
<file path=[Content_Types].xml><?xml version="1.0" encoding="utf-8"?>
<Types xmlns="http://schemas.openxmlformats.org/package/2006/content-types">
  <Default Extension="png" ContentType="image/png"/>
  <Default Extension="jpeg" ContentType="image/jpeg"/>
  <Default Extension="fntdata" ContentType="application/x-fontdat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1.xml" ContentType="application/vnd.openxmlformats-officedocument.theme+xml"/>
</Types>
</file>

<file path=_rels/.rels><?xml version="1.0" encoding="UTF-8" standalone="yes"?>
<Relationships xmlns="http://schemas.openxmlformats.org/package/2006/relationships">
    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embeddedFontLst>
    <p:embeddedFont>
      <p:font typeface="OPPOSans H"/>
      <p:regular r:id="rId12"/>
    </p:embeddedFont>
    <p:embeddedFont>
      <p:font typeface="OPPOSans R"/>
      <p:regular r:id="rId13"/>
    </p:embeddedFont>
    <p:embeddedFont>
      <p:font typeface="HelloFont WenYiHei"/>
      <p:regular r:id="rId14"/>
    </p:embeddedFont>
    <p:embeddedFont>
      <p:font typeface="Alibaba Sans"/>
      <p:regular r:id="rId15"/>
    </p:embeddedFont>
    <p:embeddedFont>
      <p:font typeface="Source Han Sans CN Bold"/>
      <p:regular r:id="rId16"/>
    </p:embeddedFont>
    <p:embeddedFont>
      <p:font typeface="Source Han Sans"/>
      <p:regular r:id="rId17"/>
    </p:embeddedFont>
  </p:embeddedFontLst>
</p:presentation>
</file>

<file path=ppt/_rels/presentation.xml.rels><?xml version="1.0" encoding="UTF-8" standalone="yes"?>
<Relationships xmlns="http://schemas.openxmlformats.org/package/2006/relationships">
<Relationship Id="rId1" Type="http://schemas.openxmlformats.org/officeDocument/2006/relationships/theme" Target="theme/theme1.xml"/>
<Relationship Id="rId2" Type="http://schemas.openxmlformats.org/officeDocument/2006/relationships/slideMaster" Target="slideMasters/slideMaster1.xml"/>
<Relationship Id="rId3" Type="http://schemas.openxmlformats.org/officeDocument/2006/relationships/slide" Target="slides/slide1.xml"/>
<Relationship Id="rId4" Type="http://schemas.openxmlformats.org/officeDocument/2006/relationships/slide" Target="slides/slide2.xml"/>
<Relationship Id="rId5" Type="http://schemas.openxmlformats.org/officeDocument/2006/relationships/slide" Target="slides/slide3.xml"/>
<Relationship Id="rId6" Type="http://schemas.openxmlformats.org/officeDocument/2006/relationships/slide" Target="slides/slide4.xml"/>
<Relationship Id="rId7" Type="http://schemas.openxmlformats.org/officeDocument/2006/relationships/slide" Target="slides/slide5.xml"/>
<Relationship Id="rId8" Type="http://schemas.openxmlformats.org/officeDocument/2006/relationships/slide" Target="slides/slide6.xml"/>
<Relationship Id="rId9" Type="http://schemas.openxmlformats.org/officeDocument/2006/relationships/slide" Target="slides/slide7.xml"/>
<Relationship Id="rId10" Type="http://schemas.openxmlformats.org/officeDocument/2006/relationships/slide" Target="slides/slide8.xml"/>
<Relationship Id="rId11" Type="http://schemas.openxmlformats.org/officeDocument/2006/relationships/slide" Target="slides/slide9.xml"/>
<Relationship Id="rId12" Type="http://schemas.openxmlformats.org/officeDocument/2006/relationships/font" Target="fonts/font3.fntdata"/>
<Relationship Id="rId13" Type="http://schemas.openxmlformats.org/officeDocument/2006/relationships/font" Target="fonts/font4.fntdata"/>
<Relationship Id="rId14" Type="http://schemas.openxmlformats.org/officeDocument/2006/relationships/font" Target="fonts/font2.fntdata"/>
<Relationship Id="rId15" Type="http://schemas.openxmlformats.org/officeDocument/2006/relationships/font" Target="fonts/font1.fntdata"/>
<Relationship Id="rId16" Type="http://schemas.openxmlformats.org/officeDocument/2006/relationships/font" Target="fonts/font5.fntdata"/>
<Relationship Id="rId17" Type="http://schemas.openxmlformats.org/officeDocument/2006/relationships/font" Target="fonts/font6.fntdata"/>
</Relationships>
</file>

<file path=ppt/slideLayouts/_rels/slideLayout1.xml.rels><?xml version="1.0" encoding="UTF-8" standalone="yes"?>
<Relationships xmlns="http://schemas.openxmlformats.org/package/2006/relationships">
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<Relationship Id="rId1" Type="http://schemas.openxmlformats.org/officeDocument/2006/relationships/theme" Target="../theme/theme1.xml"/>
<Relationship Id="rId2" Type="http://schemas.openxmlformats.org/officeDocument/2006/relationships/slideLayout" Target="../slideLayouts/slideLayout1.xml"/>
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s/_rels/slide1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7.png"/>
<Relationship Id="rId3" Type="http://schemas.openxmlformats.org/officeDocument/2006/relationships/image" Target="../media/image11.png"/>
<Relationship Id="rId4" Type="http://schemas.openxmlformats.org/officeDocument/2006/relationships/image" Target="../media/image2.png"/>
<Relationship Id="rId5" Type="http://schemas.openxmlformats.org/officeDocument/2006/relationships/image" Target="../media/image1.png"/>
<Relationship Id="rId6" Type="http://schemas.openxmlformats.org/officeDocument/2006/relationships/image" Target="../media/image3.png"/>
<Relationship Id="rId7" Type="http://schemas.openxmlformats.org/officeDocument/2006/relationships/image" Target="../media/image4.png"/>
<Relationship Id="rId8" Type="http://schemas.openxmlformats.org/officeDocument/2006/relationships/image" Target="../media/image14.png"/>
<Relationship Id="rId9" Type="http://schemas.openxmlformats.org/officeDocument/2006/relationships/image" Target="../media/image10.png"/>
</Relationships>
</file>

<file path=ppt/slides/_rels/slide2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/Relationships>
</file>

<file path=ppt/slides/_rels/slide3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7.png"/>
<Relationship Id="rId3" Type="http://schemas.openxmlformats.org/officeDocument/2006/relationships/image" Target="../media/image1.png"/>
<Relationship Id="rId4" Type="http://schemas.openxmlformats.org/officeDocument/2006/relationships/image" Target="../media/image11.png"/>
<Relationship Id="rId5" Type="http://schemas.openxmlformats.org/officeDocument/2006/relationships/image" Target="../media/image2.png"/>
<Relationship Id="rId6" Type="http://schemas.openxmlformats.org/officeDocument/2006/relationships/image" Target="../media/image3.png"/>
<Relationship Id="rId7" Type="http://schemas.openxmlformats.org/officeDocument/2006/relationships/image" Target="../media/image4.png"/>
<Relationship Id="rId8" Type="http://schemas.openxmlformats.org/officeDocument/2006/relationships/image" Target="../media/image14.png"/>
<Relationship Id="rId9" Type="http://schemas.openxmlformats.org/officeDocument/2006/relationships/image" Target="../media/image10.png"/>
</Relationships>
</file>

<file path=ppt/slides/_rels/slide4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5.png"/>
<Relationship Id="rId3" Type="http://schemas.openxmlformats.org/officeDocument/2006/relationships/image" Target="../media/image5.png"/>
<Relationship Id="rId4" Type="http://schemas.openxmlformats.org/officeDocument/2006/relationships/image" Target="../media/image5.png"/>
</Relationships>
</file>

<file path=ppt/slides/_rels/slide5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3.png"/>
</Relationships>
</file>

<file path=ppt/slides/_rels/slide6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7.png"/>
<Relationship Id="rId3" Type="http://schemas.openxmlformats.org/officeDocument/2006/relationships/image" Target="../media/image1.png"/>
<Relationship Id="rId4" Type="http://schemas.openxmlformats.org/officeDocument/2006/relationships/image" Target="../media/image11.png"/>
<Relationship Id="rId5" Type="http://schemas.openxmlformats.org/officeDocument/2006/relationships/image" Target="../media/image2.png"/>
<Relationship Id="rId6" Type="http://schemas.openxmlformats.org/officeDocument/2006/relationships/image" Target="../media/image3.png"/>
<Relationship Id="rId7" Type="http://schemas.openxmlformats.org/officeDocument/2006/relationships/image" Target="../media/image4.png"/>
<Relationship Id="rId8" Type="http://schemas.openxmlformats.org/officeDocument/2006/relationships/image" Target="../media/image14.png"/>
<Relationship Id="rId9" Type="http://schemas.openxmlformats.org/officeDocument/2006/relationships/image" Target="../media/image10.png"/>
</Relationships>
</file>

<file path=ppt/slides/_rels/slide7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6.jpeg"/>
<Relationship Id="rId3" Type="http://schemas.openxmlformats.org/officeDocument/2006/relationships/image" Target="../media/image9.jpeg"/>
<Relationship Id="rId4" Type="http://schemas.openxmlformats.org/officeDocument/2006/relationships/image" Target="../media/image8.jpeg"/>
<Relationship Id="rId5" Type="http://schemas.openxmlformats.org/officeDocument/2006/relationships/image" Target="../media/image12.jpeg"/>
</Relationships>
</file>

<file path=ppt/slides/_rels/slide8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15.png"/>
</Relationships>
</file>

<file path=ppt/slides/_rels/slide9.xml.rels><?xml version="1.0" encoding="UTF-8" standalone="yes"?>
<Relationships xmlns="http://schemas.openxmlformats.org/package/2006/relationships">
<Relationship Id="rId1" Type="http://schemas.openxmlformats.org/officeDocument/2006/relationships/slideLayout" Target="../slideLayouts/slideLayout1.xml"/>
<Relationship Id="rId2" Type="http://schemas.openxmlformats.org/officeDocument/2006/relationships/image" Target="../media/image7.png"/>
<Relationship Id="rId3" Type="http://schemas.openxmlformats.org/officeDocument/2006/relationships/image" Target="../media/image11.png"/>
<Relationship Id="rId4" Type="http://schemas.openxmlformats.org/officeDocument/2006/relationships/image" Target="../media/image2.png"/>
<Relationship Id="rId5" Type="http://schemas.openxmlformats.org/officeDocument/2006/relationships/image" Target="../media/image1.png"/>
<Relationship Id="rId6" Type="http://schemas.openxmlformats.org/officeDocument/2006/relationships/image" Target="../media/image3.png"/>
<Relationship Id="rId7" Type="http://schemas.openxmlformats.org/officeDocument/2006/relationships/image" Target="../media/image4.png"/>
<Relationship Id="rId8" Type="http://schemas.openxmlformats.org/officeDocument/2006/relationships/image" Target="../media/image14.png"/>
<Relationship Id="rId9" Type="http://schemas.openxmlformats.org/officeDocument/2006/relationships/image" Target="../media/image10.png"/>
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7007958" y="1512714"/>
            <a:ext cx="4311827" cy="4132166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7186621" y="866938"/>
            <a:ext cx="3892621" cy="52809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alphaModFix amt="20000"/>
          </a:blip>
          <a:srcRect l="49007" t="1485" r="9683" b="-1485"/>
          <a:stretch>
            <a:fillRect/>
          </a:stretch>
        </p:blipFill>
        <p:spPr>
          <a:xfrm rot="0" flipH="1" flipV="0">
            <a:off x="7186621" y="866938"/>
            <a:ext cx="3892621" cy="5280988"/>
          </a:xfrm>
          <a:custGeom>
            <a:avLst/>
            <a:gdLst>
              <a:gd name="connsiteX0" fmla="*/ 0 w 4572000"/>
              <a:gd name="connsiteY0" fmla="*/ 0 h 6202680"/>
              <a:gd name="connsiteX1" fmla="*/ 4572000 w 4572000"/>
              <a:gd name="connsiteY1" fmla="*/ 0 h 6202680"/>
              <a:gd name="connsiteX2" fmla="*/ 4572000 w 4572000"/>
              <a:gd name="connsiteY2" fmla="*/ 6202680 h 6202680"/>
              <a:gd name="connsiteX3" fmla="*/ 0 w 4572000"/>
              <a:gd name="connsiteY3" fmla="*/ 6202680 h 6202680"/>
            </a:gdLst>
            <a:rect l="l" t="t" r="r" b="b"/>
            <a:pathLst>
              <a:path w="4572000" h="6202680">
                <a:moveTo>
                  <a:pt x="0" y="0"/>
                </a:moveTo>
                <a:lnTo>
                  <a:pt x="4572000" y="0"/>
                </a:lnTo>
                <a:lnTo>
                  <a:pt x="4572000" y="6202680"/>
                </a:lnTo>
                <a:lnTo>
                  <a:pt x="0" y="620268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rot="0" flipH="0" flipV="0">
            <a:off x="7852232" y="2129343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512793" y="610422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Id4">
            <a:alphaModFix amt="100000"/>
          </a:blip>
          <a:srcRect l="0" t="0" r="0" b="0"/>
          <a:stretch>
            <a:fillRect/>
          </a:stretch>
        </p:blipFill>
        <p:spPr>
          <a:xfrm rot="16200000" flipH="1" flipV="0">
            <a:off x="6606307" y="355508"/>
            <a:ext cx="1018046" cy="1061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 rot="0" flipH="0" flipV="0">
            <a:off x="10547698" y="4336013"/>
            <a:ext cx="371206" cy="628987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-1" y="5011838"/>
            <a:ext cx="740847" cy="75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/>
          <p:cNvPicPr>
            <a:picLocks noChangeAspect="1"/>
          </p:cNvPicPr>
          <p:nvPr/>
        </p:nvPicPr>
        <p:blipFill>
          <a:blip r:embed="rId6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11113477" y="0"/>
            <a:ext cx="1078523" cy="9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/>
          <p:cNvPicPr>
            <a:picLocks noChangeAspect="1"/>
          </p:cNvPicPr>
          <p:nvPr/>
        </p:nvPicPr>
        <p:blipFill>
          <a:blip r:embed="rId7">
            <a:alphaModFix amt="100000"/>
          </a:blip>
          <a:srcRect l="0" t="0" r="0" b="0"/>
          <a:stretch>
            <a:fillRect/>
          </a:stretch>
        </p:blipFill>
        <p:spPr>
          <a:xfrm rot="0" flipH="0" flipV="1">
            <a:off x="10023031" y="5662772"/>
            <a:ext cx="1690547" cy="1195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0" flipV="0">
            <a:off x="429001" y="298961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96751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6149" y="632123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17270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82702" y="6321239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237789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05015" y="6321239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658308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732683" y="632123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24455" y="1226228"/>
            <a:ext cx="5195460" cy="19295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39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学校环境美化工作报告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24455" y="3827212"/>
            <a:ext cx="1938715" cy="34349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099790" y="3884460"/>
            <a:ext cx="1550246" cy="22899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汇报人：AiPPT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24456" y="4401868"/>
            <a:ext cx="2232289" cy="34349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118689" y="4459117"/>
            <a:ext cx="1784995" cy="22899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汇报时间：202X.X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957186" y="1373380"/>
            <a:ext cx="445580" cy="421418"/>
          </a:xfrm>
          <a:custGeom>
            <a:avLst/>
            <a:gdLst>
              <a:gd name="connsiteX0" fmla="*/ 1004888 w 1043464"/>
              <a:gd name="connsiteY0" fmla="*/ 909733 h 986885"/>
              <a:gd name="connsiteX1" fmla="*/ 1043464 w 1043464"/>
              <a:gd name="connsiteY1" fmla="*/ 948309 h 986885"/>
              <a:gd name="connsiteX2" fmla="*/ 1004888 w 1043464"/>
              <a:gd name="connsiteY2" fmla="*/ 986885 h 986885"/>
              <a:gd name="connsiteX3" fmla="*/ 966312 w 1043464"/>
              <a:gd name="connsiteY3" fmla="*/ 948309 h 986885"/>
              <a:gd name="connsiteX4" fmla="*/ 1004888 w 1043464"/>
              <a:gd name="connsiteY4" fmla="*/ 909733 h 986885"/>
              <a:gd name="connsiteX5" fmla="*/ 521732 w 1043464"/>
              <a:gd name="connsiteY5" fmla="*/ 909733 h 986885"/>
              <a:gd name="connsiteX6" fmla="*/ 560308 w 1043464"/>
              <a:gd name="connsiteY6" fmla="*/ 948309 h 986885"/>
              <a:gd name="connsiteX7" fmla="*/ 521732 w 1043464"/>
              <a:gd name="connsiteY7" fmla="*/ 986885 h 986885"/>
              <a:gd name="connsiteX8" fmla="*/ 483156 w 1043464"/>
              <a:gd name="connsiteY8" fmla="*/ 948309 h 986885"/>
              <a:gd name="connsiteX9" fmla="*/ 521732 w 1043464"/>
              <a:gd name="connsiteY9" fmla="*/ 909733 h 986885"/>
              <a:gd name="connsiteX10" fmla="*/ 38576 w 1043464"/>
              <a:gd name="connsiteY10" fmla="*/ 909733 h 986885"/>
              <a:gd name="connsiteX11" fmla="*/ 77152 w 1043464"/>
              <a:gd name="connsiteY11" fmla="*/ 948309 h 986885"/>
              <a:gd name="connsiteX12" fmla="*/ 38576 w 1043464"/>
              <a:gd name="connsiteY12" fmla="*/ 986885 h 986885"/>
              <a:gd name="connsiteX13" fmla="*/ 0 w 1043464"/>
              <a:gd name="connsiteY13" fmla="*/ 948309 h 986885"/>
              <a:gd name="connsiteX14" fmla="*/ 38576 w 1043464"/>
              <a:gd name="connsiteY14" fmla="*/ 909733 h 986885"/>
              <a:gd name="connsiteX15" fmla="*/ 1004888 w 1043464"/>
              <a:gd name="connsiteY15" fmla="*/ 454866 h 986885"/>
              <a:gd name="connsiteX16" fmla="*/ 1043464 w 1043464"/>
              <a:gd name="connsiteY16" fmla="*/ 493442 h 986885"/>
              <a:gd name="connsiteX17" fmla="*/ 1004888 w 1043464"/>
              <a:gd name="connsiteY17" fmla="*/ 532018 h 986885"/>
              <a:gd name="connsiteX18" fmla="*/ 966312 w 1043464"/>
              <a:gd name="connsiteY18" fmla="*/ 493442 h 986885"/>
              <a:gd name="connsiteX19" fmla="*/ 1004888 w 1043464"/>
              <a:gd name="connsiteY19" fmla="*/ 454866 h 986885"/>
              <a:gd name="connsiteX20" fmla="*/ 521732 w 1043464"/>
              <a:gd name="connsiteY20" fmla="*/ 454866 h 986885"/>
              <a:gd name="connsiteX21" fmla="*/ 560308 w 1043464"/>
              <a:gd name="connsiteY21" fmla="*/ 493442 h 986885"/>
              <a:gd name="connsiteX22" fmla="*/ 521732 w 1043464"/>
              <a:gd name="connsiteY22" fmla="*/ 532018 h 986885"/>
              <a:gd name="connsiteX23" fmla="*/ 483156 w 1043464"/>
              <a:gd name="connsiteY23" fmla="*/ 493442 h 986885"/>
              <a:gd name="connsiteX24" fmla="*/ 521732 w 1043464"/>
              <a:gd name="connsiteY24" fmla="*/ 454866 h 986885"/>
              <a:gd name="connsiteX25" fmla="*/ 38576 w 1043464"/>
              <a:gd name="connsiteY25" fmla="*/ 454866 h 986885"/>
              <a:gd name="connsiteX26" fmla="*/ 77152 w 1043464"/>
              <a:gd name="connsiteY26" fmla="*/ 493442 h 986885"/>
              <a:gd name="connsiteX27" fmla="*/ 38576 w 1043464"/>
              <a:gd name="connsiteY27" fmla="*/ 532018 h 986885"/>
              <a:gd name="connsiteX28" fmla="*/ 0 w 1043464"/>
              <a:gd name="connsiteY28" fmla="*/ 493442 h 986885"/>
              <a:gd name="connsiteX29" fmla="*/ 38576 w 1043464"/>
              <a:gd name="connsiteY29" fmla="*/ 454866 h 986885"/>
              <a:gd name="connsiteX30" fmla="*/ 1004888 w 1043464"/>
              <a:gd name="connsiteY30" fmla="*/ 0 h 986885"/>
              <a:gd name="connsiteX31" fmla="*/ 1043464 w 1043464"/>
              <a:gd name="connsiteY31" fmla="*/ 38576 h 986885"/>
              <a:gd name="connsiteX32" fmla="*/ 1004888 w 1043464"/>
              <a:gd name="connsiteY32" fmla="*/ 77152 h 986885"/>
              <a:gd name="connsiteX33" fmla="*/ 966312 w 1043464"/>
              <a:gd name="connsiteY33" fmla="*/ 38576 h 986885"/>
              <a:gd name="connsiteX34" fmla="*/ 1004888 w 1043464"/>
              <a:gd name="connsiteY34" fmla="*/ 0 h 986885"/>
              <a:gd name="connsiteX35" fmla="*/ 521732 w 1043464"/>
              <a:gd name="connsiteY35" fmla="*/ 0 h 986885"/>
              <a:gd name="connsiteX36" fmla="*/ 560308 w 1043464"/>
              <a:gd name="connsiteY36" fmla="*/ 38576 h 986885"/>
              <a:gd name="connsiteX37" fmla="*/ 521732 w 1043464"/>
              <a:gd name="connsiteY37" fmla="*/ 77152 h 986885"/>
              <a:gd name="connsiteX38" fmla="*/ 483156 w 1043464"/>
              <a:gd name="connsiteY38" fmla="*/ 38576 h 986885"/>
              <a:gd name="connsiteX39" fmla="*/ 521732 w 1043464"/>
              <a:gd name="connsiteY39" fmla="*/ 0 h 986885"/>
              <a:gd name="connsiteX40" fmla="*/ 38576 w 1043464"/>
              <a:gd name="connsiteY40" fmla="*/ 0 h 986885"/>
              <a:gd name="connsiteX41" fmla="*/ 77152 w 1043464"/>
              <a:gd name="connsiteY41" fmla="*/ 38576 h 986885"/>
              <a:gd name="connsiteX42" fmla="*/ 38576 w 1043464"/>
              <a:gd name="connsiteY42" fmla="*/ 77152 h 986885"/>
              <a:gd name="connsiteX43" fmla="*/ 0 w 1043464"/>
              <a:gd name="connsiteY43" fmla="*/ 38576 h 986885"/>
              <a:gd name="connsiteX44" fmla="*/ 38576 w 1043464"/>
              <a:gd name="connsiteY44" fmla="*/ 0 h 986885"/>
            </a:gdLst>
            <a:rect l="l" t="t" r="r" b="b"/>
            <a:pathLst>
              <a:path w="1043464" h="986885">
                <a:moveTo>
                  <a:pt x="1004888" y="909733"/>
                </a:moveTo>
                <a:cubicBezTo>
                  <a:pt x="1026193" y="909733"/>
                  <a:pt x="1043464" y="927004"/>
                  <a:pt x="1043464" y="948309"/>
                </a:cubicBezTo>
                <a:cubicBezTo>
                  <a:pt x="1043464" y="969614"/>
                  <a:pt x="1026193" y="986885"/>
                  <a:pt x="1004888" y="986885"/>
                </a:cubicBezTo>
                <a:cubicBezTo>
                  <a:pt x="983583" y="986885"/>
                  <a:pt x="966312" y="969614"/>
                  <a:pt x="966312" y="948309"/>
                </a:cubicBezTo>
                <a:cubicBezTo>
                  <a:pt x="966312" y="927004"/>
                  <a:pt x="983583" y="909733"/>
                  <a:pt x="1004888" y="909733"/>
                </a:cubicBezTo>
                <a:close/>
                <a:moveTo>
                  <a:pt x="521732" y="909733"/>
                </a:moveTo>
                <a:cubicBezTo>
                  <a:pt x="543037" y="909733"/>
                  <a:pt x="560308" y="927004"/>
                  <a:pt x="560308" y="948309"/>
                </a:cubicBezTo>
                <a:cubicBezTo>
                  <a:pt x="560308" y="969614"/>
                  <a:pt x="543037" y="986885"/>
                  <a:pt x="521732" y="986885"/>
                </a:cubicBezTo>
                <a:cubicBezTo>
                  <a:pt x="500427" y="986885"/>
                  <a:pt x="483156" y="969614"/>
                  <a:pt x="483156" y="948309"/>
                </a:cubicBezTo>
                <a:cubicBezTo>
                  <a:pt x="483156" y="927004"/>
                  <a:pt x="500427" y="909733"/>
                  <a:pt x="521732" y="909733"/>
                </a:cubicBezTo>
                <a:close/>
                <a:moveTo>
                  <a:pt x="38576" y="909733"/>
                </a:moveTo>
                <a:cubicBezTo>
                  <a:pt x="59881" y="909733"/>
                  <a:pt x="77152" y="927004"/>
                  <a:pt x="77152" y="948309"/>
                </a:cubicBezTo>
                <a:cubicBezTo>
                  <a:pt x="77152" y="969614"/>
                  <a:pt x="59881" y="986885"/>
                  <a:pt x="38576" y="986885"/>
                </a:cubicBezTo>
                <a:cubicBezTo>
                  <a:pt x="17271" y="986885"/>
                  <a:pt x="0" y="969614"/>
                  <a:pt x="0" y="948309"/>
                </a:cubicBezTo>
                <a:cubicBezTo>
                  <a:pt x="0" y="927004"/>
                  <a:pt x="17271" y="909733"/>
                  <a:pt x="38576" y="909733"/>
                </a:cubicBezTo>
                <a:close/>
                <a:moveTo>
                  <a:pt x="1004888" y="454866"/>
                </a:moveTo>
                <a:cubicBezTo>
                  <a:pt x="1026193" y="454866"/>
                  <a:pt x="1043464" y="472137"/>
                  <a:pt x="1043464" y="493442"/>
                </a:cubicBezTo>
                <a:cubicBezTo>
                  <a:pt x="1043464" y="514747"/>
                  <a:pt x="1026193" y="532018"/>
                  <a:pt x="1004888" y="532018"/>
                </a:cubicBezTo>
                <a:cubicBezTo>
                  <a:pt x="983583" y="532018"/>
                  <a:pt x="966312" y="514747"/>
                  <a:pt x="966312" y="493442"/>
                </a:cubicBezTo>
                <a:cubicBezTo>
                  <a:pt x="966312" y="472137"/>
                  <a:pt x="983583" y="454866"/>
                  <a:pt x="1004888" y="454866"/>
                </a:cubicBezTo>
                <a:close/>
                <a:moveTo>
                  <a:pt x="521732" y="454866"/>
                </a:moveTo>
                <a:cubicBezTo>
                  <a:pt x="543037" y="454866"/>
                  <a:pt x="560308" y="472137"/>
                  <a:pt x="560308" y="493442"/>
                </a:cubicBezTo>
                <a:cubicBezTo>
                  <a:pt x="560308" y="514747"/>
                  <a:pt x="543037" y="532018"/>
                  <a:pt x="521732" y="532018"/>
                </a:cubicBezTo>
                <a:cubicBezTo>
                  <a:pt x="500427" y="532018"/>
                  <a:pt x="483156" y="514747"/>
                  <a:pt x="483156" y="493442"/>
                </a:cubicBezTo>
                <a:cubicBezTo>
                  <a:pt x="483156" y="472137"/>
                  <a:pt x="500427" y="454866"/>
                  <a:pt x="521732" y="454866"/>
                </a:cubicBezTo>
                <a:close/>
                <a:moveTo>
                  <a:pt x="38576" y="454866"/>
                </a:moveTo>
                <a:cubicBezTo>
                  <a:pt x="59881" y="454866"/>
                  <a:pt x="77152" y="472137"/>
                  <a:pt x="77152" y="493442"/>
                </a:cubicBezTo>
                <a:cubicBezTo>
                  <a:pt x="77152" y="514747"/>
                  <a:pt x="59881" y="532018"/>
                  <a:pt x="38576" y="532018"/>
                </a:cubicBezTo>
                <a:cubicBezTo>
                  <a:pt x="17271" y="532018"/>
                  <a:pt x="0" y="514747"/>
                  <a:pt x="0" y="493442"/>
                </a:cubicBezTo>
                <a:cubicBezTo>
                  <a:pt x="0" y="472137"/>
                  <a:pt x="17271" y="454866"/>
                  <a:pt x="38576" y="454866"/>
                </a:cubicBezTo>
                <a:close/>
                <a:moveTo>
                  <a:pt x="1004888" y="0"/>
                </a:moveTo>
                <a:cubicBezTo>
                  <a:pt x="1026193" y="0"/>
                  <a:pt x="1043464" y="17271"/>
                  <a:pt x="1043464" y="38576"/>
                </a:cubicBezTo>
                <a:cubicBezTo>
                  <a:pt x="1043464" y="59881"/>
                  <a:pt x="1026193" y="77152"/>
                  <a:pt x="1004888" y="77152"/>
                </a:cubicBezTo>
                <a:cubicBezTo>
                  <a:pt x="983583" y="77152"/>
                  <a:pt x="966312" y="59881"/>
                  <a:pt x="966312" y="38576"/>
                </a:cubicBezTo>
                <a:cubicBezTo>
                  <a:pt x="966312" y="17271"/>
                  <a:pt x="983583" y="0"/>
                  <a:pt x="1004888" y="0"/>
                </a:cubicBezTo>
                <a:close/>
                <a:moveTo>
                  <a:pt x="521732" y="0"/>
                </a:moveTo>
                <a:cubicBezTo>
                  <a:pt x="543037" y="0"/>
                  <a:pt x="560308" y="17271"/>
                  <a:pt x="560308" y="38576"/>
                </a:cubicBezTo>
                <a:cubicBezTo>
                  <a:pt x="560308" y="59881"/>
                  <a:pt x="543037" y="77152"/>
                  <a:pt x="521732" y="77152"/>
                </a:cubicBezTo>
                <a:cubicBezTo>
                  <a:pt x="500427" y="77152"/>
                  <a:pt x="483156" y="59881"/>
                  <a:pt x="483156" y="38576"/>
                </a:cubicBezTo>
                <a:cubicBezTo>
                  <a:pt x="483156" y="17271"/>
                  <a:pt x="500427" y="0"/>
                  <a:pt x="521732" y="0"/>
                </a:cubicBezTo>
                <a:close/>
                <a:moveTo>
                  <a:pt x="38576" y="0"/>
                </a:moveTo>
                <a:cubicBezTo>
                  <a:pt x="59881" y="0"/>
                  <a:pt x="77152" y="17271"/>
                  <a:pt x="77152" y="38576"/>
                </a:cubicBezTo>
                <a:cubicBezTo>
                  <a:pt x="77152" y="59881"/>
                  <a:pt x="59881" y="77152"/>
                  <a:pt x="38576" y="77152"/>
                </a:cubicBezTo>
                <a:cubicBezTo>
                  <a:pt x="17271" y="77152"/>
                  <a:pt x="0" y="59881"/>
                  <a:pt x="0" y="38576"/>
                </a:cubicBezTo>
                <a:cubicBezTo>
                  <a:pt x="0" y="17271"/>
                  <a:pt x="17271" y="0"/>
                  <a:pt x="3857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1" flipV="0">
            <a:off x="652480" y="1372878"/>
            <a:ext cx="91440" cy="9144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"/>
          <p:cNvPicPr>
            <a:picLocks noChangeAspect="1"/>
          </p:cNvPicPr>
          <p:nvPr/>
        </p:nvPicPr>
        <p:blipFill>
          <a:blip r:embed="rId8">
            <a:alphaModFix amt="100000"/>
          </a:blip>
          <a:srcRect l="32902" t="0" r="3496" b="4529"/>
          <a:stretch>
            <a:fillRect/>
          </a:stretch>
        </p:blipFill>
        <p:spPr>
          <a:xfrm rot="0" flipH="1" flipV="0">
            <a:off x="6141450" y="2269039"/>
            <a:ext cx="3062631" cy="3462852"/>
          </a:xfrm>
          <a:custGeom>
            <a:avLst/>
            <a:gdLst>
              <a:gd name="connsiteX0" fmla="*/ 3821354 w 3821354"/>
              <a:gd name="connsiteY0" fmla="*/ 0 h 4320724"/>
              <a:gd name="connsiteX1" fmla="*/ 0 w 3821354"/>
              <a:gd name="connsiteY1" fmla="*/ 0 h 4320724"/>
              <a:gd name="connsiteX2" fmla="*/ 0 w 3821354"/>
              <a:gd name="connsiteY2" fmla="*/ 4320724 h 4320724"/>
              <a:gd name="connsiteX3" fmla="*/ 3821354 w 3821354"/>
              <a:gd name="connsiteY3" fmla="*/ 4320724 h 4320724"/>
            </a:gdLst>
            <a:rect l="l" t="t" r="r" b="b"/>
            <a:pathLst>
              <a:path w="3821354" h="4320724">
                <a:moveTo>
                  <a:pt x="3821354" y="0"/>
                </a:moveTo>
                <a:lnTo>
                  <a:pt x="0" y="0"/>
                </a:lnTo>
                <a:lnTo>
                  <a:pt x="0" y="4320724"/>
                </a:lnTo>
                <a:lnTo>
                  <a:pt x="3821354" y="43207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0" name=""/>
          <p:cNvPicPr>
            <a:picLocks noChangeAspect="1"/>
          </p:cNvPicPr>
          <p:nvPr/>
        </p:nvPicPr>
        <p:blipFill>
          <a:blip r:embed="rId9">
            <a:alphaModFix amt="100000"/>
          </a:blip>
          <a:srcRect l="4844" t="-2149" r="67030" b="2149"/>
          <a:stretch>
            <a:fillRect/>
          </a:stretch>
        </p:blipFill>
        <p:spPr>
          <a:xfrm rot="0" flipH="1" flipV="0">
            <a:off x="8736478" y="953206"/>
            <a:ext cx="2009612" cy="5382141"/>
          </a:xfrm>
          <a:custGeom>
            <a:avLst/>
            <a:gdLst>
              <a:gd name="connsiteX0" fmla="*/ 0 w 2222721"/>
              <a:gd name="connsiteY0" fmla="*/ 0 h 5952888"/>
              <a:gd name="connsiteX1" fmla="*/ 2222721 w 2222721"/>
              <a:gd name="connsiteY1" fmla="*/ 0 h 5952888"/>
              <a:gd name="connsiteX2" fmla="*/ 2222721 w 2222721"/>
              <a:gd name="connsiteY2" fmla="*/ 5952888 h 5952888"/>
              <a:gd name="connsiteX3" fmla="*/ 0 w 2222721"/>
              <a:gd name="connsiteY3" fmla="*/ 5952888 h 5952888"/>
            </a:gdLst>
            <a:rect l="l" t="t" r="r" b="b"/>
            <a:pathLst>
              <a:path w="2222721" h="5952888">
                <a:moveTo>
                  <a:pt x="0" y="0"/>
                </a:moveTo>
                <a:lnTo>
                  <a:pt x="2222721" y="0"/>
                </a:lnTo>
                <a:lnTo>
                  <a:pt x="2222721" y="5952888"/>
                </a:lnTo>
                <a:lnTo>
                  <a:pt x="0" y="595288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1" name="标题 1"/>
          <p:cNvSpPr txBox="1"/>
          <p:nvPr/>
        </p:nvSpPr>
        <p:spPr>
          <a:xfrm rot="0" flipH="0" flipV="0">
            <a:off x="943955" y="3354900"/>
            <a:ext cx="2004918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dist"/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cxnSp>
        <p:nvCxnSpPr>
          <p:cNvPr id="32" name="标题 1"/>
          <p:cNvCxnSpPr/>
          <p:nvPr/>
        </p:nvCxnSpPr>
        <p:spPr>
          <a:xfrm rot="0" flipH="0" flipV="0">
            <a:off x="3074603" y="3469489"/>
            <a:ext cx="2825465" cy="0"/>
          </a:xfrm>
          <a:prstGeom prst="line">
            <a:avLst/>
          </a:prstGeom>
          <a:noFill/>
          <a:ln w="6350" cap="sq">
            <a:solidFill>
              <a:schemeClr val="bg1">
                <a:lumMod val="75000"/>
              </a:schemeClr>
            </a:solidFill>
            <a:miter/>
          </a:ln>
        </p:spPr>
      </p:cxnSp>
      <p:pic>
        <p:nvPicPr>
          <p:cNvPr id="33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0" t="0" r="0" b="0"/>
          <a:stretch>
            <a:fillRect/>
          </a:stretch>
        </p:blipFill>
        <p:spPr>
          <a:xfrm rot="2040000" flipH="0" flipV="0">
            <a:off x="3822052" y="6034554"/>
            <a:ext cx="1628277" cy="16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标题 1"/>
          <p:cNvSpPr txBox="1"/>
          <p:nvPr/>
        </p:nvSpPr>
        <p:spPr>
          <a:xfrm rot="0" flipH="1" flipV="0">
            <a:off x="5186380" y="4433578"/>
            <a:ext cx="91440" cy="9144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356975" y="619284"/>
            <a:ext cx="8955802" cy="5944076"/>
          </a:xfrm>
          <a:prstGeom prst="roundRect">
            <a:avLst>
              <a:gd name="adj" fmla="val 1621"/>
            </a:avLst>
          </a:prstGeom>
          <a:solidFill>
            <a:schemeClr val="bg1"/>
          </a:solidFill>
          <a:ln cap="sq">
            <a:noFill/>
            <a:prstDash val="solid"/>
            <a:miter/>
          </a:ln>
          <a:effectLst>
            <a:outerShdw dist="152400" blurRad="368300" dir="2700000" sx="100000" sy="100000" kx="0" ky="0" algn="tl" rotWithShape="0">
              <a:schemeClr val="accent1">
                <a:lumMod val="75000"/>
                <a:alpha val="22000"/>
              </a:scheme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-1" y="0"/>
            <a:ext cx="4955433" cy="6858000"/>
          </a:xfrm>
          <a:custGeom>
            <a:avLst/>
            <a:gdLst>
              <a:gd name="connsiteX0" fmla="*/ 5236311 w 5236311"/>
              <a:gd name="connsiteY0" fmla="*/ 0 h 6858000"/>
              <a:gd name="connsiteX1" fmla="*/ 1505492 w 5236311"/>
              <a:gd name="connsiteY1" fmla="*/ 0 h 6858000"/>
              <a:gd name="connsiteX2" fmla="*/ 2249361 w 5236311"/>
              <a:gd name="connsiteY2" fmla="*/ 3672398 h 6858000"/>
              <a:gd name="connsiteX3" fmla="*/ 0 w 5236311"/>
              <a:gd name="connsiteY3" fmla="*/ 6858000 h 6858000"/>
              <a:gd name="connsiteX4" fmla="*/ 5236311 w 5236311"/>
              <a:gd name="connsiteY4" fmla="*/ 6858000 h 6858000"/>
            </a:gdLst>
            <a:rect l="l" t="t" r="r" b="b"/>
            <a:pathLst>
              <a:path w="5236311" h="6858000">
                <a:moveTo>
                  <a:pt x="5236311" y="0"/>
                </a:moveTo>
                <a:lnTo>
                  <a:pt x="1505492" y="0"/>
                </a:lnTo>
                <a:lnTo>
                  <a:pt x="2249361" y="3672398"/>
                </a:lnTo>
                <a:lnTo>
                  <a:pt x="0" y="6858000"/>
                </a:lnTo>
                <a:lnTo>
                  <a:pt x="5236311" y="6858000"/>
                </a:ln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1" flipV="0">
            <a:off x="-2" y="0"/>
            <a:ext cx="5132795" cy="6858000"/>
          </a:xfrm>
          <a:custGeom>
            <a:avLst/>
            <a:gdLst>
              <a:gd name="connsiteX0" fmla="*/ 5423725 w 5423725"/>
              <a:gd name="connsiteY0" fmla="*/ 0 h 6858000"/>
              <a:gd name="connsiteX1" fmla="*/ 1505497 w 5423725"/>
              <a:gd name="connsiteY1" fmla="*/ 0 h 6858000"/>
              <a:gd name="connsiteX2" fmla="*/ 2221640 w 5423725"/>
              <a:gd name="connsiteY2" fmla="*/ 3535377 h 6858000"/>
              <a:gd name="connsiteX3" fmla="*/ 0 w 5423725"/>
              <a:gd name="connsiteY3" fmla="*/ 6858000 h 6858000"/>
              <a:gd name="connsiteX4" fmla="*/ 5423725 w 5423725"/>
              <a:gd name="connsiteY4" fmla="*/ 6858000 h 6858000"/>
            </a:gdLst>
            <a:rect l="l" t="t" r="r" b="b"/>
            <a:pathLst>
              <a:path w="5423725" h="6858000">
                <a:moveTo>
                  <a:pt x="5423725" y="0"/>
                </a:moveTo>
                <a:lnTo>
                  <a:pt x="1505497" y="0"/>
                </a:lnTo>
                <a:lnTo>
                  <a:pt x="2221640" y="3535377"/>
                </a:lnTo>
                <a:lnTo>
                  <a:pt x="0" y="6858000"/>
                </a:lnTo>
                <a:lnTo>
                  <a:pt x="5423725" y="6858000"/>
                </a:lnTo>
                <a:close/>
              </a:path>
            </a:pathLst>
          </a:custGeom>
          <a:noFill/>
          <a:ln w="9428" cap="flat">
            <a:solidFill>
              <a:schemeClr val="accent2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1" flipV="0">
            <a:off x="-1" y="0"/>
            <a:ext cx="4612550" cy="6858000"/>
          </a:xfrm>
          <a:custGeom>
            <a:avLst/>
            <a:gdLst>
              <a:gd name="connsiteX0" fmla="*/ 4873992 w 4873992"/>
              <a:gd name="connsiteY0" fmla="*/ 0 h 6858000"/>
              <a:gd name="connsiteX1" fmla="*/ 1214889 w 4873992"/>
              <a:gd name="connsiteY1" fmla="*/ 0 h 6858000"/>
              <a:gd name="connsiteX2" fmla="*/ 2110584 w 4873992"/>
              <a:gd name="connsiteY2" fmla="*/ 3718224 h 6858000"/>
              <a:gd name="connsiteX3" fmla="*/ 0 w 4873992"/>
              <a:gd name="connsiteY3" fmla="*/ 6858000 h 6858000"/>
              <a:gd name="connsiteX4" fmla="*/ 4873992 w 4873992"/>
              <a:gd name="connsiteY4" fmla="*/ 6858000 h 6858000"/>
            </a:gdLst>
            <a:rect l="l" t="t" r="r" b="b"/>
            <a:pathLst>
              <a:path w="4873992" h="6858000">
                <a:moveTo>
                  <a:pt x="4873992" y="0"/>
                </a:moveTo>
                <a:lnTo>
                  <a:pt x="1214889" y="0"/>
                </a:lnTo>
                <a:lnTo>
                  <a:pt x="2110584" y="3718224"/>
                </a:lnTo>
                <a:lnTo>
                  <a:pt x="0" y="6858000"/>
                </a:lnTo>
                <a:lnTo>
                  <a:pt x="4873992" y="6858000"/>
                </a:lnTo>
                <a:close/>
              </a:path>
            </a:pathLst>
          </a:custGeom>
          <a:gradFill>
            <a:gsLst>
              <a:gs pos="3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0650" y="2241141"/>
            <a:ext cx="2773680" cy="110799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t"/>
          <a:lstStyle/>
          <a:p>
            <a:pPr algn="ctr"/>
            <a:r>
              <a:rPr kumimoji="1" lang="en-US" altLang="zh-CN" sz="66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目录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85695" y="3349137"/>
            <a:ext cx="1403590" cy="327383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CONTENTS</a:t>
            </a:r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028430" y="3499162"/>
            <a:ext cx="4558173" cy="776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设施与环境改善</a:t>
            </a:r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5130655" y="3499162"/>
            <a:ext cx="776408" cy="776328"/>
          </a:xfrm>
          <a:prstGeom prst="roundRect">
            <a:avLst>
              <a:gd name="adj" fmla="val 10234"/>
            </a:avLst>
          </a:prstGeom>
          <a:solidFill>
            <a:schemeClr val="accent2"/>
          </a:soli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5158679" y="3514802"/>
            <a:ext cx="694921" cy="7450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02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5130655" y="2214696"/>
            <a:ext cx="776408" cy="776328"/>
          </a:xfrm>
          <a:prstGeom prst="roundRect">
            <a:avLst>
              <a:gd name="adj" fmla="val 10234"/>
            </a:avLst>
          </a:prstGeom>
          <a:solidFill>
            <a:schemeClr val="accent1"/>
          </a:solidFill>
          <a:ln w="19050" cap="sq">
            <a:solidFill>
              <a:schemeClr val="bg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5158679" y="2230336"/>
            <a:ext cx="694921" cy="74504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rtlCol="0" anchor="ctr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01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6028430" y="2214696"/>
            <a:ext cx="4558173" cy="77632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0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环境美化概述</a:t>
            </a:r>
            <a:endParaRPr kumimoji="1" lang="zh-CN" altLang="en-US"/>
          </a:p>
        </p:txBody>
      </p:sp>
      <p:cxnSp>
        <p:nvCxnSpPr>
          <p:cNvPr id="15" name="标题 1"/>
          <p:cNvCxnSpPr/>
          <p:nvPr/>
        </p:nvCxnSpPr>
        <p:spPr>
          <a:xfrm rot="0" flipH="0" flipV="0">
            <a:off x="4822188" y="3219442"/>
            <a:ext cx="5764415" cy="0"/>
          </a:xfrm>
          <a:prstGeom prst="line">
            <a:avLst/>
          </a:prstGeom>
          <a:noFill/>
          <a:ln w="6350" cap="sq">
            <a:solidFill>
              <a:schemeClr val="bg1">
                <a:lumMod val="75000"/>
              </a:schemeClr>
            </a:solidFill>
            <a:miter/>
          </a:ln>
        </p:spPr>
      </p:cxnSp>
      <p:cxnSp>
        <p:nvCxnSpPr>
          <p:cNvPr id="16" name="标题 1"/>
          <p:cNvCxnSpPr/>
          <p:nvPr/>
        </p:nvCxnSpPr>
        <p:spPr>
          <a:xfrm rot="0" flipH="0" flipV="0">
            <a:off x="4822188" y="4475619"/>
            <a:ext cx="5764415" cy="0"/>
          </a:xfrm>
          <a:prstGeom prst="line">
            <a:avLst/>
          </a:prstGeom>
          <a:noFill/>
          <a:ln w="6350" cap="sq">
            <a:solidFill>
              <a:schemeClr val="bg1">
                <a:lumMod val="75000"/>
              </a:schemeClr>
            </a:solidFill>
            <a:miter/>
          </a:ln>
        </p:spPr>
      </p:cxnSp>
    </p:spTree>
  </p:cSld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-50800" y="-3349"/>
            <a:ext cx="12242800" cy="686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-1" y="5011838"/>
            <a:ext cx="740847" cy="7527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429001" y="298961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96751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66149" y="632123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17270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82702" y="6321239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237789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305015" y="6321239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658308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732683" y="632123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870466" y="2368092"/>
            <a:ext cx="6849795" cy="2489658"/>
          </a:xfrm>
          <a:prstGeom prst="round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661749" y="2769646"/>
            <a:ext cx="4902665" cy="1542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000">
                <a:ln w="12700">
                  <a:noFill/>
                </a:ln>
                <a:solidFill>
                  <a:srgbClr val="70C026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环境美化概述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642320" y="2044658"/>
            <a:ext cx="675854" cy="675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155448" tIns="77724" rIns="155448" bIns="77724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08085" y="1170517"/>
            <a:ext cx="744326" cy="1396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01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0">
            <a:off x="7007958" y="1512714"/>
            <a:ext cx="4311827" cy="4132166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7186621" y="866938"/>
            <a:ext cx="3892621" cy="52809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"/>
          <p:cNvPicPr>
            <a:picLocks noChangeAspect="1"/>
          </p:cNvPicPr>
          <p:nvPr/>
        </p:nvPicPr>
        <p:blipFill>
          <a:blip r:embed="rId4">
            <a:alphaModFix amt="20000"/>
          </a:blip>
          <a:srcRect l="49007" t="1485" r="9683" b="-1485"/>
          <a:stretch>
            <a:fillRect/>
          </a:stretch>
        </p:blipFill>
        <p:spPr>
          <a:xfrm rot="0" flipH="1" flipV="0">
            <a:off x="7186621" y="866938"/>
            <a:ext cx="3892621" cy="5280988"/>
          </a:xfrm>
          <a:custGeom>
            <a:avLst/>
            <a:gdLst>
              <a:gd name="connsiteX0" fmla="*/ 0 w 4572000"/>
              <a:gd name="connsiteY0" fmla="*/ 0 h 6202680"/>
              <a:gd name="connsiteX1" fmla="*/ 4572000 w 4572000"/>
              <a:gd name="connsiteY1" fmla="*/ 0 h 6202680"/>
              <a:gd name="connsiteX2" fmla="*/ 4572000 w 4572000"/>
              <a:gd name="connsiteY2" fmla="*/ 6202680 h 6202680"/>
              <a:gd name="connsiteX3" fmla="*/ 0 w 4572000"/>
              <a:gd name="connsiteY3" fmla="*/ 6202680 h 6202680"/>
            </a:gdLst>
            <a:rect l="l" t="t" r="r" b="b"/>
            <a:pathLst>
              <a:path w="4572000" h="6202680">
                <a:moveTo>
                  <a:pt x="0" y="0"/>
                </a:moveTo>
                <a:lnTo>
                  <a:pt x="4572000" y="0"/>
                </a:lnTo>
                <a:lnTo>
                  <a:pt x="4572000" y="6202680"/>
                </a:lnTo>
                <a:lnTo>
                  <a:pt x="0" y="620268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 rot="0" flipH="0" flipV="0">
            <a:off x="7852232" y="2129343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512793" y="610422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0" t="0" r="0" b="0"/>
          <a:stretch>
            <a:fillRect/>
          </a:stretch>
        </p:blipFill>
        <p:spPr>
          <a:xfrm rot="16200000" flipH="1" flipV="0">
            <a:off x="6606307" y="355508"/>
            <a:ext cx="1018046" cy="106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 rot="0" flipH="0" flipV="0">
            <a:off x="10547698" y="4336013"/>
            <a:ext cx="371206" cy="628987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"/>
          <p:cNvPicPr>
            <a:picLocks noChangeAspect="1"/>
          </p:cNvPicPr>
          <p:nvPr/>
        </p:nvPicPr>
        <p:blipFill>
          <a:blip r:embed="rId6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11113477" y="0"/>
            <a:ext cx="1078523" cy="9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"/>
          <p:cNvPicPr>
            <a:picLocks noChangeAspect="1"/>
          </p:cNvPicPr>
          <p:nvPr/>
        </p:nvPicPr>
        <p:blipFill>
          <a:blip r:embed="rId7">
            <a:alphaModFix amt="100000"/>
          </a:blip>
          <a:srcRect l="0" t="0" r="0" b="0"/>
          <a:stretch>
            <a:fillRect/>
          </a:stretch>
        </p:blipFill>
        <p:spPr>
          <a:xfrm rot="0" flipH="0" flipV="1">
            <a:off x="10023031" y="5662772"/>
            <a:ext cx="1690547" cy="11952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 rot="0" flipH="0" flipV="0">
            <a:off x="5861358" y="4535667"/>
            <a:ext cx="91440" cy="9144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7" name=""/>
          <p:cNvPicPr>
            <a:picLocks noChangeAspect="1"/>
          </p:cNvPicPr>
          <p:nvPr/>
        </p:nvPicPr>
        <p:blipFill>
          <a:blip r:embed="rId8">
            <a:alphaModFix amt="100000"/>
          </a:blip>
          <a:srcRect l="32902" t="0" r="3496" b="4529"/>
          <a:stretch>
            <a:fillRect/>
          </a:stretch>
        </p:blipFill>
        <p:spPr>
          <a:xfrm rot="0" flipH="1" flipV="0">
            <a:off x="6141450" y="2269039"/>
            <a:ext cx="3062631" cy="3462852"/>
          </a:xfrm>
          <a:custGeom>
            <a:avLst/>
            <a:gdLst>
              <a:gd name="connsiteX0" fmla="*/ 3821354 w 3821354"/>
              <a:gd name="connsiteY0" fmla="*/ 0 h 4320724"/>
              <a:gd name="connsiteX1" fmla="*/ 0 w 3821354"/>
              <a:gd name="connsiteY1" fmla="*/ 0 h 4320724"/>
              <a:gd name="connsiteX2" fmla="*/ 0 w 3821354"/>
              <a:gd name="connsiteY2" fmla="*/ 4320724 h 4320724"/>
              <a:gd name="connsiteX3" fmla="*/ 3821354 w 3821354"/>
              <a:gd name="connsiteY3" fmla="*/ 4320724 h 4320724"/>
            </a:gdLst>
            <a:rect l="l" t="t" r="r" b="b"/>
            <a:pathLst>
              <a:path w="3821354" h="4320724">
                <a:moveTo>
                  <a:pt x="3821354" y="0"/>
                </a:moveTo>
                <a:lnTo>
                  <a:pt x="0" y="0"/>
                </a:lnTo>
                <a:lnTo>
                  <a:pt x="0" y="4320724"/>
                </a:lnTo>
                <a:lnTo>
                  <a:pt x="3821354" y="43207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" name=""/>
          <p:cNvPicPr>
            <a:picLocks noChangeAspect="1"/>
          </p:cNvPicPr>
          <p:nvPr/>
        </p:nvPicPr>
        <p:blipFill>
          <a:blip r:embed="rId9">
            <a:alphaModFix amt="100000"/>
          </a:blip>
          <a:srcRect l="4844" t="-2149" r="67030" b="2149"/>
          <a:stretch>
            <a:fillRect/>
          </a:stretch>
        </p:blipFill>
        <p:spPr>
          <a:xfrm rot="0" flipH="1" flipV="0">
            <a:off x="8736478" y="953206"/>
            <a:ext cx="2009612" cy="5382141"/>
          </a:xfrm>
          <a:custGeom>
            <a:avLst/>
            <a:gdLst>
              <a:gd name="connsiteX0" fmla="*/ 0 w 2222721"/>
              <a:gd name="connsiteY0" fmla="*/ 0 h 5952888"/>
              <a:gd name="connsiteX1" fmla="*/ 2222721 w 2222721"/>
              <a:gd name="connsiteY1" fmla="*/ 0 h 5952888"/>
              <a:gd name="connsiteX2" fmla="*/ 2222721 w 2222721"/>
              <a:gd name="connsiteY2" fmla="*/ 5952888 h 5952888"/>
              <a:gd name="connsiteX3" fmla="*/ 0 w 2222721"/>
              <a:gd name="connsiteY3" fmla="*/ 5952888 h 5952888"/>
            </a:gdLst>
            <a:rect l="l" t="t" r="r" b="b"/>
            <a:pathLst>
              <a:path w="2222721" h="5952888">
                <a:moveTo>
                  <a:pt x="0" y="0"/>
                </a:moveTo>
                <a:lnTo>
                  <a:pt x="2222721" y="0"/>
                </a:lnTo>
                <a:lnTo>
                  <a:pt x="2222721" y="5952888"/>
                </a:lnTo>
                <a:lnTo>
                  <a:pt x="0" y="595288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 rot="0" flipH="0" flipV="0">
            <a:off x="1661749" y="4319046"/>
            <a:ext cx="4000965" cy="297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dist"/>
            <a:r>
              <a:rPr kumimoji="1" lang="en-US" altLang="zh-CN" sz="14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powerpoint design</a:t>
            </a:r>
            <a:endParaRPr kumimoji="1" lang="zh-CN" altLang="en-US"/>
          </a:p>
        </p:txBody>
      </p:sp>
    </p:spTree>
  </p:cSld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848" t="12124" r="67515" b="57850"/>
          <a:stretch>
            <a:fillRect/>
          </a:stretch>
        </p:blipFill>
        <p:spPr>
          <a:xfrm rot="0" flipH="0" flipV="0">
            <a:off x="667455" y="1440180"/>
            <a:ext cx="3490009" cy="2207824"/>
          </a:xfrm>
          <a:custGeom>
            <a:avLst/>
            <a:gdLst/>
            <a:rect l="l" t="t" r="r" b="b"/>
            <a:pathLst>
              <a:path w="3490009" h="2207824">
                <a:moveTo>
                  <a:pt x="197270" y="0"/>
                </a:moveTo>
                <a:lnTo>
                  <a:pt x="3490009" y="0"/>
                </a:lnTo>
                <a:lnTo>
                  <a:pt x="3490009" y="2207824"/>
                </a:lnTo>
                <a:lnTo>
                  <a:pt x="0" y="2207824"/>
                </a:lnTo>
                <a:lnTo>
                  <a:pt x="0" y="197270"/>
                </a:lnTo>
                <a:cubicBezTo>
                  <a:pt x="0" y="88320"/>
                  <a:pt x="88320" y="0"/>
                  <a:pt x="19727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67632" t="12124" r="731" b="57850"/>
          <a:stretch>
            <a:fillRect/>
          </a:stretch>
        </p:blipFill>
        <p:spPr>
          <a:xfrm rot="0" flipH="0" flipV="0">
            <a:off x="8034536" y="1440180"/>
            <a:ext cx="3490009" cy="2207824"/>
          </a:xfrm>
          <a:custGeom>
            <a:avLst/>
            <a:gdLst/>
            <a:rect l="l" t="t" r="r" b="b"/>
            <a:pathLst>
              <a:path w="3490009" h="2207824">
                <a:moveTo>
                  <a:pt x="0" y="0"/>
                </a:moveTo>
                <a:lnTo>
                  <a:pt x="3292739" y="0"/>
                </a:lnTo>
                <a:cubicBezTo>
                  <a:pt x="3401689" y="0"/>
                  <a:pt x="3490009" y="88320"/>
                  <a:pt x="3490009" y="197270"/>
                </a:cubicBezTo>
                <a:lnTo>
                  <a:pt x="3490009" y="2207824"/>
                </a:lnTo>
                <a:lnTo>
                  <a:pt x="0" y="220782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alphaModFix amt="100000"/>
          </a:blip>
          <a:srcRect l="34240" t="43855" r="34123" b="26119"/>
          <a:stretch>
            <a:fillRect/>
          </a:stretch>
        </p:blipFill>
        <p:spPr>
          <a:xfrm rot="0" flipH="0" flipV="0">
            <a:off x="4350997" y="3849622"/>
            <a:ext cx="3490009" cy="2207824"/>
          </a:xfrm>
          <a:custGeom>
            <a:avLst/>
            <a:gdLst/>
            <a:rect l="l" t="t" r="r" b="b"/>
            <a:pathLst>
              <a:path w="3490009" h="2207824">
                <a:moveTo>
                  <a:pt x="0" y="0"/>
                </a:moveTo>
                <a:lnTo>
                  <a:pt x="3490009" y="0"/>
                </a:lnTo>
                <a:lnTo>
                  <a:pt x="3490009" y="2010554"/>
                </a:lnTo>
                <a:cubicBezTo>
                  <a:pt x="3490009" y="2119504"/>
                  <a:pt x="3401689" y="2207824"/>
                  <a:pt x="3292739" y="2207824"/>
                </a:cubicBezTo>
                <a:lnTo>
                  <a:pt x="0" y="220782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rot="16200000" flipH="1" flipV="1">
            <a:off x="8675629" y="3208530"/>
            <a:ext cx="2207824" cy="3490009"/>
          </a:xfrm>
          <a:prstGeom prst="round1Rect">
            <a:avLst>
              <a:gd name="adj" fmla="val 893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5400000" flipH="0" flipV="1">
            <a:off x="1308548" y="3208530"/>
            <a:ext cx="2207824" cy="3490009"/>
          </a:xfrm>
          <a:prstGeom prst="round1Rect">
            <a:avLst>
              <a:gd name="adj" fmla="val 893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16200000" flipH="0" flipV="0">
            <a:off x="4992089" y="799088"/>
            <a:ext cx="2207824" cy="3490009"/>
          </a:xfrm>
          <a:prstGeom prst="round1Rect">
            <a:avLst>
              <a:gd name="adj" fmla="val 8935"/>
            </a:avLst>
          </a:prstGeom>
          <a:solidFill>
            <a:schemeClr val="bg1"/>
          </a:solidFill>
          <a:ln w="12700" cap="sq">
            <a:solidFill>
              <a:schemeClr val="accent1"/>
            </a:solidFill>
          </a:ln>
          <a:effectLst/>
        </p:spPr>
        <p:txBody>
          <a:bodyPr vert="horz" wrap="square" lIns="91440" tIns="45720" rIns="91440" bIns="45720" rtlCol="0" anchor="t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5871192" y="1547695"/>
            <a:ext cx="449618" cy="393636"/>
          </a:xfrm>
          <a:custGeom>
            <a:avLst/>
            <a:gdLst>
              <a:gd name="connsiteX0" fmla="*/ 411292 w 822400"/>
              <a:gd name="connsiteY0" fmla="*/ 234366 h 720000"/>
              <a:gd name="connsiteX1" fmla="*/ 285658 w 822400"/>
              <a:gd name="connsiteY1" fmla="*/ 360000 h 720000"/>
              <a:gd name="connsiteX2" fmla="*/ 411292 w 822400"/>
              <a:gd name="connsiteY2" fmla="*/ 485635 h 720000"/>
              <a:gd name="connsiteX3" fmla="*/ 536927 w 822400"/>
              <a:gd name="connsiteY3" fmla="*/ 360000 h 720000"/>
              <a:gd name="connsiteX4" fmla="*/ 411292 w 822400"/>
              <a:gd name="connsiteY4" fmla="*/ 234366 h 720000"/>
              <a:gd name="connsiteX5" fmla="*/ 411292 w 822400"/>
              <a:gd name="connsiteY5" fmla="*/ 178938 h 720000"/>
              <a:gd name="connsiteX6" fmla="*/ 592354 w 822400"/>
              <a:gd name="connsiteY6" fmla="*/ 360000 h 720000"/>
              <a:gd name="connsiteX7" fmla="*/ 411292 w 822400"/>
              <a:gd name="connsiteY7" fmla="*/ 541063 h 720000"/>
              <a:gd name="connsiteX8" fmla="*/ 230230 w 822400"/>
              <a:gd name="connsiteY8" fmla="*/ 360000 h 720000"/>
              <a:gd name="connsiteX9" fmla="*/ 411292 w 822400"/>
              <a:gd name="connsiteY9" fmla="*/ 178938 h 720000"/>
              <a:gd name="connsiteX10" fmla="*/ 235403 w 822400"/>
              <a:gd name="connsiteY10" fmla="*/ 55427 h 720000"/>
              <a:gd name="connsiteX11" fmla="*/ 59514 w 822400"/>
              <a:gd name="connsiteY11" fmla="*/ 360000 h 720000"/>
              <a:gd name="connsiteX12" fmla="*/ 235403 w 822400"/>
              <a:gd name="connsiteY12" fmla="*/ 664573 h 720000"/>
              <a:gd name="connsiteX13" fmla="*/ 587089 w 822400"/>
              <a:gd name="connsiteY13" fmla="*/ 664573 h 720000"/>
              <a:gd name="connsiteX14" fmla="*/ 762978 w 822400"/>
              <a:gd name="connsiteY14" fmla="*/ 360000 h 720000"/>
              <a:gd name="connsiteX15" fmla="*/ 587089 w 822400"/>
              <a:gd name="connsiteY15" fmla="*/ 55427 h 720000"/>
              <a:gd name="connsiteX16" fmla="*/ 219883 w 822400"/>
              <a:gd name="connsiteY16" fmla="*/ 0 h 720000"/>
              <a:gd name="connsiteX17" fmla="*/ 602516 w 822400"/>
              <a:gd name="connsiteY17" fmla="*/ 0 h 720000"/>
              <a:gd name="connsiteX18" fmla="*/ 627274 w 822400"/>
              <a:gd name="connsiteY18" fmla="*/ 14319 h 720000"/>
              <a:gd name="connsiteX19" fmla="*/ 818590 w 822400"/>
              <a:gd name="connsiteY19" fmla="*/ 345682 h 720000"/>
              <a:gd name="connsiteX20" fmla="*/ 818590 w 822400"/>
              <a:gd name="connsiteY20" fmla="*/ 374319 h 720000"/>
              <a:gd name="connsiteX21" fmla="*/ 627366 w 822400"/>
              <a:gd name="connsiteY21" fmla="*/ 705682 h 720000"/>
              <a:gd name="connsiteX22" fmla="*/ 602608 w 822400"/>
              <a:gd name="connsiteY22" fmla="*/ 720000 h 720000"/>
              <a:gd name="connsiteX23" fmla="*/ 219976 w 822400"/>
              <a:gd name="connsiteY23" fmla="*/ 720000 h 720000"/>
              <a:gd name="connsiteX24" fmla="*/ 195218 w 822400"/>
              <a:gd name="connsiteY24" fmla="*/ 705682 h 720000"/>
              <a:gd name="connsiteX25" fmla="*/ 3810 w 822400"/>
              <a:gd name="connsiteY25" fmla="*/ 374319 h 720000"/>
              <a:gd name="connsiteX26" fmla="*/ 3810 w 822400"/>
              <a:gd name="connsiteY26" fmla="*/ 345682 h 720000"/>
              <a:gd name="connsiteX27" fmla="*/ 195126 w 822400"/>
              <a:gd name="connsiteY27" fmla="*/ 14319 h 720000"/>
              <a:gd name="connsiteX28" fmla="*/ 219883 w 822400"/>
              <a:gd name="connsiteY28" fmla="*/ 0 h 720000"/>
            </a:gdLst>
            <a:rect l="l" t="t" r="r" b="b"/>
            <a:pathLst>
              <a:path w="822400" h="720000">
                <a:moveTo>
                  <a:pt x="411292" y="234366"/>
                </a:moveTo>
                <a:cubicBezTo>
                  <a:pt x="342008" y="234366"/>
                  <a:pt x="285658" y="290716"/>
                  <a:pt x="285658" y="360000"/>
                </a:cubicBezTo>
                <a:cubicBezTo>
                  <a:pt x="285658" y="429284"/>
                  <a:pt x="342008" y="485635"/>
                  <a:pt x="411292" y="485635"/>
                </a:cubicBezTo>
                <a:cubicBezTo>
                  <a:pt x="480576" y="485635"/>
                  <a:pt x="536927" y="429284"/>
                  <a:pt x="536927" y="360000"/>
                </a:cubicBezTo>
                <a:cubicBezTo>
                  <a:pt x="536927" y="290716"/>
                  <a:pt x="480576" y="234366"/>
                  <a:pt x="411292" y="234366"/>
                </a:cubicBezTo>
                <a:close/>
                <a:moveTo>
                  <a:pt x="411292" y="178938"/>
                </a:moveTo>
                <a:cubicBezTo>
                  <a:pt x="511153" y="178938"/>
                  <a:pt x="592354" y="260139"/>
                  <a:pt x="592354" y="360000"/>
                </a:cubicBezTo>
                <a:cubicBezTo>
                  <a:pt x="592354" y="459861"/>
                  <a:pt x="511153" y="541063"/>
                  <a:pt x="411292" y="541063"/>
                </a:cubicBezTo>
                <a:cubicBezTo>
                  <a:pt x="311431" y="541063"/>
                  <a:pt x="230230" y="459861"/>
                  <a:pt x="230230" y="360000"/>
                </a:cubicBezTo>
                <a:cubicBezTo>
                  <a:pt x="230230" y="260139"/>
                  <a:pt x="311431" y="178938"/>
                  <a:pt x="411292" y="178938"/>
                </a:cubicBezTo>
                <a:close/>
                <a:moveTo>
                  <a:pt x="235403" y="55427"/>
                </a:moveTo>
                <a:lnTo>
                  <a:pt x="59514" y="360000"/>
                </a:lnTo>
                <a:lnTo>
                  <a:pt x="235403" y="664573"/>
                </a:lnTo>
                <a:lnTo>
                  <a:pt x="587089" y="664573"/>
                </a:lnTo>
                <a:lnTo>
                  <a:pt x="762978" y="360000"/>
                </a:lnTo>
                <a:lnTo>
                  <a:pt x="587089" y="55427"/>
                </a:lnTo>
                <a:close/>
                <a:moveTo>
                  <a:pt x="219883" y="0"/>
                </a:moveTo>
                <a:lnTo>
                  <a:pt x="602516" y="0"/>
                </a:lnTo>
                <a:cubicBezTo>
                  <a:pt x="612678" y="0"/>
                  <a:pt x="622193" y="5450"/>
                  <a:pt x="627274" y="14319"/>
                </a:cubicBezTo>
                <a:lnTo>
                  <a:pt x="818590" y="345682"/>
                </a:lnTo>
                <a:cubicBezTo>
                  <a:pt x="823671" y="354550"/>
                  <a:pt x="823671" y="365451"/>
                  <a:pt x="818590" y="374319"/>
                </a:cubicBezTo>
                <a:lnTo>
                  <a:pt x="627366" y="705682"/>
                </a:lnTo>
                <a:cubicBezTo>
                  <a:pt x="622285" y="714550"/>
                  <a:pt x="612770" y="720000"/>
                  <a:pt x="602608" y="720000"/>
                </a:cubicBezTo>
                <a:lnTo>
                  <a:pt x="219976" y="720000"/>
                </a:lnTo>
                <a:cubicBezTo>
                  <a:pt x="209814" y="720000"/>
                  <a:pt x="200299" y="714550"/>
                  <a:pt x="195218" y="705682"/>
                </a:cubicBezTo>
                <a:lnTo>
                  <a:pt x="3810" y="374319"/>
                </a:lnTo>
                <a:cubicBezTo>
                  <a:pt x="-1271" y="365543"/>
                  <a:pt x="-1271" y="354550"/>
                  <a:pt x="3810" y="345682"/>
                </a:cubicBezTo>
                <a:lnTo>
                  <a:pt x="195126" y="14319"/>
                </a:lnTo>
                <a:cubicBezTo>
                  <a:pt x="200207" y="5450"/>
                  <a:pt x="209721" y="0"/>
                  <a:pt x="219883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01" tIns="45688" rIns="91401" bIns="45688" rtlCol="0" anchor="t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476024" y="2017033"/>
            <a:ext cx="3239956" cy="2814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环境美化的长期规划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4476024" y="2350614"/>
            <a:ext cx="3239954" cy="1208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96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介绍学校环境美化的长期规划，包括绿化、美化、文化建设等方面的目标和计划。
分析长期规划的实施步骤和预期效果，以及如何与学校的整体发展战略相协调。
讨论长期规划的可持续性，包括资源利用、成本控制和环境影响评估。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2203640" y="3957137"/>
            <a:ext cx="417640" cy="393636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01" tIns="45688" rIns="91401" bIns="45688" rtlCol="0" anchor="t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792482" y="4350276"/>
            <a:ext cx="3239956" cy="2814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环境美化的重要性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792482" y="4737100"/>
            <a:ext cx="3239954" cy="120604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96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阐述学校环境对学生学习、生活和心理健康的积极影响，以及美化环境对于提升学校形象和教育质量的作用。
分析学校环境美化的目标，包括创造优美、安全、和谐的校园环境，以及培养学生的环保意识和责任感。
描述环境美化规划的制定过程，包括收集师生意见、考察校园环境现状和制定具体实施方案。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9582724" y="3957138"/>
            <a:ext cx="393636" cy="393636"/>
          </a:xfrm>
          <a:custGeom>
            <a:avLst/>
            <a:gdLst>
              <a:gd name="connsiteX0" fmla="*/ 457070 w 720001"/>
              <a:gd name="connsiteY0" fmla="*/ 57166 h 720001"/>
              <a:gd name="connsiteX1" fmla="*/ 457070 w 720001"/>
              <a:gd name="connsiteY1" fmla="*/ 263017 h 720001"/>
              <a:gd name="connsiteX2" fmla="*/ 662921 w 720001"/>
              <a:gd name="connsiteY2" fmla="*/ 263017 h 720001"/>
              <a:gd name="connsiteX3" fmla="*/ 647393 w 720001"/>
              <a:gd name="connsiteY3" fmla="*/ 212704 h 720001"/>
              <a:gd name="connsiteX4" fmla="*/ 591008 w 720001"/>
              <a:gd name="connsiteY4" fmla="*/ 129079 h 720001"/>
              <a:gd name="connsiteX5" fmla="*/ 507383 w 720001"/>
              <a:gd name="connsiteY5" fmla="*/ 72694 h 720001"/>
              <a:gd name="connsiteX6" fmla="*/ 457070 w 720001"/>
              <a:gd name="connsiteY6" fmla="*/ 57166 h 720001"/>
              <a:gd name="connsiteX7" fmla="*/ 307952 w 720001"/>
              <a:gd name="connsiteY7" fmla="*/ 56386 h 720001"/>
              <a:gd name="connsiteX8" fmla="*/ 240115 w 720001"/>
              <a:gd name="connsiteY8" fmla="*/ 76251 h 720001"/>
              <a:gd name="connsiteX9" fmla="*/ 142092 w 720001"/>
              <a:gd name="connsiteY9" fmla="*/ 142179 h 720001"/>
              <a:gd name="connsiteX10" fmla="*/ 76077 w 720001"/>
              <a:gd name="connsiteY10" fmla="*/ 240116 h 720001"/>
              <a:gd name="connsiteX11" fmla="*/ 51874 w 720001"/>
              <a:gd name="connsiteY11" fmla="*/ 360000 h 720001"/>
              <a:gd name="connsiteX12" fmla="*/ 76077 w 720001"/>
              <a:gd name="connsiteY12" fmla="*/ 479885 h 720001"/>
              <a:gd name="connsiteX13" fmla="*/ 142092 w 720001"/>
              <a:gd name="connsiteY13" fmla="*/ 577822 h 720001"/>
              <a:gd name="connsiteX14" fmla="*/ 240029 w 720001"/>
              <a:gd name="connsiteY14" fmla="*/ 643837 h 720001"/>
              <a:gd name="connsiteX15" fmla="*/ 359913 w 720001"/>
              <a:gd name="connsiteY15" fmla="*/ 668039 h 720001"/>
              <a:gd name="connsiteX16" fmla="*/ 479798 w 720001"/>
              <a:gd name="connsiteY16" fmla="*/ 643837 h 720001"/>
              <a:gd name="connsiteX17" fmla="*/ 577735 w 720001"/>
              <a:gd name="connsiteY17" fmla="*/ 577822 h 720001"/>
              <a:gd name="connsiteX18" fmla="*/ 643750 w 720001"/>
              <a:gd name="connsiteY18" fmla="*/ 479885 h 720001"/>
              <a:gd name="connsiteX19" fmla="*/ 663615 w 720001"/>
              <a:gd name="connsiteY19" fmla="*/ 412049 h 720001"/>
              <a:gd name="connsiteX20" fmla="*/ 360000 w 720001"/>
              <a:gd name="connsiteY20" fmla="*/ 412049 h 720001"/>
              <a:gd name="connsiteX21" fmla="*/ 307952 w 720001"/>
              <a:gd name="connsiteY21" fmla="*/ 360000 h 720001"/>
              <a:gd name="connsiteX22" fmla="*/ 405022 w 720001"/>
              <a:gd name="connsiteY22" fmla="*/ 0 h 720001"/>
              <a:gd name="connsiteX23" fmla="*/ 720001 w 720001"/>
              <a:gd name="connsiteY23" fmla="*/ 314979 h 720001"/>
              <a:gd name="connsiteX24" fmla="*/ 405022 w 720001"/>
              <a:gd name="connsiteY24" fmla="*/ 314979 h 720001"/>
              <a:gd name="connsiteX25" fmla="*/ 360000 w 720001"/>
              <a:gd name="connsiteY25" fmla="*/ 0 h 720001"/>
              <a:gd name="connsiteX26" fmla="*/ 360000 w 720001"/>
              <a:gd name="connsiteY26" fmla="*/ 360000 h 720001"/>
              <a:gd name="connsiteX27" fmla="*/ 720001 w 720001"/>
              <a:gd name="connsiteY27" fmla="*/ 360000 h 720001"/>
              <a:gd name="connsiteX28" fmla="*/ 360000 w 720001"/>
              <a:gd name="connsiteY28" fmla="*/ 720001 h 720001"/>
              <a:gd name="connsiteX29" fmla="*/ 0 w 720001"/>
              <a:gd name="connsiteY29" fmla="*/ 360000 h 720001"/>
              <a:gd name="connsiteX30" fmla="*/ 360000 w 720001"/>
              <a:gd name="connsiteY30" fmla="*/ 0 h 720001"/>
            </a:gdLst>
            <a:rect l="l" t="t" r="r" b="b"/>
            <a:pathLst>
              <a:path w="720001" h="720001">
                <a:moveTo>
                  <a:pt x="457070" y="57166"/>
                </a:moveTo>
                <a:lnTo>
                  <a:pt x="457070" y="263017"/>
                </a:lnTo>
                <a:lnTo>
                  <a:pt x="662921" y="263017"/>
                </a:lnTo>
                <a:cubicBezTo>
                  <a:pt x="659451" y="245755"/>
                  <a:pt x="654246" y="229012"/>
                  <a:pt x="647393" y="212704"/>
                </a:cubicBezTo>
                <a:cubicBezTo>
                  <a:pt x="634121" y="181388"/>
                  <a:pt x="615210" y="153282"/>
                  <a:pt x="591008" y="129079"/>
                </a:cubicBezTo>
                <a:cubicBezTo>
                  <a:pt x="566806" y="104877"/>
                  <a:pt x="538699" y="85966"/>
                  <a:pt x="507383" y="72694"/>
                </a:cubicBezTo>
                <a:cubicBezTo>
                  <a:pt x="491075" y="65755"/>
                  <a:pt x="474246" y="60636"/>
                  <a:pt x="457070" y="57166"/>
                </a:cubicBezTo>
                <a:close/>
                <a:moveTo>
                  <a:pt x="307952" y="56386"/>
                </a:moveTo>
                <a:cubicBezTo>
                  <a:pt x="284703" y="60376"/>
                  <a:pt x="262062" y="66969"/>
                  <a:pt x="240115" y="76251"/>
                </a:cubicBezTo>
                <a:cubicBezTo>
                  <a:pt x="203508" y="91778"/>
                  <a:pt x="170544" y="113986"/>
                  <a:pt x="142092" y="142179"/>
                </a:cubicBezTo>
                <a:cubicBezTo>
                  <a:pt x="113812" y="170545"/>
                  <a:pt x="91605" y="203422"/>
                  <a:pt x="76077" y="240116"/>
                </a:cubicBezTo>
                <a:cubicBezTo>
                  <a:pt x="60029" y="278111"/>
                  <a:pt x="51874" y="318362"/>
                  <a:pt x="51874" y="360000"/>
                </a:cubicBezTo>
                <a:cubicBezTo>
                  <a:pt x="51874" y="401639"/>
                  <a:pt x="60029" y="441976"/>
                  <a:pt x="76077" y="479885"/>
                </a:cubicBezTo>
                <a:cubicBezTo>
                  <a:pt x="91605" y="516579"/>
                  <a:pt x="113812" y="549543"/>
                  <a:pt x="142092" y="577822"/>
                </a:cubicBezTo>
                <a:cubicBezTo>
                  <a:pt x="170458" y="606102"/>
                  <a:pt x="203335" y="628309"/>
                  <a:pt x="240029" y="643837"/>
                </a:cubicBezTo>
                <a:cubicBezTo>
                  <a:pt x="278024" y="659885"/>
                  <a:pt x="318275" y="668039"/>
                  <a:pt x="359913" y="668039"/>
                </a:cubicBezTo>
                <a:cubicBezTo>
                  <a:pt x="401552" y="668039"/>
                  <a:pt x="441890" y="659885"/>
                  <a:pt x="479798" y="643837"/>
                </a:cubicBezTo>
                <a:cubicBezTo>
                  <a:pt x="516492" y="628309"/>
                  <a:pt x="549456" y="606102"/>
                  <a:pt x="577735" y="577822"/>
                </a:cubicBezTo>
                <a:cubicBezTo>
                  <a:pt x="606015" y="549456"/>
                  <a:pt x="628222" y="516579"/>
                  <a:pt x="643750" y="479885"/>
                </a:cubicBezTo>
                <a:cubicBezTo>
                  <a:pt x="653032" y="457938"/>
                  <a:pt x="659625" y="435297"/>
                  <a:pt x="663615" y="412049"/>
                </a:cubicBezTo>
                <a:lnTo>
                  <a:pt x="360000" y="412049"/>
                </a:lnTo>
                <a:cubicBezTo>
                  <a:pt x="331287" y="412049"/>
                  <a:pt x="307952" y="388714"/>
                  <a:pt x="307952" y="360000"/>
                </a:cubicBezTo>
                <a:close/>
                <a:moveTo>
                  <a:pt x="405022" y="0"/>
                </a:moveTo>
                <a:cubicBezTo>
                  <a:pt x="578950" y="0"/>
                  <a:pt x="720001" y="141051"/>
                  <a:pt x="720001" y="314979"/>
                </a:cubicBezTo>
                <a:lnTo>
                  <a:pt x="405022" y="314979"/>
                </a:lnTo>
                <a:close/>
                <a:moveTo>
                  <a:pt x="360000" y="0"/>
                </a:moveTo>
                <a:lnTo>
                  <a:pt x="360000" y="360000"/>
                </a:lnTo>
                <a:lnTo>
                  <a:pt x="720001" y="360000"/>
                </a:lnTo>
                <a:cubicBezTo>
                  <a:pt x="720001" y="558825"/>
                  <a:pt x="558824" y="720001"/>
                  <a:pt x="360000" y="720001"/>
                </a:cubicBezTo>
                <a:cubicBezTo>
                  <a:pt x="161176" y="720001"/>
                  <a:pt x="0" y="558825"/>
                  <a:pt x="0" y="360000"/>
                </a:cubicBezTo>
                <a:cubicBezTo>
                  <a:pt x="0" y="161176"/>
                  <a:pt x="161176" y="0"/>
                  <a:pt x="360000" y="0"/>
                </a:cubicBezTo>
                <a:close/>
              </a:path>
            </a:pathLst>
          </a:custGeom>
          <a:solidFill>
            <a:schemeClr val="accent1"/>
          </a:solidFill>
          <a:ln cap="sq">
            <a:noFill/>
            <a:prstDash val="solid"/>
          </a:ln>
        </p:spPr>
        <p:txBody>
          <a:bodyPr vert="horz" wrap="square" lIns="91401" tIns="45688" rIns="91401" bIns="45688" rtlCol="0" anchor="t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159564" y="4350277"/>
            <a:ext cx="3239956" cy="28140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年度美化计划与执行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159564" y="4734657"/>
            <a:ext cx="3239954" cy="120849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96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详细说明本年度环境美化的具体计划，包括绿化种植、设施更新和文化氛围营造等内容。
描述年度计划的执行过程，包括时间安排、责任分配和资源调配。
分析年度计划的实施效果，以及与预期目标的对比，总结成功经验和存在的问题。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0" flipV="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 flipH="0" flipV="0">
            <a:off x="2867397" y="-1986051"/>
            <a:ext cx="612000" cy="540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60400" y="479950"/>
            <a:ext cx="1085850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美化目标与规划</a:t>
            </a:r>
            <a:endParaRPr kumimoji="1" lang="zh-CN" altLang="en-US"/>
          </a:p>
        </p:txBody>
      </p:sp>
    </p:spTree>
  </p:cSld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0" t="28644" r="0" b="28644"/>
          <a:stretch>
            <a:fillRect/>
          </a:stretch>
        </p:blipFill>
        <p:spPr>
          <a:xfrm rot="0" flipH="0" flipV="0">
            <a:off x="0" y="1130300"/>
            <a:ext cx="12192000" cy="1801302"/>
          </a:xfrm>
          <a:custGeom>
            <a:avLst/>
            <a:gdLst/>
            <a:rect l="l" t="t" r="r" b="b"/>
            <a:pathLst>
              <a:path w="12192000" h="1801302">
                <a:moveTo>
                  <a:pt x="0" y="0"/>
                </a:moveTo>
                <a:lnTo>
                  <a:pt x="12192000" y="0"/>
                </a:lnTo>
                <a:lnTo>
                  <a:pt x="12192000" y="1801302"/>
                </a:lnTo>
                <a:lnTo>
                  <a:pt x="0" y="1801302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0" y="1130300"/>
            <a:ext cx="12192000" cy="1801302"/>
          </a:xfrm>
          <a:prstGeom prst="rect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>
                  <a:alpha val="54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660399" y="2133820"/>
            <a:ext cx="3515466" cy="3649759"/>
          </a:xfrm>
          <a:prstGeom prst="roundRect">
            <a:avLst>
              <a:gd name="adj" fmla="val 290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2032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16200000" flipH="0" flipV="0">
            <a:off x="-1109169" y="3897422"/>
            <a:ext cx="3659311" cy="1201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934559" y="2686878"/>
            <a:ext cx="3071540" cy="27726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描述学校绿化区域的划分原则和方法，以及不同区域的植物选择标准和搭配方案。
分析植物选择的生态和美学考量，以及对学校环境和学生健康的影响。
讨论绿化工程的实施过程，包括种植、养护和定期评估，以及如何动员师生参与。</a:t>
            </a:r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4332780" y="2133820"/>
            <a:ext cx="3515466" cy="3649759"/>
          </a:xfrm>
          <a:prstGeom prst="roundRect">
            <a:avLst>
              <a:gd name="adj" fmla="val 290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2032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16200000" flipH="0" flipV="0">
            <a:off x="2563214" y="3897421"/>
            <a:ext cx="3659309" cy="1201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4606940" y="2686878"/>
            <a:ext cx="3071540" cy="27726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介绍绿化工程的效果评估方法，包括生态效益、美学效果和师生满意度等方面。
分析绿化效果与预期目标的差距，以及可能的原因和改进措施。
讨论绿化工程的持续优化策略，包括植物更新、养护管理和环境适应性调整。</a:t>
            </a:r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34559" y="2291964"/>
            <a:ext cx="3071996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绿化区域划分与植物选择</a:t>
            </a:r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4606940" y="2291964"/>
            <a:ext cx="3071996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绿化效果评估与优化</a:t>
            </a:r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003434" y="2133820"/>
            <a:ext cx="3515466" cy="3649759"/>
          </a:xfrm>
          <a:prstGeom prst="roundRect">
            <a:avLst>
              <a:gd name="adj" fmla="val 2908"/>
            </a:avLst>
          </a:prstGeom>
          <a:solidFill>
            <a:schemeClr val="bg1"/>
          </a:solidFill>
          <a:ln w="12700" cap="sq">
            <a:noFill/>
            <a:miter/>
          </a:ln>
          <a:effectLst>
            <a:outerShdw dist="38100" blurRad="203200" dir="2700000" sx="100000" sy="100000" kx="0" ky="0" algn="tl" rotWithShape="0">
              <a:srgbClr val="000000">
                <a:alpha val="8000"/>
              </a:srgbClr>
            </a:outerShdw>
          </a:effectLst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16200000" flipH="0" flipV="0">
            <a:off x="6233868" y="3897421"/>
            <a:ext cx="3659309" cy="120173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8277596" y="2686878"/>
            <a:ext cx="3071540" cy="27726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4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阐述通过绿化工程培养学生环保意识和责任感的重要性和方法。
描述绿化教育的具体活动，如植物种植、自然观察和环保主题活动等。
分析绿化教育对学生个人发展和社会责任感培养的长远影响。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277596" y="2291964"/>
            <a:ext cx="3071996" cy="38961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000000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绿化教育与环保意识培养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 flipH="0" flipV="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5400000" flipH="0" flipV="0">
            <a:off x="2867397" y="-1986051"/>
            <a:ext cx="612000" cy="540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660400" y="479950"/>
            <a:ext cx="1085850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绿化工程实施</a:t>
            </a:r>
            <a:endParaRPr kumimoji="1" lang="zh-CN" altLang="en-US"/>
          </a:p>
        </p:txBody>
      </p:sp>
    </p:spTree>
  </p:cSld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-50800" y="-3349"/>
            <a:ext cx="12242800" cy="686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"/>
          <p:cNvPicPr>
            <a:picLocks noChangeAspect="1"/>
          </p:cNvPicPr>
          <p:nvPr/>
        </p:nvPicPr>
        <p:blipFill>
          <a:blip r:embed="rId3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-1" y="5011838"/>
            <a:ext cx="740847" cy="7527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429001" y="298961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396751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466149" y="632123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817270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882702" y="6321239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1237789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1305015" y="6321239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1658308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1732683" y="632123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1" flipV="0">
            <a:off x="870466" y="2368092"/>
            <a:ext cx="6849795" cy="2489658"/>
          </a:xfrm>
          <a:prstGeom prst="round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5000"/>
                </a:schemeClr>
              </a:gs>
            </a:gsLst>
            <a:lin ang="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661749" y="2769646"/>
            <a:ext cx="4902665" cy="1542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4000">
                <a:ln w="12700">
                  <a:noFill/>
                </a:ln>
                <a:solidFill>
                  <a:srgbClr val="70C026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设施与环境改善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642320" y="2044658"/>
            <a:ext cx="675854" cy="67585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12700" cap="sq">
            <a:noFill/>
            <a:miter/>
          </a:ln>
          <a:effectLst/>
        </p:spPr>
        <p:txBody>
          <a:bodyPr vert="horz" wrap="square" lIns="155448" tIns="77724" rIns="155448" bIns="77724"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08085" y="1170517"/>
            <a:ext cx="744326" cy="13967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ctr"/>
            <a:r>
              <a:rPr kumimoji="1" lang="en-US" altLang="zh-CN" sz="2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HelloFont WenYiHei"/>
                <a:ea typeface="HelloFont WenYiHei"/>
                <a:cs typeface="HelloFont WenYiHei"/>
              </a:rPr>
              <a:t>02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1" flipV="0">
            <a:off x="7007958" y="1512714"/>
            <a:ext cx="4311827" cy="4132166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1" flipV="0">
            <a:off x="7186621" y="866938"/>
            <a:ext cx="3892621" cy="52809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9" name=""/>
          <p:cNvPicPr>
            <a:picLocks noChangeAspect="1"/>
          </p:cNvPicPr>
          <p:nvPr/>
        </p:nvPicPr>
        <p:blipFill>
          <a:blip r:embed="rId4">
            <a:alphaModFix amt="20000"/>
          </a:blip>
          <a:srcRect l="49007" t="1485" r="9683" b="-1485"/>
          <a:stretch>
            <a:fillRect/>
          </a:stretch>
        </p:blipFill>
        <p:spPr>
          <a:xfrm rot="0" flipH="1" flipV="0">
            <a:off x="7186621" y="866938"/>
            <a:ext cx="3892621" cy="5280988"/>
          </a:xfrm>
          <a:custGeom>
            <a:avLst/>
            <a:gdLst>
              <a:gd name="connsiteX0" fmla="*/ 0 w 4572000"/>
              <a:gd name="connsiteY0" fmla="*/ 0 h 6202680"/>
              <a:gd name="connsiteX1" fmla="*/ 4572000 w 4572000"/>
              <a:gd name="connsiteY1" fmla="*/ 0 h 6202680"/>
              <a:gd name="connsiteX2" fmla="*/ 4572000 w 4572000"/>
              <a:gd name="connsiteY2" fmla="*/ 6202680 h 6202680"/>
              <a:gd name="connsiteX3" fmla="*/ 0 w 4572000"/>
              <a:gd name="connsiteY3" fmla="*/ 6202680 h 6202680"/>
            </a:gdLst>
            <a:rect l="l" t="t" r="r" b="b"/>
            <a:pathLst>
              <a:path w="4572000" h="6202680">
                <a:moveTo>
                  <a:pt x="0" y="0"/>
                </a:moveTo>
                <a:lnTo>
                  <a:pt x="4572000" y="0"/>
                </a:lnTo>
                <a:lnTo>
                  <a:pt x="4572000" y="6202680"/>
                </a:lnTo>
                <a:lnTo>
                  <a:pt x="0" y="620268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0" name="标题 1"/>
          <p:cNvSpPr txBox="1"/>
          <p:nvPr/>
        </p:nvSpPr>
        <p:spPr>
          <a:xfrm rot="0" flipH="0" flipV="0">
            <a:off x="7852232" y="2129343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0512793" y="610422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0" t="0" r="0" b="0"/>
          <a:stretch>
            <a:fillRect/>
          </a:stretch>
        </p:blipFill>
        <p:spPr>
          <a:xfrm rot="16200000" flipH="1" flipV="0">
            <a:off x="6606307" y="355508"/>
            <a:ext cx="1018046" cy="106180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标题 1"/>
          <p:cNvSpPr txBox="1"/>
          <p:nvPr/>
        </p:nvSpPr>
        <p:spPr>
          <a:xfrm rot="0" flipH="0" flipV="0">
            <a:off x="10547698" y="4336013"/>
            <a:ext cx="371206" cy="628987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4" name=""/>
          <p:cNvPicPr>
            <a:picLocks noChangeAspect="1"/>
          </p:cNvPicPr>
          <p:nvPr/>
        </p:nvPicPr>
        <p:blipFill>
          <a:blip r:embed="rId6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11113477" y="0"/>
            <a:ext cx="1078523" cy="9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"/>
          <p:cNvPicPr>
            <a:picLocks noChangeAspect="1"/>
          </p:cNvPicPr>
          <p:nvPr/>
        </p:nvPicPr>
        <p:blipFill>
          <a:blip r:embed="rId7">
            <a:alphaModFix amt="100000"/>
          </a:blip>
          <a:srcRect l="0" t="0" r="0" b="0"/>
          <a:stretch>
            <a:fillRect/>
          </a:stretch>
        </p:blipFill>
        <p:spPr>
          <a:xfrm rot="0" flipH="0" flipV="1">
            <a:off x="10023031" y="5662772"/>
            <a:ext cx="1690547" cy="1195228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标题 1"/>
          <p:cNvSpPr txBox="1"/>
          <p:nvPr/>
        </p:nvSpPr>
        <p:spPr>
          <a:xfrm rot="0" flipH="0" flipV="0">
            <a:off x="5861358" y="4535667"/>
            <a:ext cx="91440" cy="9144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7" name=""/>
          <p:cNvPicPr>
            <a:picLocks noChangeAspect="1"/>
          </p:cNvPicPr>
          <p:nvPr/>
        </p:nvPicPr>
        <p:blipFill>
          <a:blip r:embed="rId8">
            <a:alphaModFix amt="100000"/>
          </a:blip>
          <a:srcRect l="32902" t="0" r="3496" b="4529"/>
          <a:stretch>
            <a:fillRect/>
          </a:stretch>
        </p:blipFill>
        <p:spPr>
          <a:xfrm rot="0" flipH="1" flipV="0">
            <a:off x="6141450" y="2269039"/>
            <a:ext cx="3062631" cy="3462852"/>
          </a:xfrm>
          <a:custGeom>
            <a:avLst/>
            <a:gdLst>
              <a:gd name="connsiteX0" fmla="*/ 3821354 w 3821354"/>
              <a:gd name="connsiteY0" fmla="*/ 0 h 4320724"/>
              <a:gd name="connsiteX1" fmla="*/ 0 w 3821354"/>
              <a:gd name="connsiteY1" fmla="*/ 0 h 4320724"/>
              <a:gd name="connsiteX2" fmla="*/ 0 w 3821354"/>
              <a:gd name="connsiteY2" fmla="*/ 4320724 h 4320724"/>
              <a:gd name="connsiteX3" fmla="*/ 3821354 w 3821354"/>
              <a:gd name="connsiteY3" fmla="*/ 4320724 h 4320724"/>
            </a:gdLst>
            <a:rect l="l" t="t" r="r" b="b"/>
            <a:pathLst>
              <a:path w="3821354" h="4320724">
                <a:moveTo>
                  <a:pt x="3821354" y="0"/>
                </a:moveTo>
                <a:lnTo>
                  <a:pt x="0" y="0"/>
                </a:lnTo>
                <a:lnTo>
                  <a:pt x="0" y="4320724"/>
                </a:lnTo>
                <a:lnTo>
                  <a:pt x="3821354" y="43207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28" name=""/>
          <p:cNvPicPr>
            <a:picLocks noChangeAspect="1"/>
          </p:cNvPicPr>
          <p:nvPr/>
        </p:nvPicPr>
        <p:blipFill>
          <a:blip r:embed="rId9">
            <a:alphaModFix amt="100000"/>
          </a:blip>
          <a:srcRect l="4844" t="-2149" r="67030" b="2149"/>
          <a:stretch>
            <a:fillRect/>
          </a:stretch>
        </p:blipFill>
        <p:spPr>
          <a:xfrm rot="0" flipH="1" flipV="0">
            <a:off x="8736478" y="953206"/>
            <a:ext cx="2009612" cy="5382141"/>
          </a:xfrm>
          <a:custGeom>
            <a:avLst/>
            <a:gdLst>
              <a:gd name="connsiteX0" fmla="*/ 0 w 2222721"/>
              <a:gd name="connsiteY0" fmla="*/ 0 h 5952888"/>
              <a:gd name="connsiteX1" fmla="*/ 2222721 w 2222721"/>
              <a:gd name="connsiteY1" fmla="*/ 0 h 5952888"/>
              <a:gd name="connsiteX2" fmla="*/ 2222721 w 2222721"/>
              <a:gd name="connsiteY2" fmla="*/ 5952888 h 5952888"/>
              <a:gd name="connsiteX3" fmla="*/ 0 w 2222721"/>
              <a:gd name="connsiteY3" fmla="*/ 5952888 h 5952888"/>
            </a:gdLst>
            <a:rect l="l" t="t" r="r" b="b"/>
            <a:pathLst>
              <a:path w="2222721" h="5952888">
                <a:moveTo>
                  <a:pt x="0" y="0"/>
                </a:moveTo>
                <a:lnTo>
                  <a:pt x="2222721" y="0"/>
                </a:lnTo>
                <a:lnTo>
                  <a:pt x="2222721" y="5952888"/>
                </a:lnTo>
                <a:lnTo>
                  <a:pt x="0" y="595288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9" name="标题 1"/>
          <p:cNvSpPr txBox="1"/>
          <p:nvPr/>
        </p:nvSpPr>
        <p:spPr>
          <a:xfrm rot="0" flipH="0" flipV="0">
            <a:off x="1661749" y="4319046"/>
            <a:ext cx="4000965" cy="297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dist"/>
            <a:r>
              <a:rPr kumimoji="1" lang="en-US" altLang="zh-CN" sz="1400">
                <a:ln w="12700">
                  <a:noFill/>
                </a:ln>
                <a:solidFill>
                  <a:srgbClr val="CCCCCC">
                    <a:alpha val="100000"/>
                  </a:srgbClr>
                </a:solidFill>
                <a:latin typeface="Alibaba Sans"/>
                <a:ea typeface="Alibaba Sans"/>
                <a:cs typeface="Alibaba Sans"/>
              </a:rPr>
              <a:t>powerpoint design</a:t>
            </a:r>
            <a:endParaRPr kumimoji="1" lang="zh-CN" altLang="en-US"/>
          </a:p>
        </p:txBody>
      </p:sp>
    </p:spTree>
  </p:cSld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673" t="48116" r="579" b="34467"/>
          <a:stretch>
            <a:fillRect/>
          </a:stretch>
        </p:blipFill>
        <p:spPr>
          <a:xfrm rot="0" flipH="0" flipV="0">
            <a:off x="-24000" y="1239158"/>
            <a:ext cx="12240000" cy="1440000"/>
          </a:xfrm>
          <a:custGeom>
            <a:avLst/>
            <a:gdLst/>
            <a:rect l="l" t="t" r="r" b="b"/>
            <a:pathLst>
              <a:path w="12240000" h="1440000">
                <a:moveTo>
                  <a:pt x="0" y="0"/>
                </a:moveTo>
                <a:lnTo>
                  <a:pt x="12240000" y="0"/>
                </a:lnTo>
                <a:lnTo>
                  <a:pt x="12240000" y="1440000"/>
                </a:lnTo>
                <a:lnTo>
                  <a:pt x="0" y="144000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4" name="标题 1"/>
          <p:cNvSpPr txBox="1"/>
          <p:nvPr/>
        </p:nvSpPr>
        <p:spPr>
          <a:xfrm rot="0" flipH="0" flipV="0">
            <a:off x="678400" y="2331593"/>
            <a:ext cx="3204000" cy="3672000"/>
          </a:xfrm>
          <a:prstGeom prst="roundRect">
            <a:avLst>
              <a:gd name="adj" fmla="val 6162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dist="127000" blurRad="3175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4487650" y="2331593"/>
            <a:ext cx="3204000" cy="3672000"/>
          </a:xfrm>
          <a:prstGeom prst="roundRect">
            <a:avLst>
              <a:gd name="adj" fmla="val 6162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dist="127000" blurRad="3175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8296900" y="2331593"/>
            <a:ext cx="3204000" cy="3672000"/>
          </a:xfrm>
          <a:prstGeom prst="roundRect">
            <a:avLst>
              <a:gd name="adj" fmla="val 6162"/>
            </a:avLst>
          </a:prstGeom>
          <a:solidFill>
            <a:schemeClr val="accent1"/>
          </a:solidFill>
          <a:ln w="12700" cap="sq">
            <a:noFill/>
            <a:miter/>
          </a:ln>
          <a:effectLst>
            <a:outerShdw dist="127000" blurRad="317500" dir="5400000" sx="100000" sy="100000" kx="0" ky="0" algn="t" rotWithShape="0">
              <a:schemeClr val="accent1">
                <a:alpha val="10000"/>
              </a:schemeClr>
            </a:outerShdw>
          </a:effectLst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pic>
        <p:nvPicPr>
          <p:cNvPr id="7" name=""/>
          <p:cNvPicPr>
            <a:picLocks noChangeAspect="1"/>
          </p:cNvPicPr>
          <p:nvPr/>
        </p:nvPicPr>
        <p:blipFill>
          <a:blip r:embed="rId3">
            <a:alphaModFix amt="71000"/>
          </a:blip>
          <a:srcRect l="33769" t="1231" r="25418" b="25990"/>
          <a:stretch>
            <a:fillRect/>
          </a:stretch>
        </p:blipFill>
        <p:spPr>
          <a:xfrm rot="0" flipH="0" flipV="0">
            <a:off x="660400" y="2432500"/>
            <a:ext cx="3240000" cy="3600000"/>
          </a:xfrm>
          <a:custGeom>
            <a:avLst/>
            <a:gdLst/>
            <a:rect l="l" t="t" r="r" b="b"/>
            <a:pathLst>
              <a:path w="3240000" h="3600000">
                <a:moveTo>
                  <a:pt x="226800" y="0"/>
                </a:moveTo>
                <a:lnTo>
                  <a:pt x="3013200" y="0"/>
                </a:lnTo>
                <a:cubicBezTo>
                  <a:pt x="3138459" y="0"/>
                  <a:pt x="3240000" y="94772"/>
                  <a:pt x="3240000" y="211680"/>
                </a:cubicBezTo>
                <a:lnTo>
                  <a:pt x="3240000" y="3388320"/>
                </a:lnTo>
                <a:cubicBezTo>
                  <a:pt x="3240000" y="3505228"/>
                  <a:pt x="3138459" y="3600000"/>
                  <a:pt x="3013200" y="3600000"/>
                </a:cubicBezTo>
                <a:lnTo>
                  <a:pt x="226800" y="3600000"/>
                </a:lnTo>
                <a:cubicBezTo>
                  <a:pt x="101541" y="3600000"/>
                  <a:pt x="0" y="3505228"/>
                  <a:pt x="0" y="3388320"/>
                </a:cubicBezTo>
                <a:lnTo>
                  <a:pt x="0" y="211680"/>
                </a:lnTo>
                <a:cubicBezTo>
                  <a:pt x="0" y="94772"/>
                  <a:pt x="101541" y="0"/>
                  <a:pt x="2268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8" name="标题 1"/>
          <p:cNvSpPr txBox="1"/>
          <p:nvPr/>
        </p:nvSpPr>
        <p:spPr>
          <a:xfrm rot="0" flipH="0" flipV="0">
            <a:off x="660400" y="2158542"/>
            <a:ext cx="3240000" cy="3045100"/>
          </a:xfrm>
          <a:prstGeom prst="round2SameRect">
            <a:avLst>
              <a:gd name="adj1" fmla="val 6444"/>
              <a:gd name="adj2" fmla="val 0"/>
            </a:avLst>
          </a:prstGeom>
          <a:gradFill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pic>
        <p:nvPicPr>
          <p:cNvPr id="9" name=""/>
          <p:cNvPicPr>
            <a:picLocks noChangeAspect="1"/>
          </p:cNvPicPr>
          <p:nvPr/>
        </p:nvPicPr>
        <p:blipFill>
          <a:blip r:embed="rId4">
            <a:alphaModFix amt="71000"/>
          </a:blip>
          <a:srcRect l="6300" t="14871" r="53173" b="12795"/>
          <a:stretch>
            <a:fillRect/>
          </a:stretch>
        </p:blipFill>
        <p:spPr>
          <a:xfrm rot="0" flipH="0" flipV="0">
            <a:off x="4469650" y="2432500"/>
            <a:ext cx="3240000" cy="3600000"/>
          </a:xfrm>
          <a:custGeom>
            <a:avLst/>
            <a:gdLst/>
            <a:rect l="l" t="t" r="r" b="b"/>
            <a:pathLst>
              <a:path w="3240000" h="3600000">
                <a:moveTo>
                  <a:pt x="226800" y="0"/>
                </a:moveTo>
                <a:lnTo>
                  <a:pt x="3013200" y="0"/>
                </a:lnTo>
                <a:cubicBezTo>
                  <a:pt x="3138459" y="0"/>
                  <a:pt x="3240000" y="94772"/>
                  <a:pt x="3240000" y="211680"/>
                </a:cubicBezTo>
                <a:lnTo>
                  <a:pt x="3240000" y="3388320"/>
                </a:lnTo>
                <a:cubicBezTo>
                  <a:pt x="3240000" y="3505228"/>
                  <a:pt x="3138459" y="3600000"/>
                  <a:pt x="3013200" y="3600000"/>
                </a:cubicBezTo>
                <a:lnTo>
                  <a:pt x="226800" y="3600000"/>
                </a:lnTo>
                <a:cubicBezTo>
                  <a:pt x="101541" y="3600000"/>
                  <a:pt x="0" y="3505228"/>
                  <a:pt x="0" y="3388320"/>
                </a:cubicBezTo>
                <a:lnTo>
                  <a:pt x="0" y="211680"/>
                </a:lnTo>
                <a:cubicBezTo>
                  <a:pt x="0" y="94772"/>
                  <a:pt x="101541" y="0"/>
                  <a:pt x="2268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0" name="标题 1"/>
          <p:cNvSpPr txBox="1"/>
          <p:nvPr/>
        </p:nvSpPr>
        <p:spPr>
          <a:xfrm rot="0" flipH="0" flipV="0">
            <a:off x="4469650" y="2159000"/>
            <a:ext cx="3240000" cy="3044642"/>
          </a:xfrm>
          <a:prstGeom prst="round2SameRect">
            <a:avLst>
              <a:gd name="adj1" fmla="val 6444"/>
              <a:gd name="adj2" fmla="val 0"/>
            </a:avLst>
          </a:prstGeom>
          <a:gradFill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pic>
        <p:nvPicPr>
          <p:cNvPr id="11" name=""/>
          <p:cNvPicPr>
            <a:picLocks noChangeAspect="1"/>
          </p:cNvPicPr>
          <p:nvPr/>
        </p:nvPicPr>
        <p:blipFill>
          <a:blip r:embed="rId5">
            <a:alphaModFix amt="71000"/>
          </a:blip>
          <a:srcRect l="52476" t="29977" r="5954" b="740"/>
          <a:stretch>
            <a:fillRect/>
          </a:stretch>
        </p:blipFill>
        <p:spPr>
          <a:xfrm rot="0" flipH="0" flipV="0">
            <a:off x="8278900" y="2432500"/>
            <a:ext cx="3240000" cy="3600000"/>
          </a:xfrm>
          <a:custGeom>
            <a:avLst/>
            <a:gdLst/>
            <a:rect l="l" t="t" r="r" b="b"/>
            <a:pathLst>
              <a:path w="3240000" h="3600000">
                <a:moveTo>
                  <a:pt x="226800" y="0"/>
                </a:moveTo>
                <a:lnTo>
                  <a:pt x="3013200" y="0"/>
                </a:lnTo>
                <a:cubicBezTo>
                  <a:pt x="3138459" y="0"/>
                  <a:pt x="3240000" y="94772"/>
                  <a:pt x="3240000" y="211680"/>
                </a:cubicBezTo>
                <a:lnTo>
                  <a:pt x="3240000" y="3388320"/>
                </a:lnTo>
                <a:cubicBezTo>
                  <a:pt x="3240000" y="3505228"/>
                  <a:pt x="3138459" y="3600000"/>
                  <a:pt x="3013200" y="3600000"/>
                </a:cubicBezTo>
                <a:lnTo>
                  <a:pt x="226800" y="3600000"/>
                </a:lnTo>
                <a:cubicBezTo>
                  <a:pt x="101541" y="3600000"/>
                  <a:pt x="0" y="3505228"/>
                  <a:pt x="0" y="3388320"/>
                </a:cubicBezTo>
                <a:lnTo>
                  <a:pt x="0" y="211680"/>
                </a:lnTo>
                <a:cubicBezTo>
                  <a:pt x="0" y="94772"/>
                  <a:pt x="101541" y="0"/>
                  <a:pt x="22680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2" name="标题 1"/>
          <p:cNvSpPr txBox="1"/>
          <p:nvPr/>
        </p:nvSpPr>
        <p:spPr>
          <a:xfrm rot="0" flipH="0" flipV="0">
            <a:off x="8278900" y="2159000"/>
            <a:ext cx="3240000" cy="3044642"/>
          </a:xfrm>
          <a:prstGeom prst="round2SameRect">
            <a:avLst>
              <a:gd name="adj1" fmla="val 6444"/>
              <a:gd name="adj2" fmla="val 0"/>
            </a:avLst>
          </a:prstGeom>
          <a:gradFill>
            <a:gsLst>
              <a:gs pos="6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12700" cap="sq">
            <a:noFill/>
            <a:miter/>
          </a:ln>
          <a:effectLst/>
        </p:spPr>
        <p:txBody>
          <a:bodyPr vert="horz" wrap="square" lIns="0" tIns="0" rIns="0" bIns="0" rtlCol="0" anchor="t"/>
          <a:lstStyle/>
          <a:p>
            <a:pPr algn="just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840400" y="2485648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设施升级规划与预算</a:t>
            </a:r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840400" y="2977385"/>
            <a:ext cx="2880000" cy="1406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16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介绍校园设施升级的规划内容，包括教室、图书馆、运动场等关键区域的改造计划。
分析设施升级的预算编制，包括资金来源、成本控制和效益评估。
讨论设施升级的优先级排序和时间安排，以及如何平衡不同设施的需求。</a:t>
            </a:r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49650" y="2485648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设施升级实施与管理</a:t>
            </a: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4649650" y="2977385"/>
            <a:ext cx="2880000" cy="1406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16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描述设施升级的具体实施过程，包括施工管理、质量监督和进度控制。
分析设施升级对学校日常运营的影响，以及如何减少干扰和保障安全。
讨论设施升级后的维护和管理，包括日常保养、定期检查和长期规划。</a:t>
            </a: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458900" y="2485648"/>
            <a:ext cx="2880000" cy="32400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6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设施升级效果评估</a:t>
            </a: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8458900" y="2977385"/>
            <a:ext cx="2880000" cy="140698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ctr"/>
            <a:r>
              <a:rPr kumimoji="1" lang="en-US" altLang="zh-CN" sz="1166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介绍设施升级效果的评估方法，包括使用满意度、功能提升和经济效益等方面。
分析设施升级的实际效果与预期目标的对比，总结成功经验和改进措施。
讨论设施升级对学校环境美化和教育质量提升的贡献。</a:t>
            </a:r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5400000" flipH="0" flipV="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5400000" flipH="0" flipV="0">
            <a:off x="2867397" y="-1986051"/>
            <a:ext cx="612000" cy="540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660400" y="479950"/>
            <a:ext cx="1085850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校园设施升级</a:t>
            </a:r>
            <a:endParaRPr kumimoji="1" lang="zh-CN" altLang="en-US"/>
          </a:p>
        </p:txBody>
      </p:sp>
    </p:spTree>
  </p:cSld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 rot="0" flipH="0" flipV="0"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标题 1"/>
          <p:cNvSpPr txBox="1"/>
          <p:nvPr/>
        </p:nvSpPr>
        <p:spPr>
          <a:xfrm rot="0" flipH="0" flipV="0">
            <a:off x="2990933" y="2008048"/>
            <a:ext cx="4536000" cy="10800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0" flipV="0">
            <a:off x="6317284" y="3722550"/>
            <a:ext cx="3317696" cy="3135451"/>
          </a:xfrm>
          <a:custGeom>
            <a:avLst/>
            <a:gdLst>
              <a:gd name="connsiteX0" fmla="*/ 1658848 w 3317696"/>
              <a:gd name="connsiteY0" fmla="*/ 0 h 3135451"/>
              <a:gd name="connsiteX1" fmla="*/ 3317696 w 3317696"/>
              <a:gd name="connsiteY1" fmla="*/ 1658848 h 3135451"/>
              <a:gd name="connsiteX2" fmla="*/ 2449553 w 3317696"/>
              <a:gd name="connsiteY2" fmla="*/ 3117482 h 3135451"/>
              <a:gd name="connsiteX3" fmla="*/ 2412252 w 3317696"/>
              <a:gd name="connsiteY3" fmla="*/ 3135451 h 3135451"/>
              <a:gd name="connsiteX4" fmla="*/ 905444 w 3317696"/>
              <a:gd name="connsiteY4" fmla="*/ 3135451 h 3135451"/>
              <a:gd name="connsiteX5" fmla="*/ 868143 w 3317696"/>
              <a:gd name="connsiteY5" fmla="*/ 3117482 h 3135451"/>
              <a:gd name="connsiteX6" fmla="*/ 0 w 3317696"/>
              <a:gd name="connsiteY6" fmla="*/ 1658848 h 3135451"/>
              <a:gd name="connsiteX7" fmla="*/ 1658848 w 3317696"/>
              <a:gd name="connsiteY7" fmla="*/ 0 h 3135451"/>
            </a:gdLst>
            <a:rect l="l" t="t" r="r" b="b"/>
            <a:pathLst>
              <a:path w="3317696" h="3135451">
                <a:moveTo>
                  <a:pt x="1658848" y="0"/>
                </a:moveTo>
                <a:cubicBezTo>
                  <a:pt x="2575004" y="0"/>
                  <a:pt x="3317696" y="742692"/>
                  <a:pt x="3317696" y="1658848"/>
                </a:cubicBezTo>
                <a:cubicBezTo>
                  <a:pt x="3317696" y="2288706"/>
                  <a:pt x="2966658" y="2836574"/>
                  <a:pt x="2449553" y="3117482"/>
                </a:cubicBezTo>
                <a:lnTo>
                  <a:pt x="2412252" y="3135451"/>
                </a:lnTo>
                <a:lnTo>
                  <a:pt x="905444" y="3135451"/>
                </a:lnTo>
                <a:lnTo>
                  <a:pt x="868143" y="3117482"/>
                </a:lnTo>
                <a:cubicBezTo>
                  <a:pt x="351038" y="2836574"/>
                  <a:pt x="0" y="2288706"/>
                  <a:pt x="0" y="1658848"/>
                </a:cubicBezTo>
                <a:cubicBezTo>
                  <a:pt x="0" y="742692"/>
                  <a:pt x="742692" y="0"/>
                  <a:pt x="1658848" y="0"/>
                </a:cubicBezTo>
                <a:close/>
              </a:path>
            </a:pathLst>
          </a:cu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 rot="0" flipH="0" flipV="0">
            <a:off x="2280368" y="1749603"/>
            <a:ext cx="567690" cy="5676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114300" blurRad="254000" dir="5400000" sx="90000" sy="90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标题 1"/>
          <p:cNvSpPr txBox="1"/>
          <p:nvPr/>
        </p:nvSpPr>
        <p:spPr>
          <a:xfrm rot="0" flipH="0" flipV="0">
            <a:off x="2321371" y="5132013"/>
            <a:ext cx="4680000" cy="10800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2449913" y="1919148"/>
            <a:ext cx="228600" cy="228600"/>
          </a:xfrm>
          <a:custGeom>
            <a:avLst/>
            <a:gdLst>
              <a:gd name="connsiteX0" fmla="*/ 152400 w 228600"/>
              <a:gd name="connsiteY0" fmla="*/ 139700 h 228600"/>
              <a:gd name="connsiteX1" fmla="*/ 215900 w 228600"/>
              <a:gd name="connsiteY1" fmla="*/ 139700 h 228600"/>
              <a:gd name="connsiteX2" fmla="*/ 228600 w 228600"/>
              <a:gd name="connsiteY2" fmla="*/ 152400 h 228600"/>
              <a:gd name="connsiteX3" fmla="*/ 228600 w 228600"/>
              <a:gd name="connsiteY3" fmla="*/ 215900 h 228600"/>
              <a:gd name="connsiteX4" fmla="*/ 215900 w 228600"/>
              <a:gd name="connsiteY4" fmla="*/ 228600 h 228600"/>
              <a:gd name="connsiteX5" fmla="*/ 152400 w 228600"/>
              <a:gd name="connsiteY5" fmla="*/ 228600 h 228600"/>
              <a:gd name="connsiteX6" fmla="*/ 139700 w 228600"/>
              <a:gd name="connsiteY6" fmla="*/ 215900 h 228600"/>
              <a:gd name="connsiteX7" fmla="*/ 139700 w 228600"/>
              <a:gd name="connsiteY7" fmla="*/ 152400 h 228600"/>
              <a:gd name="connsiteX8" fmla="*/ 152400 w 228600"/>
              <a:gd name="connsiteY8" fmla="*/ 139700 h 228600"/>
              <a:gd name="connsiteX9" fmla="*/ 12700 w 228600"/>
              <a:gd name="connsiteY9" fmla="*/ 139700 h 228600"/>
              <a:gd name="connsiteX10" fmla="*/ 76200 w 228600"/>
              <a:gd name="connsiteY10" fmla="*/ 139700 h 228600"/>
              <a:gd name="connsiteX11" fmla="*/ 88900 w 228600"/>
              <a:gd name="connsiteY11" fmla="*/ 152400 h 228600"/>
              <a:gd name="connsiteX12" fmla="*/ 88900 w 228600"/>
              <a:gd name="connsiteY12" fmla="*/ 215900 h 228600"/>
              <a:gd name="connsiteX13" fmla="*/ 76200 w 228600"/>
              <a:gd name="connsiteY13" fmla="*/ 228600 h 228600"/>
              <a:gd name="connsiteX14" fmla="*/ 12700 w 228600"/>
              <a:gd name="connsiteY14" fmla="*/ 228600 h 228600"/>
              <a:gd name="connsiteX15" fmla="*/ 0 w 228600"/>
              <a:gd name="connsiteY15" fmla="*/ 215900 h 228600"/>
              <a:gd name="connsiteX16" fmla="*/ 0 w 228600"/>
              <a:gd name="connsiteY16" fmla="*/ 152400 h 228600"/>
              <a:gd name="connsiteX17" fmla="*/ 12700 w 228600"/>
              <a:gd name="connsiteY17" fmla="*/ 139700 h 228600"/>
              <a:gd name="connsiteX18" fmla="*/ 152400 w 228600"/>
              <a:gd name="connsiteY18" fmla="*/ 0 h 228600"/>
              <a:gd name="connsiteX19" fmla="*/ 215900 w 228600"/>
              <a:gd name="connsiteY19" fmla="*/ 0 h 228600"/>
              <a:gd name="connsiteX20" fmla="*/ 228600 w 228600"/>
              <a:gd name="connsiteY20" fmla="*/ 12700 h 228600"/>
              <a:gd name="connsiteX21" fmla="*/ 228600 w 228600"/>
              <a:gd name="connsiteY21" fmla="*/ 76200 h 228600"/>
              <a:gd name="connsiteX22" fmla="*/ 215900 w 228600"/>
              <a:gd name="connsiteY22" fmla="*/ 88900 h 228600"/>
              <a:gd name="connsiteX23" fmla="*/ 152400 w 228600"/>
              <a:gd name="connsiteY23" fmla="*/ 88900 h 228600"/>
              <a:gd name="connsiteX24" fmla="*/ 139700 w 228600"/>
              <a:gd name="connsiteY24" fmla="*/ 76200 h 228600"/>
              <a:gd name="connsiteX25" fmla="*/ 139700 w 228600"/>
              <a:gd name="connsiteY25" fmla="*/ 12700 h 228600"/>
              <a:gd name="connsiteX26" fmla="*/ 152400 w 228600"/>
              <a:gd name="connsiteY26" fmla="*/ 0 h 228600"/>
              <a:gd name="connsiteX27" fmla="*/ 12700 w 228600"/>
              <a:gd name="connsiteY27" fmla="*/ 0 h 228600"/>
              <a:gd name="connsiteX28" fmla="*/ 76200 w 228600"/>
              <a:gd name="connsiteY28" fmla="*/ 0 h 228600"/>
              <a:gd name="connsiteX29" fmla="*/ 88900 w 228600"/>
              <a:gd name="connsiteY29" fmla="*/ 12700 h 228600"/>
              <a:gd name="connsiteX30" fmla="*/ 88900 w 228600"/>
              <a:gd name="connsiteY30" fmla="*/ 76200 h 228600"/>
              <a:gd name="connsiteX31" fmla="*/ 76200 w 228600"/>
              <a:gd name="connsiteY31" fmla="*/ 88900 h 228600"/>
              <a:gd name="connsiteX32" fmla="*/ 12700 w 228600"/>
              <a:gd name="connsiteY32" fmla="*/ 88900 h 228600"/>
              <a:gd name="connsiteX33" fmla="*/ 0 w 228600"/>
              <a:gd name="connsiteY33" fmla="*/ 76200 h 228600"/>
              <a:gd name="connsiteX34" fmla="*/ 0 w 228600"/>
              <a:gd name="connsiteY34" fmla="*/ 12700 h 228600"/>
              <a:gd name="connsiteX35" fmla="*/ 12700 w 228600"/>
              <a:gd name="connsiteY35" fmla="*/ 0 h 228600"/>
            </a:gdLst>
            <a:rect l="l" t="t" r="r" b="b"/>
            <a:pathLst>
              <a:path w="228600" h="228600">
                <a:moveTo>
                  <a:pt x="152400" y="139700"/>
                </a:moveTo>
                <a:lnTo>
                  <a:pt x="215900" y="139700"/>
                </a:lnTo>
                <a:cubicBezTo>
                  <a:pt x="222914" y="139700"/>
                  <a:pt x="228600" y="145386"/>
                  <a:pt x="228600" y="152400"/>
                </a:cubicBezTo>
                <a:lnTo>
                  <a:pt x="228600" y="215900"/>
                </a:lnTo>
                <a:cubicBezTo>
                  <a:pt x="228600" y="222914"/>
                  <a:pt x="222914" y="228600"/>
                  <a:pt x="215900" y="228600"/>
                </a:cubicBezTo>
                <a:lnTo>
                  <a:pt x="152400" y="228600"/>
                </a:lnTo>
                <a:cubicBezTo>
                  <a:pt x="145386" y="228600"/>
                  <a:pt x="139700" y="222914"/>
                  <a:pt x="139700" y="215900"/>
                </a:cubicBezTo>
                <a:lnTo>
                  <a:pt x="139700" y="152400"/>
                </a:lnTo>
                <a:cubicBezTo>
                  <a:pt x="139700" y="145386"/>
                  <a:pt x="145386" y="139700"/>
                  <a:pt x="152400" y="139700"/>
                </a:cubicBezTo>
                <a:close/>
                <a:moveTo>
                  <a:pt x="12700" y="139700"/>
                </a:moveTo>
                <a:lnTo>
                  <a:pt x="76200" y="139700"/>
                </a:lnTo>
                <a:cubicBezTo>
                  <a:pt x="83214" y="139700"/>
                  <a:pt x="88900" y="145386"/>
                  <a:pt x="88900" y="152400"/>
                </a:cubicBezTo>
                <a:lnTo>
                  <a:pt x="88900" y="215900"/>
                </a:lnTo>
                <a:cubicBezTo>
                  <a:pt x="88900" y="222914"/>
                  <a:pt x="83214" y="228600"/>
                  <a:pt x="76200" y="228600"/>
                </a:cubicBezTo>
                <a:lnTo>
                  <a:pt x="12700" y="228600"/>
                </a:lnTo>
                <a:cubicBezTo>
                  <a:pt x="5686" y="228600"/>
                  <a:pt x="0" y="222914"/>
                  <a:pt x="0" y="215900"/>
                </a:cubicBezTo>
                <a:lnTo>
                  <a:pt x="0" y="152400"/>
                </a:lnTo>
                <a:cubicBezTo>
                  <a:pt x="0" y="145386"/>
                  <a:pt x="5686" y="139700"/>
                  <a:pt x="12700" y="139700"/>
                </a:cubicBezTo>
                <a:close/>
                <a:moveTo>
                  <a:pt x="152400" y="0"/>
                </a:moveTo>
                <a:lnTo>
                  <a:pt x="215900" y="0"/>
                </a:lnTo>
                <a:cubicBezTo>
                  <a:pt x="222914" y="0"/>
                  <a:pt x="228600" y="5686"/>
                  <a:pt x="228600" y="12700"/>
                </a:cubicBezTo>
                <a:lnTo>
                  <a:pt x="228600" y="76200"/>
                </a:lnTo>
                <a:cubicBezTo>
                  <a:pt x="228600" y="83214"/>
                  <a:pt x="222914" y="88900"/>
                  <a:pt x="215900" y="88900"/>
                </a:cubicBezTo>
                <a:lnTo>
                  <a:pt x="152400" y="88900"/>
                </a:lnTo>
                <a:cubicBezTo>
                  <a:pt x="145386" y="88900"/>
                  <a:pt x="139700" y="83214"/>
                  <a:pt x="139700" y="76200"/>
                </a:cubicBezTo>
                <a:lnTo>
                  <a:pt x="139700" y="12700"/>
                </a:lnTo>
                <a:cubicBezTo>
                  <a:pt x="139700" y="5686"/>
                  <a:pt x="145386" y="0"/>
                  <a:pt x="152400" y="0"/>
                </a:cubicBezTo>
                <a:close/>
                <a:moveTo>
                  <a:pt x="12700" y="0"/>
                </a:moveTo>
                <a:lnTo>
                  <a:pt x="76200" y="0"/>
                </a:lnTo>
                <a:cubicBezTo>
                  <a:pt x="83214" y="0"/>
                  <a:pt x="88900" y="5686"/>
                  <a:pt x="88900" y="12700"/>
                </a:cubicBezTo>
                <a:lnTo>
                  <a:pt x="88900" y="76200"/>
                </a:lnTo>
                <a:cubicBezTo>
                  <a:pt x="88900" y="83214"/>
                  <a:pt x="83214" y="88900"/>
                  <a:pt x="76200" y="88900"/>
                </a:cubicBezTo>
                <a:lnTo>
                  <a:pt x="12700" y="88900"/>
                </a:lnTo>
                <a:cubicBezTo>
                  <a:pt x="5686" y="88900"/>
                  <a:pt x="0" y="83214"/>
                  <a:pt x="0" y="76200"/>
                </a:cubicBezTo>
                <a:lnTo>
                  <a:pt x="0" y="12700"/>
                </a:lnTo>
                <a:cubicBezTo>
                  <a:pt x="0" y="5686"/>
                  <a:pt x="5686" y="0"/>
                  <a:pt x="12700" y="0"/>
                </a:cubicBezTo>
                <a:close/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8" name="标题 1"/>
          <p:cNvSpPr txBox="1"/>
          <p:nvPr/>
        </p:nvSpPr>
        <p:spPr>
          <a:xfrm rot="0" flipH="0" flipV="0">
            <a:off x="7375315" y="1909037"/>
            <a:ext cx="172036" cy="17203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标题 1"/>
          <p:cNvSpPr txBox="1"/>
          <p:nvPr/>
        </p:nvSpPr>
        <p:spPr>
          <a:xfrm rot="0" flipH="0" flipV="0">
            <a:off x="673100" y="3224879"/>
            <a:ext cx="567690" cy="5676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114300" blurRad="254000" dir="5400000" sx="90000" sy="90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标题 1"/>
          <p:cNvSpPr txBox="1"/>
          <p:nvPr/>
        </p:nvSpPr>
        <p:spPr>
          <a:xfrm rot="0" flipH="0" flipV="0">
            <a:off x="842645" y="3378548"/>
            <a:ext cx="228600" cy="260353"/>
          </a:xfrm>
          <a:custGeom>
            <a:avLst/>
            <a:gdLst>
              <a:gd name="connsiteX0" fmla="*/ 0 w 228600"/>
              <a:gd name="connsiteY0" fmla="*/ 33373 h 260353"/>
              <a:gd name="connsiteX1" fmla="*/ 114355 w 228600"/>
              <a:gd name="connsiteY1" fmla="*/ 0 h 260353"/>
              <a:gd name="connsiteX2" fmla="*/ 228600 w 228600"/>
              <a:gd name="connsiteY2" fmla="*/ 33373 h 260353"/>
              <a:gd name="connsiteX3" fmla="*/ 228600 w 228600"/>
              <a:gd name="connsiteY3" fmla="*/ 101814 h 260353"/>
              <a:gd name="connsiteX4" fmla="*/ 114317 w 228600"/>
              <a:gd name="connsiteY4" fmla="*/ 260353 h 260353"/>
              <a:gd name="connsiteX5" fmla="*/ 0 w 228600"/>
              <a:gd name="connsiteY5" fmla="*/ 101782 h 260353"/>
              <a:gd name="connsiteX6" fmla="*/ 0 w 228600"/>
              <a:gd name="connsiteY6" fmla="*/ 33373 h 260353"/>
            </a:gdLst>
            <a:rect l="l" t="t" r="r" b="b"/>
            <a:pathLst>
              <a:path w="228600" h="260353">
                <a:moveTo>
                  <a:pt x="0" y="33373"/>
                </a:moveTo>
                <a:lnTo>
                  <a:pt x="114355" y="0"/>
                </a:lnTo>
                <a:lnTo>
                  <a:pt x="228600" y="33373"/>
                </a:lnTo>
                <a:lnTo>
                  <a:pt x="228600" y="101814"/>
                </a:lnTo>
                <a:cubicBezTo>
                  <a:pt x="228600" y="173750"/>
                  <a:pt x="182564" y="237613"/>
                  <a:pt x="114317" y="260353"/>
                </a:cubicBezTo>
                <a:cubicBezTo>
                  <a:pt x="46051" y="237614"/>
                  <a:pt x="0" y="173736"/>
                  <a:pt x="0" y="101782"/>
                </a:cubicBezTo>
                <a:lnTo>
                  <a:pt x="0" y="33373"/>
                </a:lnTo>
                <a:close/>
              </a:path>
            </a:pathLst>
          </a:custGeom>
          <a:solidFill>
            <a:schemeClr val="bg1"/>
          </a:solidFill>
          <a:ln w="25400" cap="flat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1" name="标题 1"/>
          <p:cNvSpPr txBox="1"/>
          <p:nvPr/>
        </p:nvSpPr>
        <p:spPr>
          <a:xfrm rot="0" flipH="0" flipV="0">
            <a:off x="956625" y="3457925"/>
            <a:ext cx="6350" cy="101599"/>
          </a:xfrm>
          <a:custGeom>
            <a:avLst/>
            <a:gdLst>
              <a:gd name="connsiteX0" fmla="*/ 0 w 6350"/>
              <a:gd name="connsiteY0" fmla="*/ 0 h 101599"/>
              <a:gd name="connsiteX1" fmla="*/ 0 w 6350"/>
              <a:gd name="connsiteY1" fmla="*/ 101600 h 101599"/>
            </a:gdLst>
            <a:rect l="l" t="t" r="r" b="b"/>
            <a:pathLst>
              <a:path w="6350" h="101599">
                <a:moveTo>
                  <a:pt x="0" y="0"/>
                </a:moveTo>
                <a:lnTo>
                  <a:pt x="0" y="101600"/>
                </a:lnTo>
              </a:path>
            </a:pathLst>
          </a:custGeom>
          <a:noFill/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2" name="标题 1"/>
          <p:cNvSpPr txBox="1"/>
          <p:nvPr/>
        </p:nvSpPr>
        <p:spPr>
          <a:xfrm rot="0" flipH="0" flipV="0">
            <a:off x="905825" y="3505549"/>
            <a:ext cx="101599" cy="6350"/>
          </a:xfrm>
          <a:custGeom>
            <a:avLst/>
            <a:gdLst>
              <a:gd name="connsiteX0" fmla="*/ 0 w 101599"/>
              <a:gd name="connsiteY0" fmla="*/ 0 h 6350"/>
              <a:gd name="connsiteX1" fmla="*/ 101600 w 101599"/>
              <a:gd name="connsiteY1" fmla="*/ 0 h 6350"/>
            </a:gdLst>
            <a:rect l="l" t="t" r="r" b="b"/>
            <a:pathLst>
              <a:path w="101599" h="6350">
                <a:moveTo>
                  <a:pt x="0" y="0"/>
                </a:moveTo>
                <a:lnTo>
                  <a:pt x="101600" y="0"/>
                </a:lnTo>
              </a:path>
            </a:pathLst>
          </a:custGeom>
          <a:noFill/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3" name="标题 1"/>
          <p:cNvSpPr txBox="1"/>
          <p:nvPr/>
        </p:nvSpPr>
        <p:spPr>
          <a:xfrm rot="0" flipH="0" flipV="0">
            <a:off x="1424661" y="4865577"/>
            <a:ext cx="567690" cy="567690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  <a:effectLst>
            <a:outerShdw dist="114300" blurRad="254000" dir="5400000" sx="90000" sy="90000" kx="0" ky="0" algn="b" rotWithShape="0">
              <a:schemeClr val="accent1">
                <a:alpha val="40000"/>
              </a:schemeClr>
            </a:outerShdw>
          </a:effectLst>
        </p:spPr>
        <p:txBody>
          <a:bodyPr vert="horz" wrap="non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1676756" y="5149422"/>
            <a:ext cx="50800" cy="127000"/>
          </a:xfrm>
          <a:custGeom>
            <a:avLst/>
            <a:gdLst>
              <a:gd name="connsiteX0" fmla="*/ 50800 w 50800"/>
              <a:gd name="connsiteY0" fmla="*/ 0 h 127000"/>
              <a:gd name="connsiteX1" fmla="*/ 50800 w 50800"/>
              <a:gd name="connsiteY1" fmla="*/ 83344 h 127000"/>
              <a:gd name="connsiteX2" fmla="*/ 25400 w 50800"/>
              <a:gd name="connsiteY2" fmla="*/ 127000 h 127000"/>
              <a:gd name="connsiteX3" fmla="*/ 0 w 50800"/>
              <a:gd name="connsiteY3" fmla="*/ 91281 h 127000"/>
            </a:gdLst>
            <a:rect l="l" t="t" r="r" b="b"/>
            <a:pathLst>
              <a:path w="50800" h="127000">
                <a:moveTo>
                  <a:pt x="50800" y="0"/>
                </a:moveTo>
                <a:lnTo>
                  <a:pt x="50800" y="83344"/>
                </a:lnTo>
                <a:cubicBezTo>
                  <a:pt x="50800" y="95250"/>
                  <a:pt x="48501" y="127000"/>
                  <a:pt x="25400" y="127000"/>
                </a:cubicBezTo>
                <a:cubicBezTo>
                  <a:pt x="3628" y="127000"/>
                  <a:pt x="0" y="99219"/>
                  <a:pt x="0" y="91281"/>
                </a:cubicBezTo>
              </a:path>
            </a:pathLst>
          </a:custGeom>
          <a:noFill/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1581506" y="5022422"/>
            <a:ext cx="254000" cy="127000"/>
          </a:xfrm>
          <a:custGeom>
            <a:avLst/>
            <a:gdLst>
              <a:gd name="connsiteX0" fmla="*/ 127000 w 254000"/>
              <a:gd name="connsiteY0" fmla="*/ 0 h 127000"/>
              <a:gd name="connsiteX1" fmla="*/ 254000 w 254000"/>
              <a:gd name="connsiteY1" fmla="*/ 127000 h 127000"/>
              <a:gd name="connsiteX2" fmla="*/ 0 w 254000"/>
              <a:gd name="connsiteY2" fmla="*/ 127000 h 127000"/>
              <a:gd name="connsiteX3" fmla="*/ 127000 w 254000"/>
              <a:gd name="connsiteY3" fmla="*/ 0 h 127000"/>
            </a:gdLst>
            <a:rect l="l" t="t" r="r" b="b"/>
            <a:pathLst>
              <a:path w="254000" h="127000">
                <a:moveTo>
                  <a:pt x="127000" y="0"/>
                </a:moveTo>
                <a:cubicBezTo>
                  <a:pt x="219075" y="0"/>
                  <a:pt x="250031" y="84666"/>
                  <a:pt x="254000" y="127000"/>
                </a:cubicBezTo>
                <a:lnTo>
                  <a:pt x="0" y="127000"/>
                </a:lnTo>
                <a:cubicBezTo>
                  <a:pt x="3969" y="84666"/>
                  <a:pt x="34925" y="0"/>
                  <a:pt x="127000" y="0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bg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1676756" y="5066872"/>
            <a:ext cx="63500" cy="44450"/>
          </a:xfrm>
          <a:custGeom>
            <a:avLst/>
            <a:gdLst>
              <a:gd name="connsiteX0" fmla="*/ 0 w 63500"/>
              <a:gd name="connsiteY0" fmla="*/ 19050 h 44450"/>
              <a:gd name="connsiteX1" fmla="*/ 25400 w 63500"/>
              <a:gd name="connsiteY1" fmla="*/ 44450 h 44450"/>
              <a:gd name="connsiteX2" fmla="*/ 63500 w 63500"/>
              <a:gd name="connsiteY2" fmla="*/ 0 h 44450"/>
            </a:gdLst>
            <a:rect l="l" t="t" r="r" b="b"/>
            <a:pathLst>
              <a:path w="63500" h="44450">
                <a:moveTo>
                  <a:pt x="0" y="19050"/>
                </a:moveTo>
                <a:lnTo>
                  <a:pt x="25400" y="44450"/>
                </a:lnTo>
                <a:lnTo>
                  <a:pt x="63500" y="0"/>
                </a:lnTo>
              </a:path>
            </a:pathLst>
          </a:custGeom>
          <a:solidFill>
            <a:schemeClr val="accent1"/>
          </a:solidFill>
          <a:ln w="25400" cap="rnd">
            <a:solidFill>
              <a:schemeClr val="accent1"/>
            </a:solidFill>
            <a:round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6885368" y="5055491"/>
            <a:ext cx="172036" cy="172036"/>
          </a:xfrm>
          <a:prstGeom prst="ellipse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"/>
          <p:cNvPicPr>
            <a:picLocks noChangeAspect="1"/>
          </p:cNvPicPr>
          <p:nvPr/>
        </p:nvPicPr>
        <p:blipFill>
          <a:blip r:embed="rId2">
            <a:alphaModFix amt="100000"/>
          </a:blip>
          <a:srcRect l="22012" t="0" r="22012" b="0"/>
          <a:stretch>
            <a:fillRect/>
          </a:stretch>
        </p:blipFill>
        <p:spPr>
          <a:xfrm rot="0" flipH="0" flipV="0">
            <a:off x="7234538" y="1262866"/>
            <a:ext cx="4679028" cy="4679028"/>
          </a:xfrm>
          <a:custGeom>
            <a:avLst/>
            <a:gdLst/>
            <a:rect l="l" t="t" r="r" b="b"/>
            <a:pathLst>
              <a:path w="4673600" h="4673600">
                <a:moveTo>
                  <a:pt x="2339514" y="0"/>
                </a:moveTo>
                <a:cubicBezTo>
                  <a:pt x="3631592" y="0"/>
                  <a:pt x="4679028" y="1047436"/>
                  <a:pt x="4679028" y="2339514"/>
                </a:cubicBezTo>
                <a:cubicBezTo>
                  <a:pt x="4679028" y="3631592"/>
                  <a:pt x="3631592" y="4679028"/>
                  <a:pt x="2339514" y="4679028"/>
                </a:cubicBezTo>
                <a:cubicBezTo>
                  <a:pt x="1047436" y="4679028"/>
                  <a:pt x="0" y="3631592"/>
                  <a:pt x="0" y="2339514"/>
                </a:cubicBezTo>
                <a:cubicBezTo>
                  <a:pt x="0" y="1047436"/>
                  <a:pt x="1047436" y="0"/>
                  <a:pt x="2339514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9" name="标题 1"/>
          <p:cNvSpPr txBox="1"/>
          <p:nvPr/>
        </p:nvSpPr>
        <p:spPr>
          <a:xfrm rot="0" flipH="0" flipV="0">
            <a:off x="1484883" y="3503324"/>
            <a:ext cx="4680000" cy="10800"/>
          </a:xfrm>
          <a:prstGeom prst="flowChartProcess">
            <a:avLst/>
          </a:prstGeom>
          <a:solidFill>
            <a:schemeClr val="accent1">
              <a:alpha val="5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6133807" y="3422706"/>
            <a:ext cx="172036" cy="172036"/>
          </a:xfrm>
          <a:prstGeom prst="ellipse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3090961" y="2049616"/>
            <a:ext cx="4150511" cy="842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89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描述校园环境文化建设的主题设计，包括校园文化的核心价值和表现形式。
分析环境文化对学校精神面貌和教育氛围的影响，以及如何融入学校的整体文化建设。
讨论环境文化主题设计的创新和多样性，包括历史传承和现代元素的结合。</a:t>
            </a:r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3090961" y="1387601"/>
            <a:ext cx="3974031" cy="58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70C0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环境文化主题设计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1483693" y="3534418"/>
            <a:ext cx="4676746" cy="842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1089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介绍环境文化设施的建设内容，如文化长廊、艺术展览和主题园区等。
分析环境文化设施的功能和教育意义，以及如何满足学生多样化的文化需求。
讨论环境文化设施的维护和管理，包括内容更新、活动组织和师生参与。</a:t>
            </a:r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483694" y="2872403"/>
            <a:ext cx="4574500" cy="58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70C0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环境文化设施建设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2235254" y="5165590"/>
            <a:ext cx="4099495" cy="84215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t"/>
          <a:lstStyle/>
          <a:p>
            <a:pPr algn="l"/>
            <a:r>
              <a:rPr kumimoji="1" lang="en-US" altLang="zh-CN" sz="897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ans"/>
                <a:ea typeface="Source Han Sans"/>
                <a:cs typeface="Source Han Sans"/>
              </a:rPr>
              <a:t>描述环境文化活动的组织和实施，如文化节、艺术展览和主题讲座等。
分析环境文化活动对学生文化素养和审美情趣的培养作用。
讨论环境文化活动的持续发展，包括活动创新、资源整合和品牌建设。</a:t>
            </a:r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2235255" y="4503575"/>
            <a:ext cx="3925184" cy="588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1600">
                <a:ln w="12700">
                  <a:noFill/>
                </a:ln>
                <a:solidFill>
                  <a:srgbClr val="70C0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环境文化活动组织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5400000" flipH="0" flipV="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5400000" flipH="0" flipV="0">
            <a:off x="2867397" y="-1986051"/>
            <a:ext cx="612000" cy="540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标题 1"/>
          <p:cNvSpPr txBox="1"/>
          <p:nvPr/>
        </p:nvSpPr>
        <p:spPr>
          <a:xfrm rot="0" flipH="0" flipV="0">
            <a:off x="660400" y="479950"/>
            <a:ext cx="1085850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/>
            <a:r>
              <a:rPr kumimoji="1" lang="en-US" altLang="zh-CN" sz="2800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Source Han Sans CN Bold"/>
                <a:ea typeface="Source Han Sans CN Bold"/>
                <a:cs typeface="Source Han Sans CN Bold"/>
              </a:rPr>
              <a:t>校园环境文化建设</a:t>
            </a:r>
            <a:endParaRPr kumimoji="1" lang="zh-CN" altLang="en-US"/>
          </a:p>
        </p:txBody>
      </p:sp>
    </p:spTree>
  </p:cSld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/>
          <p:cNvPicPr>
            <a:picLocks noChangeAspect="1"/>
          </p:cNvPicPr>
          <p:nvPr/>
        </p:nvPicPr>
        <p:blipFill>
          <a:blip r:embed="rId2">
            <a:alphaModFix amt="50000"/>
          </a:blip>
          <a:srcRect l="0" t="0" r="0" b="0"/>
          <a:stretch>
            <a:fillRect/>
          </a:stretch>
        </p:blipFill>
        <p:spPr>
          <a:xfrm rot="0" flipH="0" flipV="0">
            <a:off x="0" y="12560"/>
            <a:ext cx="12192000" cy="683287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 rot="0" flipH="1" flipV="0">
            <a:off x="7007958" y="1512714"/>
            <a:ext cx="4311827" cy="4132166"/>
          </a:xfrm>
          <a:prstGeom prst="rect">
            <a:avLst/>
          </a:prstGeom>
          <a:solidFill>
            <a:schemeClr val="accent2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 rot="0" flipH="1" flipV="0">
            <a:off x="7186621" y="866938"/>
            <a:ext cx="3892621" cy="5280988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"/>
          <p:cNvPicPr>
            <a:picLocks noChangeAspect="1"/>
          </p:cNvPicPr>
          <p:nvPr/>
        </p:nvPicPr>
        <p:blipFill>
          <a:blip r:embed="rId3">
            <a:alphaModFix amt="20000"/>
          </a:blip>
          <a:srcRect l="49007" t="1485" r="9683" b="-1485"/>
          <a:stretch>
            <a:fillRect/>
          </a:stretch>
        </p:blipFill>
        <p:spPr>
          <a:xfrm rot="0" flipH="1" flipV="0">
            <a:off x="7186621" y="866938"/>
            <a:ext cx="3892621" cy="5280988"/>
          </a:xfrm>
          <a:custGeom>
            <a:avLst/>
            <a:gdLst>
              <a:gd name="connsiteX0" fmla="*/ 0 w 4572000"/>
              <a:gd name="connsiteY0" fmla="*/ 0 h 6202680"/>
              <a:gd name="connsiteX1" fmla="*/ 4572000 w 4572000"/>
              <a:gd name="connsiteY1" fmla="*/ 0 h 6202680"/>
              <a:gd name="connsiteX2" fmla="*/ 4572000 w 4572000"/>
              <a:gd name="connsiteY2" fmla="*/ 6202680 h 6202680"/>
              <a:gd name="connsiteX3" fmla="*/ 0 w 4572000"/>
              <a:gd name="connsiteY3" fmla="*/ 6202680 h 6202680"/>
            </a:gdLst>
            <a:rect l="l" t="t" r="r" b="b"/>
            <a:pathLst>
              <a:path w="4572000" h="6202680">
                <a:moveTo>
                  <a:pt x="0" y="0"/>
                </a:moveTo>
                <a:lnTo>
                  <a:pt x="4572000" y="0"/>
                </a:lnTo>
                <a:lnTo>
                  <a:pt x="4572000" y="6202680"/>
                </a:lnTo>
                <a:lnTo>
                  <a:pt x="0" y="620268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6" name="标题 1"/>
          <p:cNvSpPr txBox="1"/>
          <p:nvPr/>
        </p:nvSpPr>
        <p:spPr>
          <a:xfrm rot="0" flipH="0" flipV="0">
            <a:off x="7852232" y="2129343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 rot="0" flipH="0" flipV="0">
            <a:off x="10512793" y="610422"/>
            <a:ext cx="501360" cy="849525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accent3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8" name=""/>
          <p:cNvPicPr>
            <a:picLocks noChangeAspect="1"/>
          </p:cNvPicPr>
          <p:nvPr/>
        </p:nvPicPr>
        <p:blipFill>
          <a:blip r:embed="rId4">
            <a:alphaModFix amt="100000"/>
          </a:blip>
          <a:srcRect l="0" t="0" r="0" b="0"/>
          <a:stretch>
            <a:fillRect/>
          </a:stretch>
        </p:blipFill>
        <p:spPr>
          <a:xfrm rot="16200000" flipH="1" flipV="0">
            <a:off x="6606307" y="355508"/>
            <a:ext cx="1018046" cy="106180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标题 1"/>
          <p:cNvSpPr txBox="1"/>
          <p:nvPr/>
        </p:nvSpPr>
        <p:spPr>
          <a:xfrm rot="0" flipH="0" flipV="0">
            <a:off x="10547698" y="4336013"/>
            <a:ext cx="371206" cy="628987"/>
          </a:xfrm>
          <a:custGeom>
            <a:avLst/>
            <a:gdLst/>
            <a:rect l="0" t="0" r="0" b="0"/>
            <a:pathLst>
              <a:path w="777325" h="1317129">
                <a:moveTo>
                  <a:pt x="162917" y="9525"/>
                </a:moveTo>
                <a:cubicBezTo>
                  <a:pt x="142209" y="25798"/>
                  <a:pt x="0" y="664918"/>
                  <a:pt x="13147" y="682625"/>
                </a:cubicBezTo>
                <a:cubicBezTo>
                  <a:pt x="29354" y="704453"/>
                  <a:pt x="99577" y="702535"/>
                  <a:pt x="156607" y="678706"/>
                </a:cubicBezTo>
                <a:cubicBezTo>
                  <a:pt x="182662" y="667819"/>
                  <a:pt x="206048" y="660979"/>
                  <a:pt x="208574" y="663506"/>
                </a:cubicBezTo>
                <a:cubicBezTo>
                  <a:pt x="211101" y="666033"/>
                  <a:pt x="179121" y="787391"/>
                  <a:pt x="137507" y="933190"/>
                </a:cubicBezTo>
                <a:cubicBezTo>
                  <a:pt x="48208" y="1246060"/>
                  <a:pt x="41617" y="1276740"/>
                  <a:pt x="61116" y="1288791"/>
                </a:cubicBezTo>
                <a:cubicBezTo>
                  <a:pt x="106966" y="1317128"/>
                  <a:pt x="134492" y="1281955"/>
                  <a:pt x="427640" y="820426"/>
                </a:cubicBezTo>
                <a:cubicBezTo>
                  <a:pt x="589318" y="565882"/>
                  <a:pt x="734138" y="336368"/>
                  <a:pt x="749462" y="310396"/>
                </a:cubicBezTo>
                <a:lnTo>
                  <a:pt x="777324" y="263174"/>
                </a:lnTo>
                <a:lnTo>
                  <a:pt x="636598" y="274844"/>
                </a:lnTo>
                <a:lnTo>
                  <a:pt x="685616" y="154372"/>
                </a:lnTo>
                <a:cubicBezTo>
                  <a:pt x="712577" y="88112"/>
                  <a:pt x="734635" y="26272"/>
                  <a:pt x="734635" y="16950"/>
                </a:cubicBezTo>
                <a:cubicBezTo>
                  <a:pt x="734635" y="3330"/>
                  <a:pt x="679670" y="0"/>
                  <a:pt x="454836" y="0"/>
                </a:cubicBezTo>
                <a:cubicBezTo>
                  <a:pt x="300947" y="0"/>
                  <a:pt x="169583" y="4286"/>
                  <a:pt x="162917" y="9525"/>
                </a:cubicBezTo>
                <a:close/>
              </a:path>
            </a:pathLst>
          </a:custGeom>
          <a:solidFill>
            <a:schemeClr val="bg1"/>
          </a:solidFill>
          <a:ln w="12700" cap="sq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10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-1" y="5011838"/>
            <a:ext cx="740847" cy="75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"/>
          <p:cNvPicPr>
            <a:picLocks noChangeAspect="1"/>
          </p:cNvPicPr>
          <p:nvPr/>
        </p:nvPicPr>
        <p:blipFill>
          <a:blip r:embed="rId6">
            <a:alphaModFix amt="100000"/>
          </a:blip>
          <a:srcRect l="0" t="0" r="0" b="0"/>
          <a:stretch>
            <a:fillRect/>
          </a:stretch>
        </p:blipFill>
        <p:spPr>
          <a:xfrm rot="0" flipH="1" flipV="0">
            <a:off x="11113477" y="0"/>
            <a:ext cx="1078523" cy="973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"/>
          <p:cNvPicPr>
            <a:picLocks noChangeAspect="1"/>
          </p:cNvPicPr>
          <p:nvPr/>
        </p:nvPicPr>
        <p:blipFill>
          <a:blip r:embed="rId7">
            <a:alphaModFix amt="100000"/>
          </a:blip>
          <a:srcRect l="0" t="0" r="0" b="0"/>
          <a:stretch>
            <a:fillRect/>
          </a:stretch>
        </p:blipFill>
        <p:spPr>
          <a:xfrm rot="0" flipH="0" flipV="1">
            <a:off x="10023031" y="5662772"/>
            <a:ext cx="1690547" cy="119522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标题 1"/>
          <p:cNvSpPr txBox="1"/>
          <p:nvPr/>
        </p:nvSpPr>
        <p:spPr>
          <a:xfrm rot="0" flipH="0" flipV="0">
            <a:off x="429001" y="298961"/>
            <a:ext cx="1321317" cy="164080"/>
          </a:xfrm>
          <a:custGeom>
            <a:avLst/>
            <a:gdLst>
              <a:gd name="connsiteX0" fmla="*/ 353068 w 1228797"/>
              <a:gd name="connsiteY0" fmla="*/ 146933 h 152590"/>
              <a:gd name="connsiteX1" fmla="*/ 353259 w 1228797"/>
              <a:gd name="connsiteY1" fmla="*/ 146971 h 152590"/>
              <a:gd name="connsiteX2" fmla="*/ 352878 w 1228797"/>
              <a:gd name="connsiteY2" fmla="*/ 146971 h 152590"/>
              <a:gd name="connsiteX3" fmla="*/ 463654 w 1228797"/>
              <a:gd name="connsiteY3" fmla="*/ 28766 h 152590"/>
              <a:gd name="connsiteX4" fmla="*/ 457368 w 1228797"/>
              <a:gd name="connsiteY4" fmla="*/ 35052 h 152590"/>
              <a:gd name="connsiteX5" fmla="*/ 457368 w 1228797"/>
              <a:gd name="connsiteY5" fmla="*/ 66866 h 152590"/>
              <a:gd name="connsiteX6" fmla="*/ 463464 w 1228797"/>
              <a:gd name="connsiteY6" fmla="*/ 73152 h 152590"/>
              <a:gd name="connsiteX7" fmla="*/ 463654 w 1228797"/>
              <a:gd name="connsiteY7" fmla="*/ 73152 h 152590"/>
              <a:gd name="connsiteX8" fmla="*/ 502611 w 1228797"/>
              <a:gd name="connsiteY8" fmla="*/ 73152 h 152590"/>
              <a:gd name="connsiteX9" fmla="*/ 525281 w 1228797"/>
              <a:gd name="connsiteY9" fmla="*/ 51911 h 152590"/>
              <a:gd name="connsiteX10" fmla="*/ 504450 w 1228797"/>
              <a:gd name="connsiteY10" fmla="*/ 28795 h 152590"/>
              <a:gd name="connsiteX11" fmla="*/ 503183 w 1228797"/>
              <a:gd name="connsiteY11" fmla="*/ 28766 h 152590"/>
              <a:gd name="connsiteX12" fmla="*/ 1154216 w 1228797"/>
              <a:gd name="connsiteY12" fmla="*/ 28194 h 152590"/>
              <a:gd name="connsiteX13" fmla="*/ 1154216 w 1228797"/>
              <a:gd name="connsiteY13" fmla="*/ 28765 h 152590"/>
              <a:gd name="connsiteX14" fmla="*/ 1104877 w 1228797"/>
              <a:gd name="connsiteY14" fmla="*/ 77914 h 152590"/>
              <a:gd name="connsiteX15" fmla="*/ 1154026 w 1228797"/>
              <a:gd name="connsiteY15" fmla="*/ 127254 h 152590"/>
              <a:gd name="connsiteX16" fmla="*/ 1203365 w 1228797"/>
              <a:gd name="connsiteY16" fmla="*/ 78105 h 152590"/>
              <a:gd name="connsiteX17" fmla="*/ 1203365 w 1228797"/>
              <a:gd name="connsiteY17" fmla="*/ 78009 h 152590"/>
              <a:gd name="connsiteX18" fmla="*/ 1154502 w 1228797"/>
              <a:gd name="connsiteY18" fmla="*/ 28195 h 152590"/>
              <a:gd name="connsiteX19" fmla="*/ 1154216 w 1228797"/>
              <a:gd name="connsiteY19" fmla="*/ 28194 h 152590"/>
              <a:gd name="connsiteX20" fmla="*/ 836558 w 1228797"/>
              <a:gd name="connsiteY20" fmla="*/ 25718 h 152590"/>
              <a:gd name="connsiteX21" fmla="*/ 787314 w 1228797"/>
              <a:gd name="connsiteY21" fmla="*/ 74962 h 152590"/>
              <a:gd name="connsiteX22" fmla="*/ 836558 w 1228797"/>
              <a:gd name="connsiteY22" fmla="*/ 124207 h 152590"/>
              <a:gd name="connsiteX23" fmla="*/ 885802 w 1228797"/>
              <a:gd name="connsiteY23" fmla="*/ 74962 h 152590"/>
              <a:gd name="connsiteX24" fmla="*/ 885802 w 1228797"/>
              <a:gd name="connsiteY24" fmla="*/ 74867 h 152590"/>
              <a:gd name="connsiteX25" fmla="*/ 836558 w 1228797"/>
              <a:gd name="connsiteY25" fmla="*/ 25718 h 152590"/>
              <a:gd name="connsiteX26" fmla="*/ 200954 w 1228797"/>
              <a:gd name="connsiteY26" fmla="*/ 25527 h 152590"/>
              <a:gd name="connsiteX27" fmla="*/ 200954 w 1228797"/>
              <a:gd name="connsiteY27" fmla="*/ 25908 h 152590"/>
              <a:gd name="connsiteX28" fmla="*/ 151424 w 1228797"/>
              <a:gd name="connsiteY28" fmla="*/ 75248 h 152590"/>
              <a:gd name="connsiteX29" fmla="*/ 200764 w 1228797"/>
              <a:gd name="connsiteY29" fmla="*/ 124778 h 152590"/>
              <a:gd name="connsiteX30" fmla="*/ 250294 w 1228797"/>
              <a:gd name="connsiteY30" fmla="*/ 75438 h 152590"/>
              <a:gd name="connsiteX31" fmla="*/ 250294 w 1228797"/>
              <a:gd name="connsiteY31" fmla="*/ 75248 h 152590"/>
              <a:gd name="connsiteX32" fmla="*/ 201145 w 1228797"/>
              <a:gd name="connsiteY32" fmla="*/ 25528 h 152590"/>
              <a:gd name="connsiteX33" fmla="*/ 200954 w 1228797"/>
              <a:gd name="connsiteY33" fmla="*/ 25527 h 152590"/>
              <a:gd name="connsiteX34" fmla="*/ 437841 w 1228797"/>
              <a:gd name="connsiteY34" fmla="*/ 3429 h 152590"/>
              <a:gd name="connsiteX35" fmla="*/ 502040 w 1228797"/>
              <a:gd name="connsiteY35" fmla="*/ 3429 h 152590"/>
              <a:gd name="connsiteX36" fmla="*/ 535949 w 1228797"/>
              <a:gd name="connsiteY36" fmla="*/ 16764 h 152590"/>
              <a:gd name="connsiteX37" fmla="*/ 550808 w 1228797"/>
              <a:gd name="connsiteY37" fmla="*/ 49340 h 152590"/>
              <a:gd name="connsiteX38" fmla="*/ 528615 w 1228797"/>
              <a:gd name="connsiteY38" fmla="*/ 91345 h 152590"/>
              <a:gd name="connsiteX39" fmla="*/ 526233 w 1228797"/>
              <a:gd name="connsiteY39" fmla="*/ 99251 h 152590"/>
              <a:gd name="connsiteX40" fmla="*/ 544712 w 1228797"/>
              <a:gd name="connsiteY40" fmla="*/ 138017 h 152590"/>
              <a:gd name="connsiteX41" fmla="*/ 541683 w 1228797"/>
              <a:gd name="connsiteY41" fmla="*/ 146377 h 152590"/>
              <a:gd name="connsiteX42" fmla="*/ 538997 w 1228797"/>
              <a:gd name="connsiteY42" fmla="*/ 146971 h 152590"/>
              <a:gd name="connsiteX43" fmla="*/ 525567 w 1228797"/>
              <a:gd name="connsiteY43" fmla="*/ 146971 h 152590"/>
              <a:gd name="connsiteX44" fmla="*/ 519947 w 1228797"/>
              <a:gd name="connsiteY44" fmla="*/ 143447 h 152590"/>
              <a:gd name="connsiteX45" fmla="*/ 500230 w 1228797"/>
              <a:gd name="connsiteY45" fmla="*/ 102203 h 152590"/>
              <a:gd name="connsiteX46" fmla="*/ 494611 w 1228797"/>
              <a:gd name="connsiteY46" fmla="*/ 98679 h 152590"/>
              <a:gd name="connsiteX47" fmla="*/ 463654 w 1228797"/>
              <a:gd name="connsiteY47" fmla="*/ 98679 h 152590"/>
              <a:gd name="connsiteX48" fmla="*/ 457368 w 1228797"/>
              <a:gd name="connsiteY48" fmla="*/ 104773 h 152590"/>
              <a:gd name="connsiteX49" fmla="*/ 457368 w 1228797"/>
              <a:gd name="connsiteY49" fmla="*/ 104966 h 152590"/>
              <a:gd name="connsiteX50" fmla="*/ 457368 w 1228797"/>
              <a:gd name="connsiteY50" fmla="*/ 140684 h 152590"/>
              <a:gd name="connsiteX51" fmla="*/ 451081 w 1228797"/>
              <a:gd name="connsiteY51" fmla="*/ 146971 h 152590"/>
              <a:gd name="connsiteX52" fmla="*/ 437841 w 1228797"/>
              <a:gd name="connsiteY52" fmla="*/ 146971 h 152590"/>
              <a:gd name="connsiteX53" fmla="*/ 431555 w 1228797"/>
              <a:gd name="connsiteY53" fmla="*/ 140684 h 152590"/>
              <a:gd name="connsiteX54" fmla="*/ 431555 w 1228797"/>
              <a:gd name="connsiteY54" fmla="*/ 9716 h 152590"/>
              <a:gd name="connsiteX55" fmla="*/ 437841 w 1228797"/>
              <a:gd name="connsiteY55" fmla="*/ 3429 h 152590"/>
              <a:gd name="connsiteX56" fmla="*/ 293633 w 1228797"/>
              <a:gd name="connsiteY56" fmla="*/ 3429 h 152590"/>
              <a:gd name="connsiteX57" fmla="*/ 306777 w 1228797"/>
              <a:gd name="connsiteY57" fmla="*/ 3429 h 152590"/>
              <a:gd name="connsiteX58" fmla="*/ 312683 w 1228797"/>
              <a:gd name="connsiteY58" fmla="*/ 9715 h 152590"/>
              <a:gd name="connsiteX59" fmla="*/ 312683 w 1228797"/>
              <a:gd name="connsiteY59" fmla="*/ 80677 h 152590"/>
              <a:gd name="connsiteX60" fmla="*/ 350592 w 1228797"/>
              <a:gd name="connsiteY60" fmla="*/ 123032 h 152590"/>
              <a:gd name="connsiteX61" fmla="*/ 392950 w 1228797"/>
              <a:gd name="connsiteY61" fmla="*/ 85118 h 152590"/>
              <a:gd name="connsiteX62" fmla="*/ 392978 w 1228797"/>
              <a:gd name="connsiteY62" fmla="*/ 81248 h 152590"/>
              <a:gd name="connsiteX63" fmla="*/ 392978 w 1228797"/>
              <a:gd name="connsiteY63" fmla="*/ 9715 h 152590"/>
              <a:gd name="connsiteX64" fmla="*/ 399265 w 1228797"/>
              <a:gd name="connsiteY64" fmla="*/ 3429 h 152590"/>
              <a:gd name="connsiteX65" fmla="*/ 412505 w 1228797"/>
              <a:gd name="connsiteY65" fmla="*/ 3429 h 152590"/>
              <a:gd name="connsiteX66" fmla="*/ 418696 w 1228797"/>
              <a:gd name="connsiteY66" fmla="*/ 9715 h 152590"/>
              <a:gd name="connsiteX67" fmla="*/ 418696 w 1228797"/>
              <a:gd name="connsiteY67" fmla="*/ 81153 h 152590"/>
              <a:gd name="connsiteX68" fmla="*/ 378496 w 1228797"/>
              <a:gd name="connsiteY68" fmla="*/ 141799 h 152590"/>
              <a:gd name="connsiteX69" fmla="*/ 353068 w 1228797"/>
              <a:gd name="connsiteY69" fmla="*/ 146933 h 152590"/>
              <a:gd name="connsiteX70" fmla="*/ 327634 w 1228797"/>
              <a:gd name="connsiteY70" fmla="*/ 141836 h 152590"/>
              <a:gd name="connsiteX71" fmla="*/ 287346 w 1228797"/>
              <a:gd name="connsiteY71" fmla="*/ 81248 h 152590"/>
              <a:gd name="connsiteX72" fmla="*/ 287346 w 1228797"/>
              <a:gd name="connsiteY72" fmla="*/ 81153 h 152590"/>
              <a:gd name="connsiteX73" fmla="*/ 287346 w 1228797"/>
              <a:gd name="connsiteY73" fmla="*/ 9715 h 152590"/>
              <a:gd name="connsiteX74" fmla="*/ 293633 w 1228797"/>
              <a:gd name="connsiteY74" fmla="*/ 3429 h 152590"/>
              <a:gd name="connsiteX75" fmla="*/ 6264 w 1228797"/>
              <a:gd name="connsiteY75" fmla="*/ 3333 h 152590"/>
              <a:gd name="connsiteX76" fmla="*/ 18646 w 1228797"/>
              <a:gd name="connsiteY76" fmla="*/ 3333 h 152590"/>
              <a:gd name="connsiteX77" fmla="*/ 23790 w 1228797"/>
              <a:gd name="connsiteY77" fmla="*/ 6000 h 152590"/>
              <a:gd name="connsiteX78" fmla="*/ 61890 w 1228797"/>
              <a:gd name="connsiteY78" fmla="*/ 59817 h 152590"/>
              <a:gd name="connsiteX79" fmla="*/ 67033 w 1228797"/>
              <a:gd name="connsiteY79" fmla="*/ 62388 h 152590"/>
              <a:gd name="connsiteX80" fmla="*/ 72081 w 1228797"/>
              <a:gd name="connsiteY80" fmla="*/ 59817 h 152590"/>
              <a:gd name="connsiteX81" fmla="*/ 110181 w 1228797"/>
              <a:gd name="connsiteY81" fmla="*/ 6000 h 152590"/>
              <a:gd name="connsiteX82" fmla="*/ 115325 w 1228797"/>
              <a:gd name="connsiteY82" fmla="*/ 3333 h 152590"/>
              <a:gd name="connsiteX83" fmla="*/ 127707 w 1228797"/>
              <a:gd name="connsiteY83" fmla="*/ 3333 h 152590"/>
              <a:gd name="connsiteX84" fmla="*/ 134065 w 1228797"/>
              <a:gd name="connsiteY84" fmla="*/ 9548 h 152590"/>
              <a:gd name="connsiteX85" fmla="*/ 132851 w 1228797"/>
              <a:gd name="connsiteY85" fmla="*/ 13335 h 152590"/>
              <a:gd name="connsiteX86" fmla="*/ 81702 w 1228797"/>
              <a:gd name="connsiteY86" fmla="*/ 83724 h 152590"/>
              <a:gd name="connsiteX87" fmla="*/ 79987 w 1228797"/>
              <a:gd name="connsiteY87" fmla="*/ 89154 h 152590"/>
              <a:gd name="connsiteX88" fmla="*/ 79987 w 1228797"/>
              <a:gd name="connsiteY88" fmla="*/ 140684 h 152590"/>
              <a:gd name="connsiteX89" fmla="*/ 73701 w 1228797"/>
              <a:gd name="connsiteY89" fmla="*/ 146970 h 152590"/>
              <a:gd name="connsiteX90" fmla="*/ 60270 w 1228797"/>
              <a:gd name="connsiteY90" fmla="*/ 146970 h 152590"/>
              <a:gd name="connsiteX91" fmla="*/ 53984 w 1228797"/>
              <a:gd name="connsiteY91" fmla="*/ 140684 h 152590"/>
              <a:gd name="connsiteX92" fmla="*/ 53984 w 1228797"/>
              <a:gd name="connsiteY92" fmla="*/ 89154 h 152590"/>
              <a:gd name="connsiteX93" fmla="*/ 52269 w 1228797"/>
              <a:gd name="connsiteY93" fmla="*/ 83724 h 152590"/>
              <a:gd name="connsiteX94" fmla="*/ 1215 w 1228797"/>
              <a:gd name="connsiteY94" fmla="*/ 13335 h 152590"/>
              <a:gd name="connsiteX95" fmla="*/ 2572 w 1228797"/>
              <a:gd name="connsiteY95" fmla="*/ 4549 h 152590"/>
              <a:gd name="connsiteX96" fmla="*/ 6264 w 1228797"/>
              <a:gd name="connsiteY96" fmla="*/ 3333 h 152590"/>
              <a:gd name="connsiteX97" fmla="*/ 1154026 w 1228797"/>
              <a:gd name="connsiteY97" fmla="*/ 3238 h 152590"/>
              <a:gd name="connsiteX98" fmla="*/ 1228797 w 1228797"/>
              <a:gd name="connsiteY98" fmla="*/ 77819 h 152590"/>
              <a:gd name="connsiteX99" fmla="*/ 1228797 w 1228797"/>
              <a:gd name="connsiteY99" fmla="*/ 77914 h 152590"/>
              <a:gd name="connsiteX100" fmla="*/ 1154216 w 1228797"/>
              <a:gd name="connsiteY100" fmla="*/ 152590 h 152590"/>
              <a:gd name="connsiteX101" fmla="*/ 1079445 w 1228797"/>
              <a:gd name="connsiteY101" fmla="*/ 78009 h 152590"/>
              <a:gd name="connsiteX102" fmla="*/ 1154026 w 1228797"/>
              <a:gd name="connsiteY102" fmla="*/ 3238 h 152590"/>
              <a:gd name="connsiteX103" fmla="*/ 646058 w 1228797"/>
              <a:gd name="connsiteY103" fmla="*/ 2096 h 152590"/>
              <a:gd name="connsiteX104" fmla="*/ 659774 w 1228797"/>
              <a:gd name="connsiteY104" fmla="*/ 2096 h 152590"/>
              <a:gd name="connsiteX105" fmla="*/ 666060 w 1228797"/>
              <a:gd name="connsiteY105" fmla="*/ 8382 h 152590"/>
              <a:gd name="connsiteX106" fmla="*/ 666060 w 1228797"/>
              <a:gd name="connsiteY106" fmla="*/ 116491 h 152590"/>
              <a:gd name="connsiteX107" fmla="*/ 672346 w 1228797"/>
              <a:gd name="connsiteY107" fmla="*/ 122778 h 152590"/>
              <a:gd name="connsiteX108" fmla="*/ 750166 w 1228797"/>
              <a:gd name="connsiteY108" fmla="*/ 122778 h 152590"/>
              <a:gd name="connsiteX109" fmla="*/ 756452 w 1228797"/>
              <a:gd name="connsiteY109" fmla="*/ 129064 h 152590"/>
              <a:gd name="connsiteX110" fmla="*/ 756452 w 1228797"/>
              <a:gd name="connsiteY110" fmla="*/ 141733 h 152590"/>
              <a:gd name="connsiteX111" fmla="*/ 750356 w 1228797"/>
              <a:gd name="connsiteY111" fmla="*/ 148019 h 152590"/>
              <a:gd name="connsiteX112" fmla="*/ 750166 w 1228797"/>
              <a:gd name="connsiteY112" fmla="*/ 148019 h 152590"/>
              <a:gd name="connsiteX113" fmla="*/ 646058 w 1228797"/>
              <a:gd name="connsiteY113" fmla="*/ 148019 h 152590"/>
              <a:gd name="connsiteX114" fmla="*/ 639771 w 1228797"/>
              <a:gd name="connsiteY114" fmla="*/ 141733 h 152590"/>
              <a:gd name="connsiteX115" fmla="*/ 639771 w 1228797"/>
              <a:gd name="connsiteY115" fmla="*/ 8382 h 152590"/>
              <a:gd name="connsiteX116" fmla="*/ 646058 w 1228797"/>
              <a:gd name="connsiteY116" fmla="*/ 2096 h 152590"/>
              <a:gd name="connsiteX117" fmla="*/ 995720 w 1228797"/>
              <a:gd name="connsiteY117" fmla="*/ 191 h 152590"/>
              <a:gd name="connsiteX118" fmla="*/ 1040488 w 1228797"/>
              <a:gd name="connsiteY118" fmla="*/ 15621 h 152590"/>
              <a:gd name="connsiteX119" fmla="*/ 1051060 w 1228797"/>
              <a:gd name="connsiteY119" fmla="*/ 25146 h 152590"/>
              <a:gd name="connsiteX120" fmla="*/ 1051251 w 1228797"/>
              <a:gd name="connsiteY120" fmla="*/ 25418 h 152590"/>
              <a:gd name="connsiteX121" fmla="*/ 1049536 w 1228797"/>
              <a:gd name="connsiteY121" fmla="*/ 34004 h 152590"/>
              <a:gd name="connsiteX122" fmla="*/ 1038964 w 1228797"/>
              <a:gd name="connsiteY122" fmla="*/ 41434 h 152590"/>
              <a:gd name="connsiteX123" fmla="*/ 1030867 w 1228797"/>
              <a:gd name="connsiteY123" fmla="*/ 40767 h 152590"/>
              <a:gd name="connsiteX124" fmla="*/ 1028010 w 1228797"/>
              <a:gd name="connsiteY124" fmla="*/ 38100 h 152590"/>
              <a:gd name="connsiteX125" fmla="*/ 1027343 w 1228797"/>
              <a:gd name="connsiteY125" fmla="*/ 37624 h 152590"/>
              <a:gd name="connsiteX126" fmla="*/ 995911 w 1228797"/>
              <a:gd name="connsiteY126" fmla="*/ 26194 h 152590"/>
              <a:gd name="connsiteX127" fmla="*/ 993815 w 1228797"/>
              <a:gd name="connsiteY127" fmla="*/ 26194 h 152590"/>
              <a:gd name="connsiteX128" fmla="*/ 990386 w 1228797"/>
              <a:gd name="connsiteY128" fmla="*/ 26194 h 152590"/>
              <a:gd name="connsiteX129" fmla="*/ 981623 w 1228797"/>
              <a:gd name="connsiteY129" fmla="*/ 28004 h 152590"/>
              <a:gd name="connsiteX130" fmla="*/ 947638 w 1228797"/>
              <a:gd name="connsiteY130" fmla="*/ 64456 h 152590"/>
              <a:gd name="connsiteX131" fmla="*/ 984957 w 1228797"/>
              <a:gd name="connsiteY131" fmla="*/ 123254 h 152590"/>
              <a:gd name="connsiteX132" fmla="*/ 988957 w 1228797"/>
              <a:gd name="connsiteY132" fmla="*/ 124016 h 152590"/>
              <a:gd name="connsiteX133" fmla="*/ 992291 w 1228797"/>
              <a:gd name="connsiteY133" fmla="*/ 122968 h 152590"/>
              <a:gd name="connsiteX134" fmla="*/ 1001816 w 1228797"/>
              <a:gd name="connsiteY134" fmla="*/ 122968 h 152590"/>
              <a:gd name="connsiteX135" fmla="*/ 1009150 w 1228797"/>
              <a:gd name="connsiteY135" fmla="*/ 121920 h 152590"/>
              <a:gd name="connsiteX136" fmla="*/ 1010484 w 1228797"/>
              <a:gd name="connsiteY136" fmla="*/ 121920 h 152590"/>
              <a:gd name="connsiteX137" fmla="*/ 1011817 w 1228797"/>
              <a:gd name="connsiteY137" fmla="*/ 121920 h 152590"/>
              <a:gd name="connsiteX138" fmla="*/ 1017437 w 1228797"/>
              <a:gd name="connsiteY138" fmla="*/ 119920 h 152590"/>
              <a:gd name="connsiteX139" fmla="*/ 1018580 w 1228797"/>
              <a:gd name="connsiteY139" fmla="*/ 119444 h 152590"/>
              <a:gd name="connsiteX140" fmla="*/ 1019723 w 1228797"/>
              <a:gd name="connsiteY140" fmla="*/ 118967 h 152590"/>
              <a:gd name="connsiteX141" fmla="*/ 1020866 w 1228797"/>
              <a:gd name="connsiteY141" fmla="*/ 118396 h 152590"/>
              <a:gd name="connsiteX142" fmla="*/ 1023438 w 1228797"/>
              <a:gd name="connsiteY142" fmla="*/ 117062 h 152590"/>
              <a:gd name="connsiteX143" fmla="*/ 1024200 w 1228797"/>
              <a:gd name="connsiteY143" fmla="*/ 116491 h 152590"/>
              <a:gd name="connsiteX144" fmla="*/ 1041154 w 1228797"/>
              <a:gd name="connsiteY144" fmla="*/ 95345 h 152590"/>
              <a:gd name="connsiteX145" fmla="*/ 1040202 w 1228797"/>
              <a:gd name="connsiteY145" fmla="*/ 90297 h 152590"/>
              <a:gd name="connsiteX146" fmla="*/ 1036106 w 1228797"/>
              <a:gd name="connsiteY146" fmla="*/ 88583 h 152590"/>
              <a:gd name="connsiteX147" fmla="*/ 1008579 w 1228797"/>
              <a:gd name="connsiteY147" fmla="*/ 88583 h 152590"/>
              <a:gd name="connsiteX148" fmla="*/ 1002292 w 1228797"/>
              <a:gd name="connsiteY148" fmla="*/ 82296 h 152590"/>
              <a:gd name="connsiteX149" fmla="*/ 1002292 w 1228797"/>
              <a:gd name="connsiteY149" fmla="*/ 69437 h 152590"/>
              <a:gd name="connsiteX150" fmla="*/ 1002292 w 1228797"/>
              <a:gd name="connsiteY150" fmla="*/ 69245 h 152590"/>
              <a:gd name="connsiteX151" fmla="*/ 1008579 w 1228797"/>
              <a:gd name="connsiteY151" fmla="*/ 63151 h 152590"/>
              <a:gd name="connsiteX152" fmla="*/ 1065729 w 1228797"/>
              <a:gd name="connsiteY152" fmla="*/ 63151 h 152590"/>
              <a:gd name="connsiteX153" fmla="*/ 1066205 w 1228797"/>
              <a:gd name="connsiteY153" fmla="*/ 63151 h 152590"/>
              <a:gd name="connsiteX154" fmla="*/ 1066777 w 1228797"/>
              <a:gd name="connsiteY154" fmla="*/ 63151 h 152590"/>
              <a:gd name="connsiteX155" fmla="*/ 1068205 w 1228797"/>
              <a:gd name="connsiteY155" fmla="*/ 68771 h 152590"/>
              <a:gd name="connsiteX156" fmla="*/ 1068205 w 1228797"/>
              <a:gd name="connsiteY156" fmla="*/ 80391 h 152590"/>
              <a:gd name="connsiteX157" fmla="*/ 1043155 w 1228797"/>
              <a:gd name="connsiteY157" fmla="*/ 136112 h 152590"/>
              <a:gd name="connsiteX158" fmla="*/ 1040869 w 1228797"/>
              <a:gd name="connsiteY158" fmla="*/ 138113 h 152590"/>
              <a:gd name="connsiteX159" fmla="*/ 1039630 w 1228797"/>
              <a:gd name="connsiteY159" fmla="*/ 139065 h 152590"/>
              <a:gd name="connsiteX160" fmla="*/ 1037249 w 1228797"/>
              <a:gd name="connsiteY160" fmla="*/ 140780 h 152590"/>
              <a:gd name="connsiteX161" fmla="*/ 1036011 w 1228797"/>
              <a:gd name="connsiteY161" fmla="*/ 141637 h 152590"/>
              <a:gd name="connsiteX162" fmla="*/ 1033630 w 1228797"/>
              <a:gd name="connsiteY162" fmla="*/ 143161 h 152590"/>
              <a:gd name="connsiteX163" fmla="*/ 1032391 w 1228797"/>
              <a:gd name="connsiteY163" fmla="*/ 143923 h 152590"/>
              <a:gd name="connsiteX164" fmla="*/ 1029915 w 1228797"/>
              <a:gd name="connsiteY164" fmla="*/ 145352 h 152590"/>
              <a:gd name="connsiteX165" fmla="*/ 1029343 w 1228797"/>
              <a:gd name="connsiteY165" fmla="*/ 145352 h 152590"/>
              <a:gd name="connsiteX166" fmla="*/ 1025343 w 1228797"/>
              <a:gd name="connsiteY166" fmla="*/ 147257 h 152590"/>
              <a:gd name="connsiteX167" fmla="*/ 1024676 w 1228797"/>
              <a:gd name="connsiteY167" fmla="*/ 147257 h 152590"/>
              <a:gd name="connsiteX168" fmla="*/ 1022104 w 1228797"/>
              <a:gd name="connsiteY168" fmla="*/ 148209 h 152590"/>
              <a:gd name="connsiteX169" fmla="*/ 1020866 w 1228797"/>
              <a:gd name="connsiteY169" fmla="*/ 148209 h 152590"/>
              <a:gd name="connsiteX170" fmla="*/ 1020104 w 1228797"/>
              <a:gd name="connsiteY170" fmla="*/ 148209 h 152590"/>
              <a:gd name="connsiteX171" fmla="*/ 1018009 w 1228797"/>
              <a:gd name="connsiteY171" fmla="*/ 148971 h 152590"/>
              <a:gd name="connsiteX172" fmla="*/ 1017151 w 1228797"/>
              <a:gd name="connsiteY172" fmla="*/ 148971 h 152590"/>
              <a:gd name="connsiteX173" fmla="*/ 1015913 w 1228797"/>
              <a:gd name="connsiteY173" fmla="*/ 148971 h 152590"/>
              <a:gd name="connsiteX174" fmla="*/ 1015056 w 1228797"/>
              <a:gd name="connsiteY174" fmla="*/ 148971 h 152590"/>
              <a:gd name="connsiteX175" fmla="*/ 1013151 w 1228797"/>
              <a:gd name="connsiteY175" fmla="*/ 149447 h 152590"/>
              <a:gd name="connsiteX176" fmla="*/ 1012103 w 1228797"/>
              <a:gd name="connsiteY176" fmla="*/ 149447 h 152590"/>
              <a:gd name="connsiteX177" fmla="*/ 1010960 w 1228797"/>
              <a:gd name="connsiteY177" fmla="*/ 149447 h 152590"/>
              <a:gd name="connsiteX178" fmla="*/ 1009912 w 1228797"/>
              <a:gd name="connsiteY178" fmla="*/ 149447 h 152590"/>
              <a:gd name="connsiteX179" fmla="*/ 1008103 w 1228797"/>
              <a:gd name="connsiteY179" fmla="*/ 149447 h 152590"/>
              <a:gd name="connsiteX180" fmla="*/ 1006960 w 1228797"/>
              <a:gd name="connsiteY180" fmla="*/ 149447 h 152590"/>
              <a:gd name="connsiteX181" fmla="*/ 1005817 w 1228797"/>
              <a:gd name="connsiteY181" fmla="*/ 149447 h 152590"/>
              <a:gd name="connsiteX182" fmla="*/ 1004578 w 1228797"/>
              <a:gd name="connsiteY182" fmla="*/ 149447 h 152590"/>
              <a:gd name="connsiteX183" fmla="*/ 1002864 w 1228797"/>
              <a:gd name="connsiteY183" fmla="*/ 149447 h 152590"/>
              <a:gd name="connsiteX184" fmla="*/ 995720 w 1228797"/>
              <a:gd name="connsiteY184" fmla="*/ 149447 h 152590"/>
              <a:gd name="connsiteX185" fmla="*/ 990386 w 1228797"/>
              <a:gd name="connsiteY185" fmla="*/ 149447 h 152590"/>
              <a:gd name="connsiteX186" fmla="*/ 918425 w 1228797"/>
              <a:gd name="connsiteY186" fmla="*/ 72152 h 152590"/>
              <a:gd name="connsiteX187" fmla="*/ 995720 w 1228797"/>
              <a:gd name="connsiteY187" fmla="*/ 191 h 152590"/>
              <a:gd name="connsiteX188" fmla="*/ 836558 w 1228797"/>
              <a:gd name="connsiteY188" fmla="*/ 191 h 152590"/>
              <a:gd name="connsiteX189" fmla="*/ 911234 w 1228797"/>
              <a:gd name="connsiteY189" fmla="*/ 74867 h 152590"/>
              <a:gd name="connsiteX190" fmla="*/ 836558 w 1228797"/>
              <a:gd name="connsiteY190" fmla="*/ 149543 h 152590"/>
              <a:gd name="connsiteX191" fmla="*/ 761882 w 1228797"/>
              <a:gd name="connsiteY191" fmla="*/ 74867 h 152590"/>
              <a:gd name="connsiteX192" fmla="*/ 836558 w 1228797"/>
              <a:gd name="connsiteY192" fmla="*/ 191 h 152590"/>
              <a:gd name="connsiteX193" fmla="*/ 200954 w 1228797"/>
              <a:gd name="connsiteY193" fmla="*/ 0 h 152590"/>
              <a:gd name="connsiteX194" fmla="*/ 275821 w 1228797"/>
              <a:gd name="connsiteY194" fmla="*/ 74867 h 152590"/>
              <a:gd name="connsiteX195" fmla="*/ 200954 w 1228797"/>
              <a:gd name="connsiteY195" fmla="*/ 149733 h 152590"/>
              <a:gd name="connsiteX196" fmla="*/ 126088 w 1228797"/>
              <a:gd name="connsiteY196" fmla="*/ 74867 h 152590"/>
              <a:gd name="connsiteX197" fmla="*/ 200954 w 1228797"/>
              <a:gd name="connsiteY197" fmla="*/ 0 h 152590"/>
            </a:gdLst>
            <a:rect l="l" t="t" r="r" b="b"/>
            <a:pathLst>
              <a:path w="1228797" h="152590">
                <a:moveTo>
                  <a:pt x="353068" y="146933"/>
                </a:moveTo>
                <a:lnTo>
                  <a:pt x="353259" y="146971"/>
                </a:lnTo>
                <a:lnTo>
                  <a:pt x="352878" y="146971"/>
                </a:lnTo>
                <a:close/>
                <a:moveTo>
                  <a:pt x="463654" y="28766"/>
                </a:moveTo>
                <a:cubicBezTo>
                  <a:pt x="460187" y="28766"/>
                  <a:pt x="457368" y="31580"/>
                  <a:pt x="457368" y="35052"/>
                </a:cubicBezTo>
                <a:lnTo>
                  <a:pt x="457368" y="66866"/>
                </a:lnTo>
                <a:cubicBezTo>
                  <a:pt x="457311" y="70284"/>
                  <a:pt x="460044" y="73099"/>
                  <a:pt x="463464" y="73152"/>
                </a:cubicBezTo>
                <a:cubicBezTo>
                  <a:pt x="463530" y="73153"/>
                  <a:pt x="463588" y="73153"/>
                  <a:pt x="463654" y="73152"/>
                </a:cubicBezTo>
                <a:lnTo>
                  <a:pt x="502611" y="73152"/>
                </a:lnTo>
                <a:cubicBezTo>
                  <a:pt x="514613" y="73223"/>
                  <a:pt x="524576" y="63892"/>
                  <a:pt x="525281" y="51911"/>
                </a:cubicBezTo>
                <a:cubicBezTo>
                  <a:pt x="525910" y="39775"/>
                  <a:pt x="516585" y="29427"/>
                  <a:pt x="504450" y="28795"/>
                </a:cubicBezTo>
                <a:cubicBezTo>
                  <a:pt x="504031" y="28773"/>
                  <a:pt x="503602" y="28763"/>
                  <a:pt x="503183" y="28766"/>
                </a:cubicBezTo>
                <a:close/>
                <a:moveTo>
                  <a:pt x="1154216" y="28194"/>
                </a:moveTo>
                <a:lnTo>
                  <a:pt x="1154216" y="28765"/>
                </a:lnTo>
                <a:cubicBezTo>
                  <a:pt x="1127022" y="28713"/>
                  <a:pt x="1104934" y="50717"/>
                  <a:pt x="1104877" y="77914"/>
                </a:cubicBezTo>
                <a:cubicBezTo>
                  <a:pt x="1104820" y="105111"/>
                  <a:pt x="1126832" y="127201"/>
                  <a:pt x="1154026" y="127254"/>
                </a:cubicBezTo>
                <a:cubicBezTo>
                  <a:pt x="1181220" y="127306"/>
                  <a:pt x="1203308" y="105301"/>
                  <a:pt x="1203365" y="78105"/>
                </a:cubicBezTo>
                <a:cubicBezTo>
                  <a:pt x="1203365" y="78073"/>
                  <a:pt x="1203365" y="78041"/>
                  <a:pt x="1203365" y="78009"/>
                </a:cubicBezTo>
                <a:cubicBezTo>
                  <a:pt x="1203632" y="50761"/>
                  <a:pt x="1181753" y="28458"/>
                  <a:pt x="1154502" y="28195"/>
                </a:cubicBezTo>
                <a:cubicBezTo>
                  <a:pt x="1154407" y="28195"/>
                  <a:pt x="1154312" y="28194"/>
                  <a:pt x="1154216" y="28194"/>
                </a:cubicBezTo>
                <a:close/>
                <a:moveTo>
                  <a:pt x="836558" y="25718"/>
                </a:moveTo>
                <a:cubicBezTo>
                  <a:pt x="809364" y="25718"/>
                  <a:pt x="787314" y="47766"/>
                  <a:pt x="787314" y="74962"/>
                </a:cubicBezTo>
                <a:cubicBezTo>
                  <a:pt x="787314" y="102159"/>
                  <a:pt x="809364" y="124207"/>
                  <a:pt x="836558" y="124207"/>
                </a:cubicBezTo>
                <a:cubicBezTo>
                  <a:pt x="863752" y="124207"/>
                  <a:pt x="885802" y="102159"/>
                  <a:pt x="885802" y="74962"/>
                </a:cubicBezTo>
                <a:cubicBezTo>
                  <a:pt x="885802" y="74931"/>
                  <a:pt x="885802" y="74898"/>
                  <a:pt x="885802" y="74867"/>
                </a:cubicBezTo>
                <a:cubicBezTo>
                  <a:pt x="885745" y="47707"/>
                  <a:pt x="863714" y="25718"/>
                  <a:pt x="836558" y="25718"/>
                </a:cubicBezTo>
                <a:close/>
                <a:moveTo>
                  <a:pt x="200954" y="25527"/>
                </a:moveTo>
                <a:lnTo>
                  <a:pt x="200954" y="25908"/>
                </a:lnTo>
                <a:cubicBezTo>
                  <a:pt x="173652" y="25856"/>
                  <a:pt x="151477" y="47945"/>
                  <a:pt x="151424" y="75248"/>
                </a:cubicBezTo>
                <a:cubicBezTo>
                  <a:pt x="151372" y="102550"/>
                  <a:pt x="173462" y="124725"/>
                  <a:pt x="200764" y="124778"/>
                </a:cubicBezTo>
                <a:cubicBezTo>
                  <a:pt x="228063" y="124830"/>
                  <a:pt x="250237" y="102740"/>
                  <a:pt x="250294" y="75438"/>
                </a:cubicBezTo>
                <a:cubicBezTo>
                  <a:pt x="250294" y="75374"/>
                  <a:pt x="250294" y="75311"/>
                  <a:pt x="250294" y="75248"/>
                </a:cubicBezTo>
                <a:cubicBezTo>
                  <a:pt x="250456" y="47946"/>
                  <a:pt x="228444" y="25686"/>
                  <a:pt x="201145" y="25528"/>
                </a:cubicBezTo>
                <a:cubicBezTo>
                  <a:pt x="201078" y="25527"/>
                  <a:pt x="201021" y="25527"/>
                  <a:pt x="200954" y="25527"/>
                </a:cubicBezTo>
                <a:close/>
                <a:moveTo>
                  <a:pt x="437841" y="3429"/>
                </a:moveTo>
                <a:lnTo>
                  <a:pt x="502040" y="3429"/>
                </a:lnTo>
                <a:cubicBezTo>
                  <a:pt x="514623" y="3414"/>
                  <a:pt x="526748" y="8180"/>
                  <a:pt x="535949" y="16764"/>
                </a:cubicBezTo>
                <a:cubicBezTo>
                  <a:pt x="545074" y="25190"/>
                  <a:pt x="550427" y="36928"/>
                  <a:pt x="550808" y="49340"/>
                </a:cubicBezTo>
                <a:cubicBezTo>
                  <a:pt x="551303" y="66268"/>
                  <a:pt x="542883" y="82215"/>
                  <a:pt x="528615" y="91345"/>
                </a:cubicBezTo>
                <a:cubicBezTo>
                  <a:pt x="525881" y="92959"/>
                  <a:pt x="524852" y="96397"/>
                  <a:pt x="526233" y="99251"/>
                </a:cubicBezTo>
                <a:lnTo>
                  <a:pt x="544712" y="138017"/>
                </a:lnTo>
                <a:cubicBezTo>
                  <a:pt x="546188" y="141161"/>
                  <a:pt x="544826" y="144904"/>
                  <a:pt x="541683" y="146377"/>
                </a:cubicBezTo>
                <a:cubicBezTo>
                  <a:pt x="540845" y="146772"/>
                  <a:pt x="539930" y="146974"/>
                  <a:pt x="538997" y="146971"/>
                </a:cubicBezTo>
                <a:lnTo>
                  <a:pt x="525567" y="146971"/>
                </a:lnTo>
                <a:cubicBezTo>
                  <a:pt x="523166" y="146983"/>
                  <a:pt x="520976" y="145611"/>
                  <a:pt x="519947" y="143447"/>
                </a:cubicBezTo>
                <a:lnTo>
                  <a:pt x="500230" y="102203"/>
                </a:lnTo>
                <a:cubicBezTo>
                  <a:pt x="499221" y="100023"/>
                  <a:pt x="497011" y="98643"/>
                  <a:pt x="494611" y="98679"/>
                </a:cubicBezTo>
                <a:lnTo>
                  <a:pt x="463654" y="98679"/>
                </a:lnTo>
                <a:cubicBezTo>
                  <a:pt x="460235" y="98626"/>
                  <a:pt x="457425" y="101355"/>
                  <a:pt x="457368" y="104773"/>
                </a:cubicBezTo>
                <a:cubicBezTo>
                  <a:pt x="457368" y="104838"/>
                  <a:pt x="457368" y="104902"/>
                  <a:pt x="457368" y="104966"/>
                </a:cubicBezTo>
                <a:lnTo>
                  <a:pt x="457368" y="140684"/>
                </a:lnTo>
                <a:cubicBezTo>
                  <a:pt x="457368" y="144156"/>
                  <a:pt x="454558" y="146971"/>
                  <a:pt x="451081" y="146971"/>
                </a:cubicBezTo>
                <a:lnTo>
                  <a:pt x="437841" y="146971"/>
                </a:lnTo>
                <a:cubicBezTo>
                  <a:pt x="434365" y="146971"/>
                  <a:pt x="431555" y="144156"/>
                  <a:pt x="431555" y="140684"/>
                </a:cubicBezTo>
                <a:lnTo>
                  <a:pt x="431555" y="9716"/>
                </a:lnTo>
                <a:cubicBezTo>
                  <a:pt x="431603" y="6265"/>
                  <a:pt x="434393" y="3480"/>
                  <a:pt x="437841" y="3429"/>
                </a:cubicBezTo>
                <a:close/>
                <a:moveTo>
                  <a:pt x="293633" y="3429"/>
                </a:moveTo>
                <a:lnTo>
                  <a:pt x="306777" y="3429"/>
                </a:lnTo>
                <a:cubicBezTo>
                  <a:pt x="310101" y="3631"/>
                  <a:pt x="312692" y="6387"/>
                  <a:pt x="312683" y="9715"/>
                </a:cubicBezTo>
                <a:lnTo>
                  <a:pt x="312683" y="80677"/>
                </a:lnTo>
                <a:cubicBezTo>
                  <a:pt x="311454" y="102842"/>
                  <a:pt x="328427" y="121805"/>
                  <a:pt x="350592" y="123032"/>
                </a:cubicBezTo>
                <a:cubicBezTo>
                  <a:pt x="372757" y="124258"/>
                  <a:pt x="391721" y="107284"/>
                  <a:pt x="392950" y="85118"/>
                </a:cubicBezTo>
                <a:cubicBezTo>
                  <a:pt x="393026" y="83830"/>
                  <a:pt x="393035" y="82538"/>
                  <a:pt x="392978" y="81248"/>
                </a:cubicBezTo>
                <a:lnTo>
                  <a:pt x="392978" y="9715"/>
                </a:lnTo>
                <a:cubicBezTo>
                  <a:pt x="393026" y="6265"/>
                  <a:pt x="395817" y="3480"/>
                  <a:pt x="399265" y="3429"/>
                </a:cubicBezTo>
                <a:lnTo>
                  <a:pt x="412505" y="3429"/>
                </a:lnTo>
                <a:cubicBezTo>
                  <a:pt x="415943" y="3481"/>
                  <a:pt x="418696" y="6281"/>
                  <a:pt x="418696" y="9715"/>
                </a:cubicBezTo>
                <a:lnTo>
                  <a:pt x="418696" y="81153"/>
                </a:lnTo>
                <a:cubicBezTo>
                  <a:pt x="418696" y="108416"/>
                  <a:pt x="402119" y="131807"/>
                  <a:pt x="378496" y="141799"/>
                </a:cubicBezTo>
                <a:lnTo>
                  <a:pt x="353068" y="146933"/>
                </a:lnTo>
                <a:lnTo>
                  <a:pt x="327634" y="141836"/>
                </a:lnTo>
                <a:cubicBezTo>
                  <a:pt x="303998" y="131878"/>
                  <a:pt x="287389" y="108511"/>
                  <a:pt x="287346" y="81248"/>
                </a:cubicBezTo>
                <a:cubicBezTo>
                  <a:pt x="287346" y="81217"/>
                  <a:pt x="287346" y="81184"/>
                  <a:pt x="287346" y="81153"/>
                </a:cubicBezTo>
                <a:lnTo>
                  <a:pt x="287346" y="9715"/>
                </a:lnTo>
                <a:cubicBezTo>
                  <a:pt x="287394" y="6265"/>
                  <a:pt x="290184" y="3480"/>
                  <a:pt x="293633" y="3429"/>
                </a:cubicBezTo>
                <a:close/>
                <a:moveTo>
                  <a:pt x="6264" y="3333"/>
                </a:moveTo>
                <a:lnTo>
                  <a:pt x="18646" y="3333"/>
                </a:lnTo>
                <a:cubicBezTo>
                  <a:pt x="20692" y="3332"/>
                  <a:pt x="22611" y="4327"/>
                  <a:pt x="23790" y="6000"/>
                </a:cubicBezTo>
                <a:lnTo>
                  <a:pt x="61890" y="59817"/>
                </a:lnTo>
                <a:cubicBezTo>
                  <a:pt x="63109" y="61430"/>
                  <a:pt x="65011" y="62381"/>
                  <a:pt x="67033" y="62388"/>
                </a:cubicBezTo>
                <a:cubicBezTo>
                  <a:pt x="69032" y="62397"/>
                  <a:pt x="70913" y="61439"/>
                  <a:pt x="72081" y="59817"/>
                </a:cubicBezTo>
                <a:lnTo>
                  <a:pt x="110181" y="6000"/>
                </a:lnTo>
                <a:cubicBezTo>
                  <a:pt x="111360" y="4327"/>
                  <a:pt x="113279" y="3332"/>
                  <a:pt x="115325" y="3333"/>
                </a:cubicBezTo>
                <a:lnTo>
                  <a:pt x="127707" y="3333"/>
                </a:lnTo>
                <a:cubicBezTo>
                  <a:pt x="131179" y="3293"/>
                  <a:pt x="134026" y="6076"/>
                  <a:pt x="134065" y="9548"/>
                </a:cubicBezTo>
                <a:cubicBezTo>
                  <a:pt x="134082" y="10908"/>
                  <a:pt x="133655" y="12237"/>
                  <a:pt x="132851" y="13335"/>
                </a:cubicBezTo>
                <a:lnTo>
                  <a:pt x="81702" y="83724"/>
                </a:lnTo>
                <a:cubicBezTo>
                  <a:pt x="80555" y="85300"/>
                  <a:pt x="79953" y="87206"/>
                  <a:pt x="79987" y="89154"/>
                </a:cubicBezTo>
                <a:lnTo>
                  <a:pt x="79987" y="140684"/>
                </a:lnTo>
                <a:cubicBezTo>
                  <a:pt x="79987" y="144156"/>
                  <a:pt x="77172" y="146970"/>
                  <a:pt x="73701" y="146970"/>
                </a:cubicBezTo>
                <a:lnTo>
                  <a:pt x="60270" y="146970"/>
                </a:lnTo>
                <a:cubicBezTo>
                  <a:pt x="56798" y="146970"/>
                  <a:pt x="53984" y="144156"/>
                  <a:pt x="53984" y="140684"/>
                </a:cubicBezTo>
                <a:lnTo>
                  <a:pt x="53984" y="89154"/>
                </a:lnTo>
                <a:cubicBezTo>
                  <a:pt x="54018" y="87206"/>
                  <a:pt x="53416" y="85300"/>
                  <a:pt x="52269" y="83724"/>
                </a:cubicBezTo>
                <a:lnTo>
                  <a:pt x="1215" y="13335"/>
                </a:lnTo>
                <a:cubicBezTo>
                  <a:pt x="-836" y="10533"/>
                  <a:pt x="-229" y="6600"/>
                  <a:pt x="2572" y="4549"/>
                </a:cubicBezTo>
                <a:cubicBezTo>
                  <a:pt x="3643" y="3764"/>
                  <a:pt x="4936" y="3338"/>
                  <a:pt x="6264" y="3333"/>
                </a:cubicBezTo>
                <a:close/>
                <a:moveTo>
                  <a:pt x="1154026" y="3238"/>
                </a:moveTo>
                <a:cubicBezTo>
                  <a:pt x="1195269" y="3186"/>
                  <a:pt x="1228740" y="36577"/>
                  <a:pt x="1228797" y="77819"/>
                </a:cubicBezTo>
                <a:cubicBezTo>
                  <a:pt x="1228797" y="77850"/>
                  <a:pt x="1228797" y="77883"/>
                  <a:pt x="1228797" y="77914"/>
                </a:cubicBezTo>
                <a:cubicBezTo>
                  <a:pt x="1228740" y="119097"/>
                  <a:pt x="1195402" y="152485"/>
                  <a:pt x="1154216" y="152590"/>
                </a:cubicBezTo>
                <a:cubicBezTo>
                  <a:pt x="1112973" y="152642"/>
                  <a:pt x="1079502" y="119252"/>
                  <a:pt x="1079445" y="78009"/>
                </a:cubicBezTo>
                <a:cubicBezTo>
                  <a:pt x="1079388" y="36767"/>
                  <a:pt x="1112783" y="3290"/>
                  <a:pt x="1154026" y="3238"/>
                </a:cubicBezTo>
                <a:close/>
                <a:moveTo>
                  <a:pt x="646058" y="2096"/>
                </a:moveTo>
                <a:lnTo>
                  <a:pt x="659774" y="2096"/>
                </a:lnTo>
                <a:cubicBezTo>
                  <a:pt x="663250" y="2096"/>
                  <a:pt x="666060" y="4911"/>
                  <a:pt x="666060" y="8382"/>
                </a:cubicBezTo>
                <a:lnTo>
                  <a:pt x="666060" y="116491"/>
                </a:lnTo>
                <a:cubicBezTo>
                  <a:pt x="666060" y="119963"/>
                  <a:pt x="668870" y="122778"/>
                  <a:pt x="672346" y="122778"/>
                </a:cubicBezTo>
                <a:lnTo>
                  <a:pt x="750166" y="122778"/>
                </a:lnTo>
                <a:cubicBezTo>
                  <a:pt x="753633" y="122778"/>
                  <a:pt x="756452" y="125592"/>
                  <a:pt x="756452" y="129064"/>
                </a:cubicBezTo>
                <a:lnTo>
                  <a:pt x="756452" y="141733"/>
                </a:lnTo>
                <a:cubicBezTo>
                  <a:pt x="756509" y="145151"/>
                  <a:pt x="753776" y="147966"/>
                  <a:pt x="750356" y="148019"/>
                </a:cubicBezTo>
                <a:cubicBezTo>
                  <a:pt x="750290" y="148020"/>
                  <a:pt x="750232" y="148020"/>
                  <a:pt x="750166" y="148019"/>
                </a:cubicBezTo>
                <a:lnTo>
                  <a:pt x="646058" y="148019"/>
                </a:lnTo>
                <a:cubicBezTo>
                  <a:pt x="642581" y="148019"/>
                  <a:pt x="639771" y="145204"/>
                  <a:pt x="639771" y="141733"/>
                </a:cubicBezTo>
                <a:lnTo>
                  <a:pt x="639771" y="8382"/>
                </a:lnTo>
                <a:cubicBezTo>
                  <a:pt x="639819" y="4932"/>
                  <a:pt x="642609" y="2147"/>
                  <a:pt x="646058" y="2096"/>
                </a:cubicBezTo>
                <a:close/>
                <a:moveTo>
                  <a:pt x="995720" y="191"/>
                </a:moveTo>
                <a:cubicBezTo>
                  <a:pt x="1011922" y="355"/>
                  <a:pt x="1027629" y="5769"/>
                  <a:pt x="1040488" y="15621"/>
                </a:cubicBezTo>
                <a:cubicBezTo>
                  <a:pt x="1044298" y="18466"/>
                  <a:pt x="1047831" y="21654"/>
                  <a:pt x="1051060" y="25146"/>
                </a:cubicBezTo>
                <a:cubicBezTo>
                  <a:pt x="1051127" y="25235"/>
                  <a:pt x="1051194" y="25326"/>
                  <a:pt x="1051251" y="25418"/>
                </a:cubicBezTo>
                <a:cubicBezTo>
                  <a:pt x="1053146" y="28264"/>
                  <a:pt x="1052384" y="32107"/>
                  <a:pt x="1049536" y="34004"/>
                </a:cubicBezTo>
                <a:lnTo>
                  <a:pt x="1038964" y="41434"/>
                </a:lnTo>
                <a:cubicBezTo>
                  <a:pt x="1036478" y="43261"/>
                  <a:pt x="1033020" y="42976"/>
                  <a:pt x="1030867" y="40767"/>
                </a:cubicBezTo>
                <a:cubicBezTo>
                  <a:pt x="1029962" y="39830"/>
                  <a:pt x="1029010" y="38939"/>
                  <a:pt x="1028010" y="38100"/>
                </a:cubicBezTo>
                <a:cubicBezTo>
                  <a:pt x="1027753" y="37997"/>
                  <a:pt x="1027524" y="37834"/>
                  <a:pt x="1027343" y="37624"/>
                </a:cubicBezTo>
                <a:cubicBezTo>
                  <a:pt x="1018532" y="30242"/>
                  <a:pt x="1007407" y="26196"/>
                  <a:pt x="995911" y="26194"/>
                </a:cubicBezTo>
                <a:lnTo>
                  <a:pt x="993815" y="26194"/>
                </a:lnTo>
                <a:cubicBezTo>
                  <a:pt x="992672" y="26099"/>
                  <a:pt x="991529" y="26099"/>
                  <a:pt x="990386" y="26194"/>
                </a:cubicBezTo>
                <a:cubicBezTo>
                  <a:pt x="987414" y="26512"/>
                  <a:pt x="984481" y="27118"/>
                  <a:pt x="981623" y="28004"/>
                </a:cubicBezTo>
                <a:cubicBezTo>
                  <a:pt x="964526" y="33101"/>
                  <a:pt x="951524" y="47046"/>
                  <a:pt x="947638" y="64456"/>
                </a:cubicBezTo>
                <a:cubicBezTo>
                  <a:pt x="941704" y="90998"/>
                  <a:pt x="958411" y="117323"/>
                  <a:pt x="984957" y="123254"/>
                </a:cubicBezTo>
                <a:lnTo>
                  <a:pt x="988957" y="124016"/>
                </a:lnTo>
                <a:lnTo>
                  <a:pt x="992291" y="122968"/>
                </a:lnTo>
                <a:lnTo>
                  <a:pt x="1001816" y="122968"/>
                </a:lnTo>
                <a:cubicBezTo>
                  <a:pt x="1004274" y="122753"/>
                  <a:pt x="1006731" y="122403"/>
                  <a:pt x="1009150" y="121920"/>
                </a:cubicBezTo>
                <a:lnTo>
                  <a:pt x="1010484" y="121920"/>
                </a:lnTo>
                <a:lnTo>
                  <a:pt x="1011817" y="121920"/>
                </a:lnTo>
                <a:lnTo>
                  <a:pt x="1017437" y="119920"/>
                </a:lnTo>
                <a:lnTo>
                  <a:pt x="1018580" y="119444"/>
                </a:lnTo>
                <a:lnTo>
                  <a:pt x="1019723" y="118967"/>
                </a:lnTo>
                <a:lnTo>
                  <a:pt x="1020866" y="118396"/>
                </a:lnTo>
                <a:lnTo>
                  <a:pt x="1023438" y="117062"/>
                </a:lnTo>
                <a:lnTo>
                  <a:pt x="1024200" y="116491"/>
                </a:lnTo>
                <a:cubicBezTo>
                  <a:pt x="1031496" y="110931"/>
                  <a:pt x="1037316" y="103671"/>
                  <a:pt x="1041154" y="95345"/>
                </a:cubicBezTo>
                <a:cubicBezTo>
                  <a:pt x="1041764" y="93613"/>
                  <a:pt x="1041393" y="91690"/>
                  <a:pt x="1040202" y="90297"/>
                </a:cubicBezTo>
                <a:cubicBezTo>
                  <a:pt x="1039135" y="89178"/>
                  <a:pt x="1037649" y="88556"/>
                  <a:pt x="1036106" y="88583"/>
                </a:cubicBezTo>
                <a:lnTo>
                  <a:pt x="1008579" y="88583"/>
                </a:lnTo>
                <a:cubicBezTo>
                  <a:pt x="1005102" y="88583"/>
                  <a:pt x="1002292" y="85768"/>
                  <a:pt x="1002292" y="82296"/>
                </a:cubicBezTo>
                <a:lnTo>
                  <a:pt x="1002292" y="69437"/>
                </a:lnTo>
                <a:cubicBezTo>
                  <a:pt x="1002292" y="69373"/>
                  <a:pt x="1002292" y="69310"/>
                  <a:pt x="1002292" y="69245"/>
                </a:cubicBezTo>
                <a:cubicBezTo>
                  <a:pt x="1002350" y="65826"/>
                  <a:pt x="1005159" y="63097"/>
                  <a:pt x="1008579" y="63151"/>
                </a:cubicBezTo>
                <a:lnTo>
                  <a:pt x="1065729" y="63151"/>
                </a:lnTo>
                <a:lnTo>
                  <a:pt x="1066205" y="63151"/>
                </a:lnTo>
                <a:lnTo>
                  <a:pt x="1066777" y="63151"/>
                </a:lnTo>
                <a:cubicBezTo>
                  <a:pt x="1068139" y="64680"/>
                  <a:pt x="1068672" y="66776"/>
                  <a:pt x="1068205" y="68771"/>
                </a:cubicBezTo>
                <a:lnTo>
                  <a:pt x="1068205" y="80391"/>
                </a:lnTo>
                <a:cubicBezTo>
                  <a:pt x="1068244" y="101700"/>
                  <a:pt x="1059119" y="121997"/>
                  <a:pt x="1043155" y="136112"/>
                </a:cubicBezTo>
                <a:lnTo>
                  <a:pt x="1040869" y="138113"/>
                </a:lnTo>
                <a:lnTo>
                  <a:pt x="1039630" y="139065"/>
                </a:lnTo>
                <a:cubicBezTo>
                  <a:pt x="1038878" y="139697"/>
                  <a:pt x="1038087" y="140270"/>
                  <a:pt x="1037249" y="140780"/>
                </a:cubicBezTo>
                <a:lnTo>
                  <a:pt x="1036011" y="141637"/>
                </a:lnTo>
                <a:lnTo>
                  <a:pt x="1033630" y="143161"/>
                </a:lnTo>
                <a:lnTo>
                  <a:pt x="1032391" y="143923"/>
                </a:lnTo>
                <a:lnTo>
                  <a:pt x="1029915" y="145352"/>
                </a:lnTo>
                <a:lnTo>
                  <a:pt x="1029343" y="145352"/>
                </a:lnTo>
                <a:lnTo>
                  <a:pt x="1025343" y="147257"/>
                </a:lnTo>
                <a:lnTo>
                  <a:pt x="1024676" y="147257"/>
                </a:lnTo>
                <a:lnTo>
                  <a:pt x="1022104" y="148209"/>
                </a:lnTo>
                <a:lnTo>
                  <a:pt x="1020866" y="148209"/>
                </a:lnTo>
                <a:lnTo>
                  <a:pt x="1020104" y="148209"/>
                </a:lnTo>
                <a:lnTo>
                  <a:pt x="1018009" y="148971"/>
                </a:lnTo>
                <a:lnTo>
                  <a:pt x="1017151" y="148971"/>
                </a:lnTo>
                <a:lnTo>
                  <a:pt x="1015913" y="148971"/>
                </a:lnTo>
                <a:lnTo>
                  <a:pt x="1015056" y="148971"/>
                </a:lnTo>
                <a:lnTo>
                  <a:pt x="1013151" y="149447"/>
                </a:lnTo>
                <a:lnTo>
                  <a:pt x="1012103" y="149447"/>
                </a:lnTo>
                <a:lnTo>
                  <a:pt x="1010960" y="149447"/>
                </a:lnTo>
                <a:lnTo>
                  <a:pt x="1009912" y="149447"/>
                </a:lnTo>
                <a:lnTo>
                  <a:pt x="1008103" y="149447"/>
                </a:lnTo>
                <a:lnTo>
                  <a:pt x="1006960" y="149447"/>
                </a:lnTo>
                <a:lnTo>
                  <a:pt x="1005817" y="149447"/>
                </a:lnTo>
                <a:lnTo>
                  <a:pt x="1004578" y="149447"/>
                </a:lnTo>
                <a:lnTo>
                  <a:pt x="1002864" y="149447"/>
                </a:lnTo>
                <a:lnTo>
                  <a:pt x="995720" y="149447"/>
                </a:lnTo>
                <a:cubicBezTo>
                  <a:pt x="993939" y="149511"/>
                  <a:pt x="992167" y="149511"/>
                  <a:pt x="990386" y="149447"/>
                </a:cubicBezTo>
                <a:cubicBezTo>
                  <a:pt x="949171" y="147975"/>
                  <a:pt x="916948" y="113368"/>
                  <a:pt x="918425" y="72152"/>
                </a:cubicBezTo>
                <a:cubicBezTo>
                  <a:pt x="919901" y="30936"/>
                  <a:pt x="954505" y="-1282"/>
                  <a:pt x="995720" y="191"/>
                </a:cubicBezTo>
                <a:close/>
                <a:moveTo>
                  <a:pt x="836558" y="191"/>
                </a:moveTo>
                <a:cubicBezTo>
                  <a:pt x="877801" y="191"/>
                  <a:pt x="911234" y="33625"/>
                  <a:pt x="911234" y="74867"/>
                </a:cubicBezTo>
                <a:cubicBezTo>
                  <a:pt x="911234" y="116109"/>
                  <a:pt x="877801" y="149543"/>
                  <a:pt x="836558" y="149543"/>
                </a:cubicBezTo>
                <a:cubicBezTo>
                  <a:pt x="795315" y="149543"/>
                  <a:pt x="761882" y="116109"/>
                  <a:pt x="761882" y="74867"/>
                </a:cubicBezTo>
                <a:cubicBezTo>
                  <a:pt x="761882" y="33625"/>
                  <a:pt x="795315" y="191"/>
                  <a:pt x="836558" y="191"/>
                </a:cubicBezTo>
                <a:close/>
                <a:moveTo>
                  <a:pt x="200954" y="0"/>
                </a:moveTo>
                <a:cubicBezTo>
                  <a:pt x="242302" y="0"/>
                  <a:pt x="275821" y="33518"/>
                  <a:pt x="275821" y="74867"/>
                </a:cubicBezTo>
                <a:cubicBezTo>
                  <a:pt x="275821" y="116215"/>
                  <a:pt x="242302" y="149733"/>
                  <a:pt x="200954" y="149733"/>
                </a:cubicBezTo>
                <a:cubicBezTo>
                  <a:pt x="159606" y="149733"/>
                  <a:pt x="126088" y="116215"/>
                  <a:pt x="126088" y="74867"/>
                </a:cubicBezTo>
                <a:cubicBezTo>
                  <a:pt x="126088" y="33518"/>
                  <a:pt x="159606" y="0"/>
                  <a:pt x="200954" y="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 w="9525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4" name="标题 1"/>
          <p:cNvSpPr txBox="1"/>
          <p:nvPr/>
        </p:nvSpPr>
        <p:spPr>
          <a:xfrm rot="0" flipH="0" flipV="0">
            <a:off x="396751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标题 1"/>
          <p:cNvSpPr txBox="1"/>
          <p:nvPr/>
        </p:nvSpPr>
        <p:spPr>
          <a:xfrm rot="0" flipH="0" flipV="0">
            <a:off x="466149" y="6321239"/>
            <a:ext cx="129755" cy="129774"/>
          </a:xfrm>
          <a:custGeom>
            <a:avLst/>
            <a:gdLst>
              <a:gd name="connsiteX0" fmla="*/ 669168 w 1599855"/>
              <a:gd name="connsiteY0" fmla="*/ 111621 h 1600088"/>
              <a:gd name="connsiteX1" fmla="*/ 886086 w 1599855"/>
              <a:gd name="connsiteY1" fmla="*/ 155339 h 1600088"/>
              <a:gd name="connsiteX2" fmla="*/ 1063377 w 1599855"/>
              <a:gd name="connsiteY2" fmla="*/ 274960 h 1600088"/>
              <a:gd name="connsiteX3" fmla="*/ 1182998 w 1599855"/>
              <a:gd name="connsiteY3" fmla="*/ 452251 h 1600088"/>
              <a:gd name="connsiteX4" fmla="*/ 1226716 w 1599855"/>
              <a:gd name="connsiteY4" fmla="*/ 669168 h 1600088"/>
              <a:gd name="connsiteX5" fmla="*/ 1182998 w 1599855"/>
              <a:gd name="connsiteY5" fmla="*/ 886085 h 1600088"/>
              <a:gd name="connsiteX6" fmla="*/ 1063377 w 1599855"/>
              <a:gd name="connsiteY6" fmla="*/ 1063377 h 1600088"/>
              <a:gd name="connsiteX7" fmla="*/ 886086 w 1599855"/>
              <a:gd name="connsiteY7" fmla="*/ 1182998 h 1600088"/>
              <a:gd name="connsiteX8" fmla="*/ 669168 w 1599855"/>
              <a:gd name="connsiteY8" fmla="*/ 1226716 h 1600088"/>
              <a:gd name="connsiteX9" fmla="*/ 452251 w 1599855"/>
              <a:gd name="connsiteY9" fmla="*/ 1182998 h 1600088"/>
              <a:gd name="connsiteX10" fmla="*/ 274960 w 1599855"/>
              <a:gd name="connsiteY10" fmla="*/ 1063377 h 1600088"/>
              <a:gd name="connsiteX11" fmla="*/ 155339 w 1599855"/>
              <a:gd name="connsiteY11" fmla="*/ 886085 h 1600088"/>
              <a:gd name="connsiteX12" fmla="*/ 111621 w 1599855"/>
              <a:gd name="connsiteY12" fmla="*/ 669168 h 1600088"/>
              <a:gd name="connsiteX13" fmla="*/ 155339 w 1599855"/>
              <a:gd name="connsiteY13" fmla="*/ 452251 h 1600088"/>
              <a:gd name="connsiteX14" fmla="*/ 274960 w 1599855"/>
              <a:gd name="connsiteY14" fmla="*/ 274960 h 1600088"/>
              <a:gd name="connsiteX15" fmla="*/ 452251 w 1599855"/>
              <a:gd name="connsiteY15" fmla="*/ 155339 h 1600088"/>
              <a:gd name="connsiteX16" fmla="*/ 669168 w 1599855"/>
              <a:gd name="connsiteY16" fmla="*/ 111621 h 1600088"/>
              <a:gd name="connsiteX17" fmla="*/ 669168 w 1599855"/>
              <a:gd name="connsiteY17" fmla="*/ 0 h 1600088"/>
              <a:gd name="connsiteX18" fmla="*/ 0 w 1599855"/>
              <a:gd name="connsiteY18" fmla="*/ 669168 h 1600088"/>
              <a:gd name="connsiteX19" fmla="*/ 669168 w 1599855"/>
              <a:gd name="connsiteY19" fmla="*/ 1338337 h 1600088"/>
              <a:gd name="connsiteX20" fmla="*/ 1338337 w 1599855"/>
              <a:gd name="connsiteY20" fmla="*/ 669168 h 1600088"/>
              <a:gd name="connsiteX21" fmla="*/ 669168 w 1599855"/>
              <a:gd name="connsiteY21" fmla="*/ 0 h 1600088"/>
              <a:gd name="connsiteX22" fmla="*/ 1544278 w 1599855"/>
              <a:gd name="connsiteY22" fmla="*/ 1600088 h 1600088"/>
              <a:gd name="connsiteX23" fmla="*/ 1504838 w 1599855"/>
              <a:gd name="connsiteY23" fmla="*/ 1583717 h 1600088"/>
              <a:gd name="connsiteX24" fmla="*/ 1247366 w 1599855"/>
              <a:gd name="connsiteY24" fmla="*/ 1326431 h 1600088"/>
              <a:gd name="connsiteX25" fmla="*/ 1247366 w 1599855"/>
              <a:gd name="connsiteY25" fmla="*/ 1247552 h 1600088"/>
              <a:gd name="connsiteX26" fmla="*/ 1326245 w 1599855"/>
              <a:gd name="connsiteY26" fmla="*/ 1247552 h 1600088"/>
              <a:gd name="connsiteX27" fmla="*/ 1583531 w 1599855"/>
              <a:gd name="connsiteY27" fmla="*/ 1504838 h 1600088"/>
              <a:gd name="connsiteX28" fmla="*/ 1583531 w 1599855"/>
              <a:gd name="connsiteY28" fmla="*/ 1583717 h 1600088"/>
              <a:gd name="connsiteX29" fmla="*/ 1544278 w 1599855"/>
              <a:gd name="connsiteY29" fmla="*/ 1600088 h 1600088"/>
            </a:gdLst>
            <a:rect l="l" t="t" r="r" b="b"/>
            <a:pathLst>
              <a:path w="1599855" h="1600088">
                <a:moveTo>
                  <a:pt x="669168" y="111621"/>
                </a:moveTo>
                <a:cubicBezTo>
                  <a:pt x="744513" y="111621"/>
                  <a:pt x="817438" y="126318"/>
                  <a:pt x="886086" y="155339"/>
                </a:cubicBezTo>
                <a:cubicBezTo>
                  <a:pt x="952500" y="183431"/>
                  <a:pt x="1012031" y="223614"/>
                  <a:pt x="1063377" y="274960"/>
                </a:cubicBezTo>
                <a:cubicBezTo>
                  <a:pt x="1114537" y="326120"/>
                  <a:pt x="1154906" y="385837"/>
                  <a:pt x="1182998" y="452251"/>
                </a:cubicBezTo>
                <a:cubicBezTo>
                  <a:pt x="1212019" y="520898"/>
                  <a:pt x="1226716" y="594010"/>
                  <a:pt x="1226716" y="669168"/>
                </a:cubicBezTo>
                <a:cubicBezTo>
                  <a:pt x="1226716" y="744327"/>
                  <a:pt x="1212019" y="817438"/>
                  <a:pt x="1182998" y="886085"/>
                </a:cubicBezTo>
                <a:cubicBezTo>
                  <a:pt x="1154906" y="952500"/>
                  <a:pt x="1114723" y="1012031"/>
                  <a:pt x="1063377" y="1063377"/>
                </a:cubicBezTo>
                <a:cubicBezTo>
                  <a:pt x="1012217" y="1114537"/>
                  <a:pt x="952500" y="1154906"/>
                  <a:pt x="886086" y="1182998"/>
                </a:cubicBezTo>
                <a:cubicBezTo>
                  <a:pt x="817438" y="1212019"/>
                  <a:pt x="744327" y="1226716"/>
                  <a:pt x="669168" y="1226716"/>
                </a:cubicBezTo>
                <a:cubicBezTo>
                  <a:pt x="594010" y="1226716"/>
                  <a:pt x="520898" y="1212019"/>
                  <a:pt x="452251" y="1182998"/>
                </a:cubicBezTo>
                <a:cubicBezTo>
                  <a:pt x="385837" y="1154906"/>
                  <a:pt x="326306" y="1114723"/>
                  <a:pt x="274960" y="1063377"/>
                </a:cubicBezTo>
                <a:cubicBezTo>
                  <a:pt x="223800" y="1012217"/>
                  <a:pt x="183431" y="952500"/>
                  <a:pt x="155339" y="886085"/>
                </a:cubicBezTo>
                <a:cubicBezTo>
                  <a:pt x="126318" y="817438"/>
                  <a:pt x="111621" y="744327"/>
                  <a:pt x="111621" y="669168"/>
                </a:cubicBezTo>
                <a:cubicBezTo>
                  <a:pt x="111621" y="594010"/>
                  <a:pt x="126318" y="520898"/>
                  <a:pt x="155339" y="452251"/>
                </a:cubicBezTo>
                <a:cubicBezTo>
                  <a:pt x="183431" y="385837"/>
                  <a:pt x="223614" y="326306"/>
                  <a:pt x="274960" y="274960"/>
                </a:cubicBezTo>
                <a:cubicBezTo>
                  <a:pt x="326306" y="223614"/>
                  <a:pt x="385837" y="183431"/>
                  <a:pt x="452251" y="155339"/>
                </a:cubicBezTo>
                <a:cubicBezTo>
                  <a:pt x="520898" y="126318"/>
                  <a:pt x="593824" y="111621"/>
                  <a:pt x="669168" y="111621"/>
                </a:cubicBezTo>
                <a:moveTo>
                  <a:pt x="669168" y="0"/>
                </a:moveTo>
                <a:cubicBezTo>
                  <a:pt x="299517" y="0"/>
                  <a:pt x="0" y="299517"/>
                  <a:pt x="0" y="669168"/>
                </a:cubicBezTo>
                <a:cubicBezTo>
                  <a:pt x="0" y="1038820"/>
                  <a:pt x="299517" y="1338337"/>
                  <a:pt x="669168" y="1338337"/>
                </a:cubicBezTo>
                <a:cubicBezTo>
                  <a:pt x="1038820" y="1338337"/>
                  <a:pt x="1338337" y="1038820"/>
                  <a:pt x="1338337" y="669168"/>
                </a:cubicBezTo>
                <a:cubicBezTo>
                  <a:pt x="1338337" y="299703"/>
                  <a:pt x="1038820" y="0"/>
                  <a:pt x="669168" y="0"/>
                </a:cubicBezTo>
                <a:close/>
                <a:moveTo>
                  <a:pt x="1544278" y="1600088"/>
                </a:moveTo>
                <a:cubicBezTo>
                  <a:pt x="1529953" y="1600088"/>
                  <a:pt x="1515628" y="1594693"/>
                  <a:pt x="1504838" y="1583717"/>
                </a:cubicBezTo>
                <a:lnTo>
                  <a:pt x="1247366" y="1326431"/>
                </a:lnTo>
                <a:cubicBezTo>
                  <a:pt x="1225600" y="1304665"/>
                  <a:pt x="1225600" y="1269318"/>
                  <a:pt x="1247366" y="1247552"/>
                </a:cubicBezTo>
                <a:cubicBezTo>
                  <a:pt x="1269132" y="1225786"/>
                  <a:pt x="1304479" y="1225786"/>
                  <a:pt x="1326245" y="1247552"/>
                </a:cubicBezTo>
                <a:lnTo>
                  <a:pt x="1583531" y="1504838"/>
                </a:lnTo>
                <a:cubicBezTo>
                  <a:pt x="1605297" y="1526605"/>
                  <a:pt x="1605297" y="1561951"/>
                  <a:pt x="1583531" y="1583717"/>
                </a:cubicBezTo>
                <a:cubicBezTo>
                  <a:pt x="1572927" y="1594693"/>
                  <a:pt x="1558603" y="1600088"/>
                  <a:pt x="1544278" y="1600088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0" flipH="0" flipV="0">
            <a:off x="817270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0" flipH="0" flipV="0">
            <a:off x="882702" y="6321239"/>
            <a:ext cx="137688" cy="129774"/>
          </a:xfrm>
          <a:custGeom>
            <a:avLst/>
            <a:gdLst>
              <a:gd name="connsiteX0" fmla="*/ 1110072 w 1498885"/>
              <a:gd name="connsiteY0" fmla="*/ 1039039 h 1412736"/>
              <a:gd name="connsiteX1" fmla="*/ 1149511 w 1498885"/>
              <a:gd name="connsiteY1" fmla="*/ 1055363 h 1412736"/>
              <a:gd name="connsiteX2" fmla="*/ 1371451 w 1498885"/>
              <a:gd name="connsiteY2" fmla="*/ 1277303 h 1412736"/>
              <a:gd name="connsiteX3" fmla="*/ 1371451 w 1498885"/>
              <a:gd name="connsiteY3" fmla="*/ 1356182 h 1412736"/>
              <a:gd name="connsiteX4" fmla="*/ 1332012 w 1498885"/>
              <a:gd name="connsiteY4" fmla="*/ 1372553 h 1412736"/>
              <a:gd name="connsiteX5" fmla="*/ 1292572 w 1498885"/>
              <a:gd name="connsiteY5" fmla="*/ 1356182 h 1412736"/>
              <a:gd name="connsiteX6" fmla="*/ 1070632 w 1498885"/>
              <a:gd name="connsiteY6" fmla="*/ 1134242 h 1412736"/>
              <a:gd name="connsiteX7" fmla="*/ 1070632 w 1498885"/>
              <a:gd name="connsiteY7" fmla="*/ 1055363 h 1412736"/>
              <a:gd name="connsiteX8" fmla="*/ 1110072 w 1498885"/>
              <a:gd name="connsiteY8" fmla="*/ 1039039 h 1412736"/>
              <a:gd name="connsiteX9" fmla="*/ 1110072 w 1498885"/>
              <a:gd name="connsiteY9" fmla="*/ 705989 h 1412736"/>
              <a:gd name="connsiteX10" fmla="*/ 1443075 w 1498885"/>
              <a:gd name="connsiteY10" fmla="*/ 705989 h 1412736"/>
              <a:gd name="connsiteX11" fmla="*/ 1498885 w 1498885"/>
              <a:gd name="connsiteY11" fmla="*/ 761800 h 1412736"/>
              <a:gd name="connsiteX12" fmla="*/ 1443075 w 1498885"/>
              <a:gd name="connsiteY12" fmla="*/ 817611 h 1412736"/>
              <a:gd name="connsiteX13" fmla="*/ 1110072 w 1498885"/>
              <a:gd name="connsiteY13" fmla="*/ 817611 h 1412736"/>
              <a:gd name="connsiteX14" fmla="*/ 1054261 w 1498885"/>
              <a:gd name="connsiteY14" fmla="*/ 761800 h 1412736"/>
              <a:gd name="connsiteX15" fmla="*/ 1110072 w 1498885"/>
              <a:gd name="connsiteY15" fmla="*/ 705989 h 1412736"/>
              <a:gd name="connsiteX16" fmla="*/ 1332012 w 1498885"/>
              <a:gd name="connsiteY16" fmla="*/ 151093 h 1412736"/>
              <a:gd name="connsiteX17" fmla="*/ 1371451 w 1498885"/>
              <a:gd name="connsiteY17" fmla="*/ 167418 h 1412736"/>
              <a:gd name="connsiteX18" fmla="*/ 1371451 w 1498885"/>
              <a:gd name="connsiteY18" fmla="*/ 246297 h 1412736"/>
              <a:gd name="connsiteX19" fmla="*/ 1149511 w 1498885"/>
              <a:gd name="connsiteY19" fmla="*/ 468236 h 1412736"/>
              <a:gd name="connsiteX20" fmla="*/ 1110072 w 1498885"/>
              <a:gd name="connsiteY20" fmla="*/ 484608 h 1412736"/>
              <a:gd name="connsiteX21" fmla="*/ 1070632 w 1498885"/>
              <a:gd name="connsiteY21" fmla="*/ 468236 h 1412736"/>
              <a:gd name="connsiteX22" fmla="*/ 1070632 w 1498885"/>
              <a:gd name="connsiteY22" fmla="*/ 389358 h 1412736"/>
              <a:gd name="connsiteX23" fmla="*/ 1292572 w 1498885"/>
              <a:gd name="connsiteY23" fmla="*/ 167418 h 1412736"/>
              <a:gd name="connsiteX24" fmla="*/ 1332012 w 1498885"/>
              <a:gd name="connsiteY24" fmla="*/ 151093 h 1412736"/>
              <a:gd name="connsiteX25" fmla="*/ 709724 w 1498885"/>
              <a:gd name="connsiteY25" fmla="*/ 111607 h 1412736"/>
              <a:gd name="connsiteX26" fmla="*/ 649635 w 1498885"/>
              <a:gd name="connsiteY26" fmla="*/ 127420 h 1412736"/>
              <a:gd name="connsiteX27" fmla="*/ 174129 w 1498885"/>
              <a:gd name="connsiteY27" fmla="*/ 394752 h 1412736"/>
              <a:gd name="connsiteX28" fmla="*/ 111621 w 1498885"/>
              <a:gd name="connsiteY28" fmla="*/ 501536 h 1412736"/>
              <a:gd name="connsiteX29" fmla="*/ 111621 w 1498885"/>
              <a:gd name="connsiteY29" fmla="*/ 910814 h 1412736"/>
              <a:gd name="connsiteX30" fmla="*/ 174129 w 1498885"/>
              <a:gd name="connsiteY30" fmla="*/ 1017598 h 1412736"/>
              <a:gd name="connsiteX31" fmla="*/ 649821 w 1498885"/>
              <a:gd name="connsiteY31" fmla="*/ 1284930 h 1412736"/>
              <a:gd name="connsiteX32" fmla="*/ 771674 w 1498885"/>
              <a:gd name="connsiteY32" fmla="*/ 1283814 h 1412736"/>
              <a:gd name="connsiteX33" fmla="*/ 832321 w 1498885"/>
              <a:gd name="connsiteY33" fmla="*/ 1178146 h 1412736"/>
              <a:gd name="connsiteX34" fmla="*/ 832321 w 1498885"/>
              <a:gd name="connsiteY34" fmla="*/ 234204 h 1412736"/>
              <a:gd name="connsiteX35" fmla="*/ 771674 w 1498885"/>
              <a:gd name="connsiteY35" fmla="*/ 128536 h 1412736"/>
              <a:gd name="connsiteX36" fmla="*/ 709724 w 1498885"/>
              <a:gd name="connsiteY36" fmla="*/ 111607 h 1412736"/>
              <a:gd name="connsiteX37" fmla="*/ 711864 w 1498885"/>
              <a:gd name="connsiteY37" fmla="*/ 9 h 1412736"/>
              <a:gd name="connsiteX38" fmla="*/ 828043 w 1498885"/>
              <a:gd name="connsiteY38" fmla="*/ 32356 h 1412736"/>
              <a:gd name="connsiteX39" fmla="*/ 943942 w 1498885"/>
              <a:gd name="connsiteY39" fmla="*/ 234390 h 1412736"/>
              <a:gd name="connsiteX40" fmla="*/ 943942 w 1498885"/>
              <a:gd name="connsiteY40" fmla="*/ 1178518 h 1412736"/>
              <a:gd name="connsiteX41" fmla="*/ 828043 w 1498885"/>
              <a:gd name="connsiteY41" fmla="*/ 1380552 h 1412736"/>
              <a:gd name="connsiteX42" fmla="*/ 709910 w 1498885"/>
              <a:gd name="connsiteY42" fmla="*/ 1412736 h 1412736"/>
              <a:gd name="connsiteX43" fmla="*/ 595126 w 1498885"/>
              <a:gd name="connsiteY43" fmla="*/ 1382413 h 1412736"/>
              <a:gd name="connsiteX44" fmla="*/ 119435 w 1498885"/>
              <a:gd name="connsiteY44" fmla="*/ 1115080 h 1412736"/>
              <a:gd name="connsiteX45" fmla="*/ 0 w 1498885"/>
              <a:gd name="connsiteY45" fmla="*/ 911000 h 1412736"/>
              <a:gd name="connsiteX46" fmla="*/ 0 w 1498885"/>
              <a:gd name="connsiteY46" fmla="*/ 501722 h 1412736"/>
              <a:gd name="connsiteX47" fmla="*/ 119435 w 1498885"/>
              <a:gd name="connsiteY47" fmla="*/ 297642 h 1412736"/>
              <a:gd name="connsiteX48" fmla="*/ 595126 w 1498885"/>
              <a:gd name="connsiteY48" fmla="*/ 30309 h 1412736"/>
              <a:gd name="connsiteX49" fmla="*/ 711864 w 1498885"/>
              <a:gd name="connsiteY49" fmla="*/ 9 h 1412736"/>
            </a:gdLst>
            <a:rect l="l" t="t" r="r" b="b"/>
            <a:pathLst>
              <a:path w="1498885" h="1412736">
                <a:moveTo>
                  <a:pt x="1110072" y="1039039"/>
                </a:moveTo>
                <a:cubicBezTo>
                  <a:pt x="1124350" y="1039039"/>
                  <a:pt x="1138628" y="1044480"/>
                  <a:pt x="1149511" y="1055363"/>
                </a:cubicBezTo>
                <a:lnTo>
                  <a:pt x="1371451" y="1277303"/>
                </a:lnTo>
                <a:cubicBezTo>
                  <a:pt x="1393217" y="1299070"/>
                  <a:pt x="1393217" y="1334416"/>
                  <a:pt x="1371451" y="1356182"/>
                </a:cubicBezTo>
                <a:cubicBezTo>
                  <a:pt x="1360661" y="1366972"/>
                  <a:pt x="1346336" y="1372553"/>
                  <a:pt x="1332012" y="1372553"/>
                </a:cubicBezTo>
                <a:cubicBezTo>
                  <a:pt x="1317687" y="1372553"/>
                  <a:pt x="1303362" y="1367158"/>
                  <a:pt x="1292572" y="1356182"/>
                </a:cubicBezTo>
                <a:lnTo>
                  <a:pt x="1070632" y="1134242"/>
                </a:lnTo>
                <a:cubicBezTo>
                  <a:pt x="1048866" y="1112476"/>
                  <a:pt x="1048866" y="1077130"/>
                  <a:pt x="1070632" y="1055363"/>
                </a:cubicBezTo>
                <a:cubicBezTo>
                  <a:pt x="1081515" y="1044480"/>
                  <a:pt x="1095793" y="1039039"/>
                  <a:pt x="1110072" y="1039039"/>
                </a:cubicBezTo>
                <a:close/>
                <a:moveTo>
                  <a:pt x="1110072" y="705989"/>
                </a:moveTo>
                <a:lnTo>
                  <a:pt x="1443075" y="705989"/>
                </a:lnTo>
                <a:cubicBezTo>
                  <a:pt x="1473956" y="705989"/>
                  <a:pt x="1498885" y="730918"/>
                  <a:pt x="1498885" y="761800"/>
                </a:cubicBezTo>
                <a:cubicBezTo>
                  <a:pt x="1498885" y="792682"/>
                  <a:pt x="1473770" y="817611"/>
                  <a:pt x="1443075" y="817611"/>
                </a:cubicBezTo>
                <a:lnTo>
                  <a:pt x="1110072" y="817611"/>
                </a:lnTo>
                <a:cubicBezTo>
                  <a:pt x="1079190" y="817611"/>
                  <a:pt x="1054261" y="792682"/>
                  <a:pt x="1054261" y="761800"/>
                </a:cubicBezTo>
                <a:cubicBezTo>
                  <a:pt x="1054261" y="730918"/>
                  <a:pt x="1079190" y="705989"/>
                  <a:pt x="1110072" y="705989"/>
                </a:cubicBezTo>
                <a:close/>
                <a:moveTo>
                  <a:pt x="1332012" y="151093"/>
                </a:moveTo>
                <a:cubicBezTo>
                  <a:pt x="1346290" y="151093"/>
                  <a:pt x="1360568" y="156535"/>
                  <a:pt x="1371451" y="167418"/>
                </a:cubicBezTo>
                <a:cubicBezTo>
                  <a:pt x="1393217" y="189184"/>
                  <a:pt x="1393217" y="224530"/>
                  <a:pt x="1371451" y="246297"/>
                </a:cubicBezTo>
                <a:lnTo>
                  <a:pt x="1149511" y="468236"/>
                </a:lnTo>
                <a:cubicBezTo>
                  <a:pt x="1138721" y="479213"/>
                  <a:pt x="1124396" y="484608"/>
                  <a:pt x="1110072" y="484608"/>
                </a:cubicBezTo>
                <a:cubicBezTo>
                  <a:pt x="1095747" y="484608"/>
                  <a:pt x="1081422" y="479213"/>
                  <a:pt x="1070632" y="468236"/>
                </a:cubicBezTo>
                <a:cubicBezTo>
                  <a:pt x="1048866" y="446470"/>
                  <a:pt x="1048866" y="411124"/>
                  <a:pt x="1070632" y="389358"/>
                </a:cubicBezTo>
                <a:lnTo>
                  <a:pt x="1292572" y="167418"/>
                </a:lnTo>
                <a:cubicBezTo>
                  <a:pt x="1303455" y="156535"/>
                  <a:pt x="1317733" y="151093"/>
                  <a:pt x="1332012" y="151093"/>
                </a:cubicBezTo>
                <a:close/>
                <a:moveTo>
                  <a:pt x="709724" y="111607"/>
                </a:moveTo>
                <a:cubicBezTo>
                  <a:pt x="689074" y="111607"/>
                  <a:pt x="668610" y="116816"/>
                  <a:pt x="649635" y="127420"/>
                </a:cubicBezTo>
                <a:lnTo>
                  <a:pt x="174129" y="394752"/>
                </a:lnTo>
                <a:cubicBezTo>
                  <a:pt x="135620" y="416332"/>
                  <a:pt x="111621" y="457260"/>
                  <a:pt x="111621" y="501536"/>
                </a:cubicBezTo>
                <a:lnTo>
                  <a:pt x="111621" y="910814"/>
                </a:lnTo>
                <a:cubicBezTo>
                  <a:pt x="111621" y="955090"/>
                  <a:pt x="135620" y="996018"/>
                  <a:pt x="174129" y="1017598"/>
                </a:cubicBezTo>
                <a:lnTo>
                  <a:pt x="649821" y="1284930"/>
                </a:lnTo>
                <a:cubicBezTo>
                  <a:pt x="688144" y="1306510"/>
                  <a:pt x="733723" y="1306138"/>
                  <a:pt x="771674" y="1283814"/>
                </a:cubicBezTo>
                <a:cubicBezTo>
                  <a:pt x="809625" y="1261676"/>
                  <a:pt x="832321" y="1222050"/>
                  <a:pt x="832321" y="1178146"/>
                </a:cubicBezTo>
                <a:lnTo>
                  <a:pt x="832321" y="234204"/>
                </a:lnTo>
                <a:cubicBezTo>
                  <a:pt x="832321" y="190113"/>
                  <a:pt x="809625" y="150674"/>
                  <a:pt x="771674" y="128536"/>
                </a:cubicBezTo>
                <a:cubicBezTo>
                  <a:pt x="752326" y="117188"/>
                  <a:pt x="731118" y="111607"/>
                  <a:pt x="709724" y="111607"/>
                </a:cubicBezTo>
                <a:close/>
                <a:moveTo>
                  <a:pt x="711864" y="9"/>
                </a:moveTo>
                <a:cubicBezTo>
                  <a:pt x="751861" y="358"/>
                  <a:pt x="791766" y="11148"/>
                  <a:pt x="828043" y="32356"/>
                </a:cubicBezTo>
                <a:cubicBezTo>
                  <a:pt x="900596" y="74772"/>
                  <a:pt x="943942" y="150302"/>
                  <a:pt x="943942" y="234390"/>
                </a:cubicBezTo>
                <a:lnTo>
                  <a:pt x="943942" y="1178518"/>
                </a:lnTo>
                <a:cubicBezTo>
                  <a:pt x="943942" y="1262606"/>
                  <a:pt x="900596" y="1338136"/>
                  <a:pt x="828043" y="1380552"/>
                </a:cubicBezTo>
                <a:cubicBezTo>
                  <a:pt x="791208" y="1401946"/>
                  <a:pt x="750466" y="1412736"/>
                  <a:pt x="709910" y="1412736"/>
                </a:cubicBezTo>
                <a:cubicBezTo>
                  <a:pt x="670471" y="1412736"/>
                  <a:pt x="631217" y="1402691"/>
                  <a:pt x="595126" y="1382413"/>
                </a:cubicBezTo>
                <a:lnTo>
                  <a:pt x="119435" y="1115080"/>
                </a:lnTo>
                <a:cubicBezTo>
                  <a:pt x="45765" y="1073594"/>
                  <a:pt x="0" y="995460"/>
                  <a:pt x="0" y="911000"/>
                </a:cubicBezTo>
                <a:lnTo>
                  <a:pt x="0" y="501722"/>
                </a:lnTo>
                <a:cubicBezTo>
                  <a:pt x="0" y="417262"/>
                  <a:pt x="45765" y="338942"/>
                  <a:pt x="119435" y="297642"/>
                </a:cubicBezTo>
                <a:lnTo>
                  <a:pt x="595126" y="30309"/>
                </a:lnTo>
                <a:cubicBezTo>
                  <a:pt x="631775" y="9752"/>
                  <a:pt x="671866" y="-340"/>
                  <a:pt x="711864" y="9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 rot="0" flipH="0" flipV="0">
            <a:off x="1237789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标题 1"/>
          <p:cNvSpPr txBox="1"/>
          <p:nvPr/>
        </p:nvSpPr>
        <p:spPr>
          <a:xfrm rot="0" flipH="0" flipV="0">
            <a:off x="1305015" y="6321239"/>
            <a:ext cx="134100" cy="129774"/>
          </a:xfrm>
          <a:custGeom>
            <a:avLst/>
            <a:gdLst>
              <a:gd name="connsiteX0" fmla="*/ 695958 w 1660735"/>
              <a:gd name="connsiteY0" fmla="*/ 752512 h 1607157"/>
              <a:gd name="connsiteX1" fmla="*/ 376349 w 1660735"/>
              <a:gd name="connsiteY1" fmla="*/ 752512 h 1607157"/>
              <a:gd name="connsiteX2" fmla="*/ 110505 w 1660735"/>
              <a:gd name="connsiteY2" fmla="*/ 642007 h 1607157"/>
              <a:gd name="connsiteX3" fmla="*/ 0 w 1660735"/>
              <a:gd name="connsiteY3" fmla="*/ 376349 h 1607157"/>
              <a:gd name="connsiteX4" fmla="*/ 110505 w 1660735"/>
              <a:gd name="connsiteY4" fmla="*/ 110505 h 1607157"/>
              <a:gd name="connsiteX5" fmla="*/ 376349 w 1660735"/>
              <a:gd name="connsiteY5" fmla="*/ 0 h 1607157"/>
              <a:gd name="connsiteX6" fmla="*/ 642193 w 1660735"/>
              <a:gd name="connsiteY6" fmla="*/ 110505 h 1607157"/>
              <a:gd name="connsiteX7" fmla="*/ 752698 w 1660735"/>
              <a:gd name="connsiteY7" fmla="*/ 376349 h 1607157"/>
              <a:gd name="connsiteX8" fmla="*/ 752698 w 1660735"/>
              <a:gd name="connsiteY8" fmla="*/ 695958 h 1607157"/>
              <a:gd name="connsiteX9" fmla="*/ 695958 w 1660735"/>
              <a:gd name="connsiteY9" fmla="*/ 752512 h 1607157"/>
              <a:gd name="connsiteX10" fmla="*/ 376349 w 1660735"/>
              <a:gd name="connsiteY10" fmla="*/ 111621 h 1607157"/>
              <a:gd name="connsiteX11" fmla="*/ 111621 w 1660735"/>
              <a:gd name="connsiteY11" fmla="*/ 376349 h 1607157"/>
              <a:gd name="connsiteX12" fmla="*/ 376349 w 1660735"/>
              <a:gd name="connsiteY12" fmla="*/ 641077 h 1607157"/>
              <a:gd name="connsiteX13" fmla="*/ 641077 w 1660735"/>
              <a:gd name="connsiteY13" fmla="*/ 641077 h 1607157"/>
              <a:gd name="connsiteX14" fmla="*/ 641077 w 1660735"/>
              <a:gd name="connsiteY14" fmla="*/ 376349 h 1607157"/>
              <a:gd name="connsiteX15" fmla="*/ 376349 w 1660735"/>
              <a:gd name="connsiteY15" fmla="*/ 111621 h 1607157"/>
              <a:gd name="connsiteX16" fmla="*/ 1284201 w 1660735"/>
              <a:gd name="connsiteY16" fmla="*/ 752512 h 1607157"/>
              <a:gd name="connsiteX17" fmla="*/ 964592 w 1660735"/>
              <a:gd name="connsiteY17" fmla="*/ 752512 h 1607157"/>
              <a:gd name="connsiteX18" fmla="*/ 908038 w 1660735"/>
              <a:gd name="connsiteY18" fmla="*/ 695958 h 1607157"/>
              <a:gd name="connsiteX19" fmla="*/ 908038 w 1660735"/>
              <a:gd name="connsiteY19" fmla="*/ 376349 h 1607157"/>
              <a:gd name="connsiteX20" fmla="*/ 1018543 w 1660735"/>
              <a:gd name="connsiteY20" fmla="*/ 110505 h 1607157"/>
              <a:gd name="connsiteX21" fmla="*/ 1284387 w 1660735"/>
              <a:gd name="connsiteY21" fmla="*/ 0 h 1607157"/>
              <a:gd name="connsiteX22" fmla="*/ 1550231 w 1660735"/>
              <a:gd name="connsiteY22" fmla="*/ 110505 h 1607157"/>
              <a:gd name="connsiteX23" fmla="*/ 1660736 w 1660735"/>
              <a:gd name="connsiteY23" fmla="*/ 376349 h 1607157"/>
              <a:gd name="connsiteX24" fmla="*/ 1550231 w 1660735"/>
              <a:gd name="connsiteY24" fmla="*/ 642193 h 1607157"/>
              <a:gd name="connsiteX25" fmla="*/ 1284201 w 1660735"/>
              <a:gd name="connsiteY25" fmla="*/ 752512 h 1607157"/>
              <a:gd name="connsiteX26" fmla="*/ 1019659 w 1660735"/>
              <a:gd name="connsiteY26" fmla="*/ 640891 h 1607157"/>
              <a:gd name="connsiteX27" fmla="*/ 1284387 w 1660735"/>
              <a:gd name="connsiteY27" fmla="*/ 640891 h 1607157"/>
              <a:gd name="connsiteX28" fmla="*/ 1549115 w 1660735"/>
              <a:gd name="connsiteY28" fmla="*/ 376163 h 1607157"/>
              <a:gd name="connsiteX29" fmla="*/ 1284387 w 1660735"/>
              <a:gd name="connsiteY29" fmla="*/ 111435 h 1607157"/>
              <a:gd name="connsiteX30" fmla="*/ 1019659 w 1660735"/>
              <a:gd name="connsiteY30" fmla="*/ 376163 h 1607157"/>
              <a:gd name="connsiteX31" fmla="*/ 1019659 w 1660735"/>
              <a:gd name="connsiteY31" fmla="*/ 640891 h 1607157"/>
              <a:gd name="connsiteX32" fmla="*/ 376349 w 1660735"/>
              <a:gd name="connsiteY32" fmla="*/ 1607158 h 1607157"/>
              <a:gd name="connsiteX33" fmla="*/ 110505 w 1660735"/>
              <a:gd name="connsiteY33" fmla="*/ 1496653 h 1607157"/>
              <a:gd name="connsiteX34" fmla="*/ 0 w 1660735"/>
              <a:gd name="connsiteY34" fmla="*/ 1230809 h 1607157"/>
              <a:gd name="connsiteX35" fmla="*/ 110505 w 1660735"/>
              <a:gd name="connsiteY35" fmla="*/ 964964 h 1607157"/>
              <a:gd name="connsiteX36" fmla="*/ 376349 w 1660735"/>
              <a:gd name="connsiteY36" fmla="*/ 854459 h 1607157"/>
              <a:gd name="connsiteX37" fmla="*/ 695958 w 1660735"/>
              <a:gd name="connsiteY37" fmla="*/ 854459 h 1607157"/>
              <a:gd name="connsiteX38" fmla="*/ 752512 w 1660735"/>
              <a:gd name="connsiteY38" fmla="*/ 911014 h 1607157"/>
              <a:gd name="connsiteX39" fmla="*/ 752512 w 1660735"/>
              <a:gd name="connsiteY39" fmla="*/ 1230623 h 1607157"/>
              <a:gd name="connsiteX40" fmla="*/ 642007 w 1660735"/>
              <a:gd name="connsiteY40" fmla="*/ 1496467 h 1607157"/>
              <a:gd name="connsiteX41" fmla="*/ 376349 w 1660735"/>
              <a:gd name="connsiteY41" fmla="*/ 1607158 h 1607157"/>
              <a:gd name="connsiteX42" fmla="*/ 376349 w 1660735"/>
              <a:gd name="connsiteY42" fmla="*/ 966267 h 1607157"/>
              <a:gd name="connsiteX43" fmla="*/ 111621 w 1660735"/>
              <a:gd name="connsiteY43" fmla="*/ 1230809 h 1607157"/>
              <a:gd name="connsiteX44" fmla="*/ 376349 w 1660735"/>
              <a:gd name="connsiteY44" fmla="*/ 1495537 h 1607157"/>
              <a:gd name="connsiteX45" fmla="*/ 641077 w 1660735"/>
              <a:gd name="connsiteY45" fmla="*/ 1230809 h 1607157"/>
              <a:gd name="connsiteX46" fmla="*/ 641077 w 1660735"/>
              <a:gd name="connsiteY46" fmla="*/ 966267 h 1607157"/>
              <a:gd name="connsiteX47" fmla="*/ 376349 w 1660735"/>
              <a:gd name="connsiteY47" fmla="*/ 966267 h 1607157"/>
              <a:gd name="connsiteX48" fmla="*/ 1284201 w 1660735"/>
              <a:gd name="connsiteY48" fmla="*/ 1607158 h 1607157"/>
              <a:gd name="connsiteX49" fmla="*/ 1018357 w 1660735"/>
              <a:gd name="connsiteY49" fmla="*/ 1496653 h 1607157"/>
              <a:gd name="connsiteX50" fmla="*/ 907852 w 1660735"/>
              <a:gd name="connsiteY50" fmla="*/ 1230809 h 1607157"/>
              <a:gd name="connsiteX51" fmla="*/ 907852 w 1660735"/>
              <a:gd name="connsiteY51" fmla="*/ 911200 h 1607157"/>
              <a:gd name="connsiteX52" fmla="*/ 964406 w 1660735"/>
              <a:gd name="connsiteY52" fmla="*/ 854646 h 1607157"/>
              <a:gd name="connsiteX53" fmla="*/ 1284015 w 1660735"/>
              <a:gd name="connsiteY53" fmla="*/ 854646 h 1607157"/>
              <a:gd name="connsiteX54" fmla="*/ 1549859 w 1660735"/>
              <a:gd name="connsiteY54" fmla="*/ 965150 h 1607157"/>
              <a:gd name="connsiteX55" fmla="*/ 1660364 w 1660735"/>
              <a:gd name="connsiteY55" fmla="*/ 1230995 h 1607157"/>
              <a:gd name="connsiteX56" fmla="*/ 1550045 w 1660735"/>
              <a:gd name="connsiteY56" fmla="*/ 1496653 h 1607157"/>
              <a:gd name="connsiteX57" fmla="*/ 1284201 w 1660735"/>
              <a:gd name="connsiteY57" fmla="*/ 1607158 h 1607157"/>
              <a:gd name="connsiteX58" fmla="*/ 1019659 w 1660735"/>
              <a:gd name="connsiteY58" fmla="*/ 966267 h 1607157"/>
              <a:gd name="connsiteX59" fmla="*/ 1019659 w 1660735"/>
              <a:gd name="connsiteY59" fmla="*/ 1230995 h 1607157"/>
              <a:gd name="connsiteX60" fmla="*/ 1284387 w 1660735"/>
              <a:gd name="connsiteY60" fmla="*/ 1495723 h 1607157"/>
              <a:gd name="connsiteX61" fmla="*/ 1549115 w 1660735"/>
              <a:gd name="connsiteY61" fmla="*/ 1230995 h 1607157"/>
              <a:gd name="connsiteX62" fmla="*/ 1284387 w 1660735"/>
              <a:gd name="connsiteY62" fmla="*/ 966267 h 1607157"/>
              <a:gd name="connsiteX63" fmla="*/ 1019659 w 1660735"/>
              <a:gd name="connsiteY63" fmla="*/ 966267 h 1607157"/>
            </a:gdLst>
            <a:rect l="l" t="t" r="r" b="b"/>
            <a:pathLst>
              <a:path w="1660735" h="1607157">
                <a:moveTo>
                  <a:pt x="695958" y="752512"/>
                </a:moveTo>
                <a:lnTo>
                  <a:pt x="376349" y="752512"/>
                </a:lnTo>
                <a:cubicBezTo>
                  <a:pt x="276262" y="752512"/>
                  <a:pt x="181756" y="713259"/>
                  <a:pt x="110505" y="642007"/>
                </a:cubicBezTo>
                <a:cubicBezTo>
                  <a:pt x="39253" y="570756"/>
                  <a:pt x="0" y="476436"/>
                  <a:pt x="0" y="376349"/>
                </a:cubicBezTo>
                <a:cubicBezTo>
                  <a:pt x="0" y="276262"/>
                  <a:pt x="39253" y="181756"/>
                  <a:pt x="110505" y="110505"/>
                </a:cubicBezTo>
                <a:cubicBezTo>
                  <a:pt x="181756" y="39253"/>
                  <a:pt x="276076" y="0"/>
                  <a:pt x="376349" y="0"/>
                </a:cubicBezTo>
                <a:cubicBezTo>
                  <a:pt x="476436" y="0"/>
                  <a:pt x="570942" y="39253"/>
                  <a:pt x="642193" y="110505"/>
                </a:cubicBezTo>
                <a:cubicBezTo>
                  <a:pt x="713445" y="181756"/>
                  <a:pt x="752698" y="276076"/>
                  <a:pt x="752698" y="376349"/>
                </a:cubicBezTo>
                <a:lnTo>
                  <a:pt x="752698" y="695958"/>
                </a:lnTo>
                <a:cubicBezTo>
                  <a:pt x="752512" y="727211"/>
                  <a:pt x="727211" y="752512"/>
                  <a:pt x="695958" y="752512"/>
                </a:cubicBezTo>
                <a:close/>
                <a:moveTo>
                  <a:pt x="376349" y="111621"/>
                </a:moveTo>
                <a:cubicBezTo>
                  <a:pt x="230498" y="111621"/>
                  <a:pt x="111621" y="230312"/>
                  <a:pt x="111621" y="376349"/>
                </a:cubicBezTo>
                <a:cubicBezTo>
                  <a:pt x="111621" y="522201"/>
                  <a:pt x="230312" y="641077"/>
                  <a:pt x="376349" y="641077"/>
                </a:cubicBezTo>
                <a:lnTo>
                  <a:pt x="641077" y="641077"/>
                </a:lnTo>
                <a:lnTo>
                  <a:pt x="641077" y="376349"/>
                </a:lnTo>
                <a:cubicBezTo>
                  <a:pt x="640891" y="230312"/>
                  <a:pt x="522201" y="111621"/>
                  <a:pt x="376349" y="111621"/>
                </a:cubicBezTo>
                <a:close/>
                <a:moveTo>
                  <a:pt x="1284201" y="752512"/>
                </a:moveTo>
                <a:lnTo>
                  <a:pt x="964592" y="752512"/>
                </a:lnTo>
                <a:cubicBezTo>
                  <a:pt x="933338" y="752512"/>
                  <a:pt x="908038" y="727025"/>
                  <a:pt x="908038" y="695958"/>
                </a:cubicBezTo>
                <a:lnTo>
                  <a:pt x="908038" y="376349"/>
                </a:lnTo>
                <a:cubicBezTo>
                  <a:pt x="908038" y="276262"/>
                  <a:pt x="947291" y="181756"/>
                  <a:pt x="1018543" y="110505"/>
                </a:cubicBezTo>
                <a:cubicBezTo>
                  <a:pt x="1089794" y="39253"/>
                  <a:pt x="1184114" y="0"/>
                  <a:pt x="1284387" y="0"/>
                </a:cubicBezTo>
                <a:cubicBezTo>
                  <a:pt x="1384660" y="0"/>
                  <a:pt x="1478980" y="39253"/>
                  <a:pt x="1550231" y="110505"/>
                </a:cubicBezTo>
                <a:cubicBezTo>
                  <a:pt x="1621482" y="181756"/>
                  <a:pt x="1660736" y="276076"/>
                  <a:pt x="1660736" y="376349"/>
                </a:cubicBezTo>
                <a:cubicBezTo>
                  <a:pt x="1660736" y="476622"/>
                  <a:pt x="1621482" y="570942"/>
                  <a:pt x="1550231" y="642193"/>
                </a:cubicBezTo>
                <a:cubicBezTo>
                  <a:pt x="1478794" y="713259"/>
                  <a:pt x="1384288" y="752512"/>
                  <a:pt x="1284201" y="752512"/>
                </a:cubicBezTo>
                <a:close/>
                <a:moveTo>
                  <a:pt x="1019659" y="640891"/>
                </a:moveTo>
                <a:lnTo>
                  <a:pt x="1284387" y="640891"/>
                </a:lnTo>
                <a:cubicBezTo>
                  <a:pt x="1430238" y="640891"/>
                  <a:pt x="1549115" y="522201"/>
                  <a:pt x="1549115" y="376163"/>
                </a:cubicBezTo>
                <a:cubicBezTo>
                  <a:pt x="1549115" y="230312"/>
                  <a:pt x="1430424" y="111435"/>
                  <a:pt x="1284387" y="111435"/>
                </a:cubicBezTo>
                <a:cubicBezTo>
                  <a:pt x="1138349" y="111435"/>
                  <a:pt x="1019659" y="230125"/>
                  <a:pt x="1019659" y="376163"/>
                </a:cubicBezTo>
                <a:lnTo>
                  <a:pt x="1019659" y="640891"/>
                </a:lnTo>
                <a:close/>
                <a:moveTo>
                  <a:pt x="376349" y="1607158"/>
                </a:moveTo>
                <a:cubicBezTo>
                  <a:pt x="276262" y="1607158"/>
                  <a:pt x="181756" y="1567904"/>
                  <a:pt x="110505" y="1496653"/>
                </a:cubicBezTo>
                <a:cubicBezTo>
                  <a:pt x="39253" y="1425401"/>
                  <a:pt x="0" y="1330896"/>
                  <a:pt x="0" y="1230809"/>
                </a:cubicBezTo>
                <a:cubicBezTo>
                  <a:pt x="0" y="1130722"/>
                  <a:pt x="39253" y="1036216"/>
                  <a:pt x="110505" y="964964"/>
                </a:cubicBezTo>
                <a:cubicBezTo>
                  <a:pt x="181756" y="893713"/>
                  <a:pt x="276076" y="854459"/>
                  <a:pt x="376349" y="854459"/>
                </a:cubicBezTo>
                <a:lnTo>
                  <a:pt x="695958" y="854459"/>
                </a:lnTo>
                <a:cubicBezTo>
                  <a:pt x="727211" y="854459"/>
                  <a:pt x="752512" y="879760"/>
                  <a:pt x="752512" y="911014"/>
                </a:cubicBezTo>
                <a:lnTo>
                  <a:pt x="752512" y="1230623"/>
                </a:lnTo>
                <a:cubicBezTo>
                  <a:pt x="752512" y="1330709"/>
                  <a:pt x="713259" y="1425215"/>
                  <a:pt x="642007" y="1496467"/>
                </a:cubicBezTo>
                <a:cubicBezTo>
                  <a:pt x="570756" y="1567718"/>
                  <a:pt x="476436" y="1607158"/>
                  <a:pt x="376349" y="1607158"/>
                </a:cubicBezTo>
                <a:close/>
                <a:moveTo>
                  <a:pt x="376349" y="966267"/>
                </a:moveTo>
                <a:cubicBezTo>
                  <a:pt x="230312" y="966267"/>
                  <a:pt x="111621" y="1084957"/>
                  <a:pt x="111621" y="1230809"/>
                </a:cubicBezTo>
                <a:cubicBezTo>
                  <a:pt x="111621" y="1376660"/>
                  <a:pt x="230312" y="1495537"/>
                  <a:pt x="376349" y="1495537"/>
                </a:cubicBezTo>
                <a:cubicBezTo>
                  <a:pt x="522201" y="1495537"/>
                  <a:pt x="641077" y="1376846"/>
                  <a:pt x="641077" y="1230809"/>
                </a:cubicBezTo>
                <a:lnTo>
                  <a:pt x="641077" y="966267"/>
                </a:lnTo>
                <a:lnTo>
                  <a:pt x="376349" y="966267"/>
                </a:lnTo>
                <a:close/>
                <a:moveTo>
                  <a:pt x="1284201" y="1607158"/>
                </a:moveTo>
                <a:cubicBezTo>
                  <a:pt x="1184114" y="1607158"/>
                  <a:pt x="1089608" y="1567904"/>
                  <a:pt x="1018357" y="1496653"/>
                </a:cubicBezTo>
                <a:cubicBezTo>
                  <a:pt x="947105" y="1425401"/>
                  <a:pt x="907852" y="1331082"/>
                  <a:pt x="907852" y="1230809"/>
                </a:cubicBezTo>
                <a:lnTo>
                  <a:pt x="907852" y="911200"/>
                </a:lnTo>
                <a:cubicBezTo>
                  <a:pt x="907852" y="879946"/>
                  <a:pt x="933152" y="854646"/>
                  <a:pt x="964406" y="854646"/>
                </a:cubicBezTo>
                <a:lnTo>
                  <a:pt x="1284015" y="854646"/>
                </a:lnTo>
                <a:cubicBezTo>
                  <a:pt x="1384102" y="854646"/>
                  <a:pt x="1478607" y="893899"/>
                  <a:pt x="1549859" y="965150"/>
                </a:cubicBezTo>
                <a:cubicBezTo>
                  <a:pt x="1621110" y="1036402"/>
                  <a:pt x="1660364" y="1130722"/>
                  <a:pt x="1660364" y="1230995"/>
                </a:cubicBezTo>
                <a:cubicBezTo>
                  <a:pt x="1660364" y="1331268"/>
                  <a:pt x="1621296" y="1425401"/>
                  <a:pt x="1550045" y="1496653"/>
                </a:cubicBezTo>
                <a:cubicBezTo>
                  <a:pt x="1478794" y="1567904"/>
                  <a:pt x="1384288" y="1607158"/>
                  <a:pt x="1284201" y="1607158"/>
                </a:cubicBezTo>
                <a:close/>
                <a:moveTo>
                  <a:pt x="1019659" y="966267"/>
                </a:moveTo>
                <a:lnTo>
                  <a:pt x="1019659" y="1230995"/>
                </a:lnTo>
                <a:cubicBezTo>
                  <a:pt x="1019659" y="1376846"/>
                  <a:pt x="1138349" y="1495723"/>
                  <a:pt x="1284387" y="1495723"/>
                </a:cubicBezTo>
                <a:cubicBezTo>
                  <a:pt x="1430424" y="1495723"/>
                  <a:pt x="1549115" y="1377032"/>
                  <a:pt x="1549115" y="1230995"/>
                </a:cubicBezTo>
                <a:cubicBezTo>
                  <a:pt x="1549115" y="1084957"/>
                  <a:pt x="1430424" y="966267"/>
                  <a:pt x="1284387" y="966267"/>
                </a:cubicBezTo>
                <a:lnTo>
                  <a:pt x="1019659" y="966267"/>
                </a:ln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0" name="标题 1"/>
          <p:cNvSpPr txBox="1"/>
          <p:nvPr/>
        </p:nvSpPr>
        <p:spPr>
          <a:xfrm rot="0" flipH="0" flipV="0">
            <a:off x="1658308" y="6251850"/>
            <a:ext cx="268552" cy="268552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标题 1"/>
          <p:cNvSpPr txBox="1"/>
          <p:nvPr/>
        </p:nvSpPr>
        <p:spPr>
          <a:xfrm rot="0" flipH="0" flipV="0">
            <a:off x="1732683" y="6321239"/>
            <a:ext cx="119802" cy="129774"/>
          </a:xfrm>
          <a:custGeom>
            <a:avLst/>
            <a:gdLst>
              <a:gd name="connsiteX0" fmla="*/ 712625 w 1425436"/>
              <a:gd name="connsiteY0" fmla="*/ 111621 h 1544091"/>
              <a:gd name="connsiteX1" fmla="*/ 902567 w 1425436"/>
              <a:gd name="connsiteY1" fmla="*/ 190314 h 1544091"/>
              <a:gd name="connsiteX2" fmla="*/ 981260 w 1425436"/>
              <a:gd name="connsiteY2" fmla="*/ 380256 h 1544091"/>
              <a:gd name="connsiteX3" fmla="*/ 902567 w 1425436"/>
              <a:gd name="connsiteY3" fmla="*/ 570198 h 1544091"/>
              <a:gd name="connsiteX4" fmla="*/ 712625 w 1425436"/>
              <a:gd name="connsiteY4" fmla="*/ 648891 h 1544091"/>
              <a:gd name="connsiteX5" fmla="*/ 522684 w 1425436"/>
              <a:gd name="connsiteY5" fmla="*/ 570198 h 1544091"/>
              <a:gd name="connsiteX6" fmla="*/ 444177 w 1425436"/>
              <a:gd name="connsiteY6" fmla="*/ 380070 h 1544091"/>
              <a:gd name="connsiteX7" fmla="*/ 522870 w 1425436"/>
              <a:gd name="connsiteY7" fmla="*/ 190128 h 1544091"/>
              <a:gd name="connsiteX8" fmla="*/ 712625 w 1425436"/>
              <a:gd name="connsiteY8" fmla="*/ 111621 h 1544091"/>
              <a:gd name="connsiteX9" fmla="*/ 712625 w 1425436"/>
              <a:gd name="connsiteY9" fmla="*/ 0 h 1544091"/>
              <a:gd name="connsiteX10" fmla="*/ 332556 w 1425436"/>
              <a:gd name="connsiteY10" fmla="*/ 380070 h 1544091"/>
              <a:gd name="connsiteX11" fmla="*/ 712625 w 1425436"/>
              <a:gd name="connsiteY11" fmla="*/ 760140 h 1544091"/>
              <a:gd name="connsiteX12" fmla="*/ 1092695 w 1425436"/>
              <a:gd name="connsiteY12" fmla="*/ 380070 h 1544091"/>
              <a:gd name="connsiteX13" fmla="*/ 712625 w 1425436"/>
              <a:gd name="connsiteY13" fmla="*/ 0 h 1544091"/>
              <a:gd name="connsiteX14" fmla="*/ 712625 w 1425436"/>
              <a:gd name="connsiteY14" fmla="*/ 943012 h 1544091"/>
              <a:gd name="connsiteX15" fmla="*/ 978842 w 1425436"/>
              <a:gd name="connsiteY15" fmla="*/ 976685 h 1544091"/>
              <a:gd name="connsiteX16" fmla="*/ 1146087 w 1425436"/>
              <a:gd name="connsiteY16" fmla="*/ 1059470 h 1544091"/>
              <a:gd name="connsiteX17" fmla="*/ 1248593 w 1425436"/>
              <a:gd name="connsiteY17" fmla="*/ 1174440 h 1544091"/>
              <a:gd name="connsiteX18" fmla="*/ 1310356 w 1425436"/>
              <a:gd name="connsiteY18" fmla="*/ 1316385 h 1544091"/>
              <a:gd name="connsiteX19" fmla="*/ 1296590 w 1425436"/>
              <a:gd name="connsiteY19" fmla="*/ 1390241 h 1544091"/>
              <a:gd name="connsiteX20" fmla="*/ 1208595 w 1425436"/>
              <a:gd name="connsiteY20" fmla="*/ 1432285 h 1544091"/>
              <a:gd name="connsiteX21" fmla="*/ 216842 w 1425436"/>
              <a:gd name="connsiteY21" fmla="*/ 1432285 h 1544091"/>
              <a:gd name="connsiteX22" fmla="*/ 128847 w 1425436"/>
              <a:gd name="connsiteY22" fmla="*/ 1390241 h 1544091"/>
              <a:gd name="connsiteX23" fmla="*/ 115081 w 1425436"/>
              <a:gd name="connsiteY23" fmla="*/ 1316385 h 1544091"/>
              <a:gd name="connsiteX24" fmla="*/ 176844 w 1425436"/>
              <a:gd name="connsiteY24" fmla="*/ 1174440 h 1544091"/>
              <a:gd name="connsiteX25" fmla="*/ 279350 w 1425436"/>
              <a:gd name="connsiteY25" fmla="*/ 1059470 h 1544091"/>
              <a:gd name="connsiteX26" fmla="*/ 446595 w 1425436"/>
              <a:gd name="connsiteY26" fmla="*/ 976685 h 1544091"/>
              <a:gd name="connsiteX27" fmla="*/ 712625 w 1425436"/>
              <a:gd name="connsiteY27" fmla="*/ 943012 h 1544091"/>
              <a:gd name="connsiteX28" fmla="*/ 712625 w 1425436"/>
              <a:gd name="connsiteY28" fmla="*/ 831391 h 1544091"/>
              <a:gd name="connsiteX29" fmla="*/ 8296 w 1425436"/>
              <a:gd name="connsiteY29" fmla="*/ 1284387 h 1544091"/>
              <a:gd name="connsiteX30" fmla="*/ 216842 w 1425436"/>
              <a:gd name="connsiteY30" fmla="*/ 1544092 h 1544091"/>
              <a:gd name="connsiteX31" fmla="*/ 1208595 w 1425436"/>
              <a:gd name="connsiteY31" fmla="*/ 1544092 h 1544091"/>
              <a:gd name="connsiteX32" fmla="*/ 1417141 w 1425436"/>
              <a:gd name="connsiteY32" fmla="*/ 1284387 h 1544091"/>
              <a:gd name="connsiteX33" fmla="*/ 712625 w 1425436"/>
              <a:gd name="connsiteY33" fmla="*/ 831391 h 1544091"/>
            </a:gdLst>
            <a:rect l="l" t="t" r="r" b="b"/>
            <a:pathLst>
              <a:path w="1425436" h="1544091">
                <a:moveTo>
                  <a:pt x="712625" y="111621"/>
                </a:moveTo>
                <a:cubicBezTo>
                  <a:pt x="784435" y="111621"/>
                  <a:pt x="851780" y="139526"/>
                  <a:pt x="902567" y="190314"/>
                </a:cubicBezTo>
                <a:cubicBezTo>
                  <a:pt x="953355" y="241102"/>
                  <a:pt x="981260" y="308446"/>
                  <a:pt x="981260" y="380256"/>
                </a:cubicBezTo>
                <a:cubicBezTo>
                  <a:pt x="981260" y="452065"/>
                  <a:pt x="953355" y="519410"/>
                  <a:pt x="902567" y="570198"/>
                </a:cubicBezTo>
                <a:cubicBezTo>
                  <a:pt x="851780" y="620985"/>
                  <a:pt x="784435" y="648891"/>
                  <a:pt x="712625" y="648891"/>
                </a:cubicBezTo>
                <a:cubicBezTo>
                  <a:pt x="640816" y="648891"/>
                  <a:pt x="573471" y="620985"/>
                  <a:pt x="522684" y="570198"/>
                </a:cubicBezTo>
                <a:cubicBezTo>
                  <a:pt x="472082" y="519224"/>
                  <a:pt x="444177" y="451693"/>
                  <a:pt x="444177" y="380070"/>
                </a:cubicBezTo>
                <a:cubicBezTo>
                  <a:pt x="444177" y="308446"/>
                  <a:pt x="472082" y="240916"/>
                  <a:pt x="522870" y="190128"/>
                </a:cubicBezTo>
                <a:cubicBezTo>
                  <a:pt x="573471" y="139526"/>
                  <a:pt x="641002" y="111621"/>
                  <a:pt x="712625" y="111621"/>
                </a:cubicBezTo>
                <a:moveTo>
                  <a:pt x="712625" y="0"/>
                </a:moveTo>
                <a:cubicBezTo>
                  <a:pt x="502778" y="0"/>
                  <a:pt x="332556" y="170036"/>
                  <a:pt x="332556" y="380070"/>
                </a:cubicBezTo>
                <a:cubicBezTo>
                  <a:pt x="332556" y="589917"/>
                  <a:pt x="502778" y="760140"/>
                  <a:pt x="712625" y="760140"/>
                </a:cubicBezTo>
                <a:cubicBezTo>
                  <a:pt x="922473" y="760140"/>
                  <a:pt x="1092695" y="589917"/>
                  <a:pt x="1092695" y="380070"/>
                </a:cubicBezTo>
                <a:cubicBezTo>
                  <a:pt x="1092881" y="170036"/>
                  <a:pt x="922659" y="0"/>
                  <a:pt x="712625" y="0"/>
                </a:cubicBezTo>
                <a:close/>
                <a:moveTo>
                  <a:pt x="712625" y="943012"/>
                </a:moveTo>
                <a:cubicBezTo>
                  <a:pt x="813643" y="943012"/>
                  <a:pt x="903126" y="954360"/>
                  <a:pt x="978842" y="976685"/>
                </a:cubicBezTo>
                <a:cubicBezTo>
                  <a:pt x="1043582" y="995846"/>
                  <a:pt x="1099951" y="1023752"/>
                  <a:pt x="1146087" y="1059470"/>
                </a:cubicBezTo>
                <a:cubicBezTo>
                  <a:pt x="1186829" y="1091096"/>
                  <a:pt x="1220315" y="1128675"/>
                  <a:pt x="1248593" y="1174440"/>
                </a:cubicBezTo>
                <a:cubicBezTo>
                  <a:pt x="1273708" y="1215368"/>
                  <a:pt x="1293985" y="1261877"/>
                  <a:pt x="1310356" y="1316385"/>
                </a:cubicBezTo>
                <a:cubicBezTo>
                  <a:pt x="1320774" y="1350801"/>
                  <a:pt x="1306264" y="1377404"/>
                  <a:pt x="1296590" y="1390241"/>
                </a:cubicBezTo>
                <a:cubicBezTo>
                  <a:pt x="1276684" y="1417030"/>
                  <a:pt x="1244686" y="1432285"/>
                  <a:pt x="1208595" y="1432285"/>
                </a:cubicBezTo>
                <a:lnTo>
                  <a:pt x="216842" y="1432285"/>
                </a:lnTo>
                <a:cubicBezTo>
                  <a:pt x="180937" y="1432285"/>
                  <a:pt x="148753" y="1417030"/>
                  <a:pt x="128847" y="1390241"/>
                </a:cubicBezTo>
                <a:cubicBezTo>
                  <a:pt x="119359" y="1377404"/>
                  <a:pt x="104849" y="1350801"/>
                  <a:pt x="115081" y="1316385"/>
                </a:cubicBezTo>
                <a:cubicBezTo>
                  <a:pt x="131452" y="1261877"/>
                  <a:pt x="151543" y="1215368"/>
                  <a:pt x="176844" y="1174440"/>
                </a:cubicBezTo>
                <a:cubicBezTo>
                  <a:pt x="204936" y="1128675"/>
                  <a:pt x="238422" y="1090910"/>
                  <a:pt x="279350" y="1059470"/>
                </a:cubicBezTo>
                <a:cubicBezTo>
                  <a:pt x="325486" y="1023752"/>
                  <a:pt x="381855" y="995846"/>
                  <a:pt x="446595" y="976685"/>
                </a:cubicBezTo>
                <a:cubicBezTo>
                  <a:pt x="522125" y="954360"/>
                  <a:pt x="611794" y="943012"/>
                  <a:pt x="712625" y="943012"/>
                </a:cubicBezTo>
                <a:moveTo>
                  <a:pt x="712625" y="831391"/>
                </a:moveTo>
                <a:cubicBezTo>
                  <a:pt x="244561" y="831391"/>
                  <a:pt x="77501" y="1053331"/>
                  <a:pt x="8296" y="1284387"/>
                </a:cubicBezTo>
                <a:cubicBezTo>
                  <a:pt x="-30771" y="1414611"/>
                  <a:pt x="73037" y="1544092"/>
                  <a:pt x="216842" y="1544092"/>
                </a:cubicBezTo>
                <a:lnTo>
                  <a:pt x="1208595" y="1544092"/>
                </a:lnTo>
                <a:cubicBezTo>
                  <a:pt x="1352400" y="1544092"/>
                  <a:pt x="1456208" y="1414611"/>
                  <a:pt x="1417141" y="1284387"/>
                </a:cubicBezTo>
                <a:cubicBezTo>
                  <a:pt x="1347750" y="1053331"/>
                  <a:pt x="1180690" y="831391"/>
                  <a:pt x="712625" y="831391"/>
                </a:cubicBezTo>
                <a:close/>
              </a:path>
            </a:pathLst>
          </a:custGeom>
          <a:solidFill>
            <a:schemeClr val="bg1"/>
          </a:solidFill>
          <a:ln w="186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l"/>
            <a:endParaRPr kumimoji="1" lang="zh-CN" altLang="en-US"/>
          </a:p>
        </p:txBody>
      </p:sp>
      <p:sp>
        <p:nvSpPr>
          <p:cNvPr id="22" name="标题 1"/>
          <p:cNvSpPr txBox="1"/>
          <p:nvPr/>
        </p:nvSpPr>
        <p:spPr>
          <a:xfrm rot="0" flipH="0" flipV="0">
            <a:off x="924455" y="1226228"/>
            <a:ext cx="5195460" cy="192955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b"/>
          <a:lstStyle/>
          <a:p>
            <a:pPr algn="l"/>
            <a:r>
              <a:rPr kumimoji="1" lang="en-US" altLang="zh-CN" sz="40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谢谢大家</a:t>
            </a:r>
            <a:endParaRPr kumimoji="1" lang="zh-CN" altLang="en-US"/>
          </a:p>
        </p:txBody>
      </p:sp>
      <p:sp>
        <p:nvSpPr>
          <p:cNvPr id="23" name="标题 1"/>
          <p:cNvSpPr txBox="1"/>
          <p:nvPr/>
        </p:nvSpPr>
        <p:spPr>
          <a:xfrm rot="0" flipH="0" flipV="0">
            <a:off x="924455" y="3827212"/>
            <a:ext cx="1938715" cy="343495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 w="12700" cap="flat">
            <a:noFill/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标题 1"/>
          <p:cNvSpPr txBox="1"/>
          <p:nvPr/>
        </p:nvSpPr>
        <p:spPr>
          <a:xfrm rot="0" flipH="0" flipV="0">
            <a:off x="1099790" y="3884460"/>
            <a:ext cx="1550246" cy="22899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汇报人：AiPPT</a:t>
            </a:r>
            <a:endParaRPr kumimoji="1" lang="zh-CN" altLang="en-US"/>
          </a:p>
        </p:txBody>
      </p:sp>
      <p:sp>
        <p:nvSpPr>
          <p:cNvPr id="25" name="标题 1"/>
          <p:cNvSpPr txBox="1"/>
          <p:nvPr/>
        </p:nvSpPr>
        <p:spPr>
          <a:xfrm rot="0" flipH="0" flipV="0">
            <a:off x="924456" y="4401868"/>
            <a:ext cx="2232289" cy="343495"/>
          </a:xfrm>
          <a:prstGeom prst="roundRect">
            <a:avLst>
              <a:gd name="adj" fmla="val 0"/>
            </a:avLst>
          </a:prstGeom>
          <a:solidFill>
            <a:schemeClr val="accent1"/>
          </a:solidFill>
          <a:ln w="12700" cap="flat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标题 1"/>
          <p:cNvSpPr txBox="1"/>
          <p:nvPr/>
        </p:nvSpPr>
        <p:spPr>
          <a:xfrm rot="0" flipH="0" flipV="0">
            <a:off x="1118689" y="4459117"/>
            <a:ext cx="1784995" cy="228996"/>
          </a:xfrm>
          <a:prstGeom prst="rect">
            <a:avLst/>
          </a:prstGeom>
          <a:noFill/>
          <a:ln cap="sq"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/>
            <a:r>
              <a:rPr kumimoji="1" lang="en-US" altLang="zh-CN" sz="1400">
                <a:ln w="12700">
                  <a:noFill/>
                </a:ln>
                <a:solidFill>
                  <a:srgbClr val="FFFFFF">
                    <a:alpha val="100000"/>
                  </a:srgbClr>
                </a:solidFill>
                <a:latin typeface="OPPOSans H"/>
                <a:ea typeface="OPPOSans H"/>
                <a:cs typeface="OPPOSans H"/>
              </a:rPr>
              <a:t>汇报时间：202X.X</a:t>
            </a:r>
            <a:endParaRPr kumimoji="1" lang="zh-CN" altLang="en-US"/>
          </a:p>
        </p:txBody>
      </p:sp>
      <p:sp>
        <p:nvSpPr>
          <p:cNvPr id="27" name="标题 1"/>
          <p:cNvSpPr txBox="1"/>
          <p:nvPr/>
        </p:nvSpPr>
        <p:spPr>
          <a:xfrm rot="0" flipH="0" flipV="0">
            <a:off x="4957186" y="1373380"/>
            <a:ext cx="445580" cy="421418"/>
          </a:xfrm>
          <a:custGeom>
            <a:avLst/>
            <a:gdLst>
              <a:gd name="connsiteX0" fmla="*/ 1004888 w 1043464"/>
              <a:gd name="connsiteY0" fmla="*/ 909733 h 986885"/>
              <a:gd name="connsiteX1" fmla="*/ 1043464 w 1043464"/>
              <a:gd name="connsiteY1" fmla="*/ 948309 h 986885"/>
              <a:gd name="connsiteX2" fmla="*/ 1004888 w 1043464"/>
              <a:gd name="connsiteY2" fmla="*/ 986885 h 986885"/>
              <a:gd name="connsiteX3" fmla="*/ 966312 w 1043464"/>
              <a:gd name="connsiteY3" fmla="*/ 948309 h 986885"/>
              <a:gd name="connsiteX4" fmla="*/ 1004888 w 1043464"/>
              <a:gd name="connsiteY4" fmla="*/ 909733 h 986885"/>
              <a:gd name="connsiteX5" fmla="*/ 521732 w 1043464"/>
              <a:gd name="connsiteY5" fmla="*/ 909733 h 986885"/>
              <a:gd name="connsiteX6" fmla="*/ 560308 w 1043464"/>
              <a:gd name="connsiteY6" fmla="*/ 948309 h 986885"/>
              <a:gd name="connsiteX7" fmla="*/ 521732 w 1043464"/>
              <a:gd name="connsiteY7" fmla="*/ 986885 h 986885"/>
              <a:gd name="connsiteX8" fmla="*/ 483156 w 1043464"/>
              <a:gd name="connsiteY8" fmla="*/ 948309 h 986885"/>
              <a:gd name="connsiteX9" fmla="*/ 521732 w 1043464"/>
              <a:gd name="connsiteY9" fmla="*/ 909733 h 986885"/>
              <a:gd name="connsiteX10" fmla="*/ 38576 w 1043464"/>
              <a:gd name="connsiteY10" fmla="*/ 909733 h 986885"/>
              <a:gd name="connsiteX11" fmla="*/ 77152 w 1043464"/>
              <a:gd name="connsiteY11" fmla="*/ 948309 h 986885"/>
              <a:gd name="connsiteX12" fmla="*/ 38576 w 1043464"/>
              <a:gd name="connsiteY12" fmla="*/ 986885 h 986885"/>
              <a:gd name="connsiteX13" fmla="*/ 0 w 1043464"/>
              <a:gd name="connsiteY13" fmla="*/ 948309 h 986885"/>
              <a:gd name="connsiteX14" fmla="*/ 38576 w 1043464"/>
              <a:gd name="connsiteY14" fmla="*/ 909733 h 986885"/>
              <a:gd name="connsiteX15" fmla="*/ 1004888 w 1043464"/>
              <a:gd name="connsiteY15" fmla="*/ 454866 h 986885"/>
              <a:gd name="connsiteX16" fmla="*/ 1043464 w 1043464"/>
              <a:gd name="connsiteY16" fmla="*/ 493442 h 986885"/>
              <a:gd name="connsiteX17" fmla="*/ 1004888 w 1043464"/>
              <a:gd name="connsiteY17" fmla="*/ 532018 h 986885"/>
              <a:gd name="connsiteX18" fmla="*/ 966312 w 1043464"/>
              <a:gd name="connsiteY18" fmla="*/ 493442 h 986885"/>
              <a:gd name="connsiteX19" fmla="*/ 1004888 w 1043464"/>
              <a:gd name="connsiteY19" fmla="*/ 454866 h 986885"/>
              <a:gd name="connsiteX20" fmla="*/ 521732 w 1043464"/>
              <a:gd name="connsiteY20" fmla="*/ 454866 h 986885"/>
              <a:gd name="connsiteX21" fmla="*/ 560308 w 1043464"/>
              <a:gd name="connsiteY21" fmla="*/ 493442 h 986885"/>
              <a:gd name="connsiteX22" fmla="*/ 521732 w 1043464"/>
              <a:gd name="connsiteY22" fmla="*/ 532018 h 986885"/>
              <a:gd name="connsiteX23" fmla="*/ 483156 w 1043464"/>
              <a:gd name="connsiteY23" fmla="*/ 493442 h 986885"/>
              <a:gd name="connsiteX24" fmla="*/ 521732 w 1043464"/>
              <a:gd name="connsiteY24" fmla="*/ 454866 h 986885"/>
              <a:gd name="connsiteX25" fmla="*/ 38576 w 1043464"/>
              <a:gd name="connsiteY25" fmla="*/ 454866 h 986885"/>
              <a:gd name="connsiteX26" fmla="*/ 77152 w 1043464"/>
              <a:gd name="connsiteY26" fmla="*/ 493442 h 986885"/>
              <a:gd name="connsiteX27" fmla="*/ 38576 w 1043464"/>
              <a:gd name="connsiteY27" fmla="*/ 532018 h 986885"/>
              <a:gd name="connsiteX28" fmla="*/ 0 w 1043464"/>
              <a:gd name="connsiteY28" fmla="*/ 493442 h 986885"/>
              <a:gd name="connsiteX29" fmla="*/ 38576 w 1043464"/>
              <a:gd name="connsiteY29" fmla="*/ 454866 h 986885"/>
              <a:gd name="connsiteX30" fmla="*/ 1004888 w 1043464"/>
              <a:gd name="connsiteY30" fmla="*/ 0 h 986885"/>
              <a:gd name="connsiteX31" fmla="*/ 1043464 w 1043464"/>
              <a:gd name="connsiteY31" fmla="*/ 38576 h 986885"/>
              <a:gd name="connsiteX32" fmla="*/ 1004888 w 1043464"/>
              <a:gd name="connsiteY32" fmla="*/ 77152 h 986885"/>
              <a:gd name="connsiteX33" fmla="*/ 966312 w 1043464"/>
              <a:gd name="connsiteY33" fmla="*/ 38576 h 986885"/>
              <a:gd name="connsiteX34" fmla="*/ 1004888 w 1043464"/>
              <a:gd name="connsiteY34" fmla="*/ 0 h 986885"/>
              <a:gd name="connsiteX35" fmla="*/ 521732 w 1043464"/>
              <a:gd name="connsiteY35" fmla="*/ 0 h 986885"/>
              <a:gd name="connsiteX36" fmla="*/ 560308 w 1043464"/>
              <a:gd name="connsiteY36" fmla="*/ 38576 h 986885"/>
              <a:gd name="connsiteX37" fmla="*/ 521732 w 1043464"/>
              <a:gd name="connsiteY37" fmla="*/ 77152 h 986885"/>
              <a:gd name="connsiteX38" fmla="*/ 483156 w 1043464"/>
              <a:gd name="connsiteY38" fmla="*/ 38576 h 986885"/>
              <a:gd name="connsiteX39" fmla="*/ 521732 w 1043464"/>
              <a:gd name="connsiteY39" fmla="*/ 0 h 986885"/>
              <a:gd name="connsiteX40" fmla="*/ 38576 w 1043464"/>
              <a:gd name="connsiteY40" fmla="*/ 0 h 986885"/>
              <a:gd name="connsiteX41" fmla="*/ 77152 w 1043464"/>
              <a:gd name="connsiteY41" fmla="*/ 38576 h 986885"/>
              <a:gd name="connsiteX42" fmla="*/ 38576 w 1043464"/>
              <a:gd name="connsiteY42" fmla="*/ 77152 h 986885"/>
              <a:gd name="connsiteX43" fmla="*/ 0 w 1043464"/>
              <a:gd name="connsiteY43" fmla="*/ 38576 h 986885"/>
              <a:gd name="connsiteX44" fmla="*/ 38576 w 1043464"/>
              <a:gd name="connsiteY44" fmla="*/ 0 h 986885"/>
            </a:gdLst>
            <a:rect l="l" t="t" r="r" b="b"/>
            <a:pathLst>
              <a:path w="1043464" h="986885">
                <a:moveTo>
                  <a:pt x="1004888" y="909733"/>
                </a:moveTo>
                <a:cubicBezTo>
                  <a:pt x="1026193" y="909733"/>
                  <a:pt x="1043464" y="927004"/>
                  <a:pt x="1043464" y="948309"/>
                </a:cubicBezTo>
                <a:cubicBezTo>
                  <a:pt x="1043464" y="969614"/>
                  <a:pt x="1026193" y="986885"/>
                  <a:pt x="1004888" y="986885"/>
                </a:cubicBezTo>
                <a:cubicBezTo>
                  <a:pt x="983583" y="986885"/>
                  <a:pt x="966312" y="969614"/>
                  <a:pt x="966312" y="948309"/>
                </a:cubicBezTo>
                <a:cubicBezTo>
                  <a:pt x="966312" y="927004"/>
                  <a:pt x="983583" y="909733"/>
                  <a:pt x="1004888" y="909733"/>
                </a:cubicBezTo>
                <a:close/>
                <a:moveTo>
                  <a:pt x="521732" y="909733"/>
                </a:moveTo>
                <a:cubicBezTo>
                  <a:pt x="543037" y="909733"/>
                  <a:pt x="560308" y="927004"/>
                  <a:pt x="560308" y="948309"/>
                </a:cubicBezTo>
                <a:cubicBezTo>
                  <a:pt x="560308" y="969614"/>
                  <a:pt x="543037" y="986885"/>
                  <a:pt x="521732" y="986885"/>
                </a:cubicBezTo>
                <a:cubicBezTo>
                  <a:pt x="500427" y="986885"/>
                  <a:pt x="483156" y="969614"/>
                  <a:pt x="483156" y="948309"/>
                </a:cubicBezTo>
                <a:cubicBezTo>
                  <a:pt x="483156" y="927004"/>
                  <a:pt x="500427" y="909733"/>
                  <a:pt x="521732" y="909733"/>
                </a:cubicBezTo>
                <a:close/>
                <a:moveTo>
                  <a:pt x="38576" y="909733"/>
                </a:moveTo>
                <a:cubicBezTo>
                  <a:pt x="59881" y="909733"/>
                  <a:pt x="77152" y="927004"/>
                  <a:pt x="77152" y="948309"/>
                </a:cubicBezTo>
                <a:cubicBezTo>
                  <a:pt x="77152" y="969614"/>
                  <a:pt x="59881" y="986885"/>
                  <a:pt x="38576" y="986885"/>
                </a:cubicBezTo>
                <a:cubicBezTo>
                  <a:pt x="17271" y="986885"/>
                  <a:pt x="0" y="969614"/>
                  <a:pt x="0" y="948309"/>
                </a:cubicBezTo>
                <a:cubicBezTo>
                  <a:pt x="0" y="927004"/>
                  <a:pt x="17271" y="909733"/>
                  <a:pt x="38576" y="909733"/>
                </a:cubicBezTo>
                <a:close/>
                <a:moveTo>
                  <a:pt x="1004888" y="454866"/>
                </a:moveTo>
                <a:cubicBezTo>
                  <a:pt x="1026193" y="454866"/>
                  <a:pt x="1043464" y="472137"/>
                  <a:pt x="1043464" y="493442"/>
                </a:cubicBezTo>
                <a:cubicBezTo>
                  <a:pt x="1043464" y="514747"/>
                  <a:pt x="1026193" y="532018"/>
                  <a:pt x="1004888" y="532018"/>
                </a:cubicBezTo>
                <a:cubicBezTo>
                  <a:pt x="983583" y="532018"/>
                  <a:pt x="966312" y="514747"/>
                  <a:pt x="966312" y="493442"/>
                </a:cubicBezTo>
                <a:cubicBezTo>
                  <a:pt x="966312" y="472137"/>
                  <a:pt x="983583" y="454866"/>
                  <a:pt x="1004888" y="454866"/>
                </a:cubicBezTo>
                <a:close/>
                <a:moveTo>
                  <a:pt x="521732" y="454866"/>
                </a:moveTo>
                <a:cubicBezTo>
                  <a:pt x="543037" y="454866"/>
                  <a:pt x="560308" y="472137"/>
                  <a:pt x="560308" y="493442"/>
                </a:cubicBezTo>
                <a:cubicBezTo>
                  <a:pt x="560308" y="514747"/>
                  <a:pt x="543037" y="532018"/>
                  <a:pt x="521732" y="532018"/>
                </a:cubicBezTo>
                <a:cubicBezTo>
                  <a:pt x="500427" y="532018"/>
                  <a:pt x="483156" y="514747"/>
                  <a:pt x="483156" y="493442"/>
                </a:cubicBezTo>
                <a:cubicBezTo>
                  <a:pt x="483156" y="472137"/>
                  <a:pt x="500427" y="454866"/>
                  <a:pt x="521732" y="454866"/>
                </a:cubicBezTo>
                <a:close/>
                <a:moveTo>
                  <a:pt x="38576" y="454866"/>
                </a:moveTo>
                <a:cubicBezTo>
                  <a:pt x="59881" y="454866"/>
                  <a:pt x="77152" y="472137"/>
                  <a:pt x="77152" y="493442"/>
                </a:cubicBezTo>
                <a:cubicBezTo>
                  <a:pt x="77152" y="514747"/>
                  <a:pt x="59881" y="532018"/>
                  <a:pt x="38576" y="532018"/>
                </a:cubicBezTo>
                <a:cubicBezTo>
                  <a:pt x="17271" y="532018"/>
                  <a:pt x="0" y="514747"/>
                  <a:pt x="0" y="493442"/>
                </a:cubicBezTo>
                <a:cubicBezTo>
                  <a:pt x="0" y="472137"/>
                  <a:pt x="17271" y="454866"/>
                  <a:pt x="38576" y="454866"/>
                </a:cubicBezTo>
                <a:close/>
                <a:moveTo>
                  <a:pt x="1004888" y="0"/>
                </a:moveTo>
                <a:cubicBezTo>
                  <a:pt x="1026193" y="0"/>
                  <a:pt x="1043464" y="17271"/>
                  <a:pt x="1043464" y="38576"/>
                </a:cubicBezTo>
                <a:cubicBezTo>
                  <a:pt x="1043464" y="59881"/>
                  <a:pt x="1026193" y="77152"/>
                  <a:pt x="1004888" y="77152"/>
                </a:cubicBezTo>
                <a:cubicBezTo>
                  <a:pt x="983583" y="77152"/>
                  <a:pt x="966312" y="59881"/>
                  <a:pt x="966312" y="38576"/>
                </a:cubicBezTo>
                <a:cubicBezTo>
                  <a:pt x="966312" y="17271"/>
                  <a:pt x="983583" y="0"/>
                  <a:pt x="1004888" y="0"/>
                </a:cubicBezTo>
                <a:close/>
                <a:moveTo>
                  <a:pt x="521732" y="0"/>
                </a:moveTo>
                <a:cubicBezTo>
                  <a:pt x="543037" y="0"/>
                  <a:pt x="560308" y="17271"/>
                  <a:pt x="560308" y="38576"/>
                </a:cubicBezTo>
                <a:cubicBezTo>
                  <a:pt x="560308" y="59881"/>
                  <a:pt x="543037" y="77152"/>
                  <a:pt x="521732" y="77152"/>
                </a:cubicBezTo>
                <a:cubicBezTo>
                  <a:pt x="500427" y="77152"/>
                  <a:pt x="483156" y="59881"/>
                  <a:pt x="483156" y="38576"/>
                </a:cubicBezTo>
                <a:cubicBezTo>
                  <a:pt x="483156" y="17271"/>
                  <a:pt x="500427" y="0"/>
                  <a:pt x="521732" y="0"/>
                </a:cubicBezTo>
                <a:close/>
                <a:moveTo>
                  <a:pt x="38576" y="0"/>
                </a:moveTo>
                <a:cubicBezTo>
                  <a:pt x="59881" y="0"/>
                  <a:pt x="77152" y="17271"/>
                  <a:pt x="77152" y="38576"/>
                </a:cubicBezTo>
                <a:cubicBezTo>
                  <a:pt x="77152" y="59881"/>
                  <a:pt x="59881" y="77152"/>
                  <a:pt x="38576" y="77152"/>
                </a:cubicBezTo>
                <a:cubicBezTo>
                  <a:pt x="17271" y="77152"/>
                  <a:pt x="0" y="59881"/>
                  <a:pt x="0" y="38576"/>
                </a:cubicBezTo>
                <a:cubicBezTo>
                  <a:pt x="0" y="17271"/>
                  <a:pt x="17271" y="0"/>
                  <a:pt x="38576" y="0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alpha val="0"/>
                </a:schemeClr>
              </a:gs>
            </a:gsLst>
            <a:lin ang="8100000" scaled="0"/>
          </a:gra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sp>
        <p:nvSpPr>
          <p:cNvPr id="28" name="标题 1"/>
          <p:cNvSpPr txBox="1"/>
          <p:nvPr/>
        </p:nvSpPr>
        <p:spPr>
          <a:xfrm rot="0" flipH="1" flipV="0">
            <a:off x="652480" y="1372878"/>
            <a:ext cx="91440" cy="9144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"/>
          <p:cNvPicPr>
            <a:picLocks noChangeAspect="1"/>
          </p:cNvPicPr>
          <p:nvPr/>
        </p:nvPicPr>
        <p:blipFill>
          <a:blip r:embed="rId8">
            <a:alphaModFix amt="100000"/>
          </a:blip>
          <a:srcRect l="32902" t="0" r="3496" b="4529"/>
          <a:stretch>
            <a:fillRect/>
          </a:stretch>
        </p:blipFill>
        <p:spPr>
          <a:xfrm rot="0" flipH="1" flipV="0">
            <a:off x="6141450" y="2269039"/>
            <a:ext cx="3062631" cy="3462852"/>
          </a:xfrm>
          <a:custGeom>
            <a:avLst/>
            <a:gdLst>
              <a:gd name="connsiteX0" fmla="*/ 3821354 w 3821354"/>
              <a:gd name="connsiteY0" fmla="*/ 0 h 4320724"/>
              <a:gd name="connsiteX1" fmla="*/ 0 w 3821354"/>
              <a:gd name="connsiteY1" fmla="*/ 0 h 4320724"/>
              <a:gd name="connsiteX2" fmla="*/ 0 w 3821354"/>
              <a:gd name="connsiteY2" fmla="*/ 4320724 h 4320724"/>
              <a:gd name="connsiteX3" fmla="*/ 3821354 w 3821354"/>
              <a:gd name="connsiteY3" fmla="*/ 4320724 h 4320724"/>
            </a:gdLst>
            <a:rect l="l" t="t" r="r" b="b"/>
            <a:pathLst>
              <a:path w="3821354" h="4320724">
                <a:moveTo>
                  <a:pt x="3821354" y="0"/>
                </a:moveTo>
                <a:lnTo>
                  <a:pt x="0" y="0"/>
                </a:lnTo>
                <a:lnTo>
                  <a:pt x="0" y="4320724"/>
                </a:lnTo>
                <a:lnTo>
                  <a:pt x="3821354" y="4320724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30" name=""/>
          <p:cNvPicPr>
            <a:picLocks noChangeAspect="1"/>
          </p:cNvPicPr>
          <p:nvPr/>
        </p:nvPicPr>
        <p:blipFill>
          <a:blip r:embed="rId9">
            <a:alphaModFix amt="100000"/>
          </a:blip>
          <a:srcRect l="4844" t="-2149" r="67030" b="2149"/>
          <a:stretch>
            <a:fillRect/>
          </a:stretch>
        </p:blipFill>
        <p:spPr>
          <a:xfrm rot="0" flipH="1" flipV="0">
            <a:off x="8736478" y="953206"/>
            <a:ext cx="2009612" cy="5382141"/>
          </a:xfrm>
          <a:custGeom>
            <a:avLst/>
            <a:gdLst>
              <a:gd name="connsiteX0" fmla="*/ 0 w 2222721"/>
              <a:gd name="connsiteY0" fmla="*/ 0 h 5952888"/>
              <a:gd name="connsiteX1" fmla="*/ 2222721 w 2222721"/>
              <a:gd name="connsiteY1" fmla="*/ 0 h 5952888"/>
              <a:gd name="connsiteX2" fmla="*/ 2222721 w 2222721"/>
              <a:gd name="connsiteY2" fmla="*/ 5952888 h 5952888"/>
              <a:gd name="connsiteX3" fmla="*/ 0 w 2222721"/>
              <a:gd name="connsiteY3" fmla="*/ 5952888 h 5952888"/>
            </a:gdLst>
            <a:rect l="l" t="t" r="r" b="b"/>
            <a:pathLst>
              <a:path w="2222721" h="5952888">
                <a:moveTo>
                  <a:pt x="0" y="0"/>
                </a:moveTo>
                <a:lnTo>
                  <a:pt x="2222721" y="0"/>
                </a:lnTo>
                <a:lnTo>
                  <a:pt x="2222721" y="5952888"/>
                </a:lnTo>
                <a:lnTo>
                  <a:pt x="0" y="595288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31" name="标题 1"/>
          <p:cNvSpPr txBox="1"/>
          <p:nvPr/>
        </p:nvSpPr>
        <p:spPr>
          <a:xfrm rot="0" flipH="0" flipV="0">
            <a:off x="943955" y="3354900"/>
            <a:ext cx="2004918" cy="20313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dist"/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OPPOSans R"/>
                <a:ea typeface="OPPOSans R"/>
                <a:cs typeface="OPPOSans R"/>
              </a:rPr>
              <a:t>PowerPoint design</a:t>
            </a:r>
            <a:endParaRPr kumimoji="1" lang="zh-CN" altLang="en-US"/>
          </a:p>
        </p:txBody>
      </p:sp>
      <p:cxnSp>
        <p:nvCxnSpPr>
          <p:cNvPr id="32" name="标题 1"/>
          <p:cNvCxnSpPr/>
          <p:nvPr/>
        </p:nvCxnSpPr>
        <p:spPr>
          <a:xfrm rot="0" flipH="0" flipV="0">
            <a:off x="3074603" y="3469489"/>
            <a:ext cx="2825465" cy="0"/>
          </a:xfrm>
          <a:prstGeom prst="line">
            <a:avLst/>
          </a:prstGeom>
          <a:noFill/>
          <a:ln w="6350" cap="sq">
            <a:solidFill>
              <a:schemeClr val="bg1">
                <a:lumMod val="75000"/>
              </a:schemeClr>
            </a:solidFill>
            <a:miter/>
          </a:ln>
        </p:spPr>
      </p:cxnSp>
      <p:pic>
        <p:nvPicPr>
          <p:cNvPr id="33" name=""/>
          <p:cNvPicPr>
            <a:picLocks noChangeAspect="1"/>
          </p:cNvPicPr>
          <p:nvPr/>
        </p:nvPicPr>
        <p:blipFill>
          <a:blip r:embed="rId5">
            <a:alphaModFix amt="100000"/>
          </a:blip>
          <a:srcRect l="0" t="0" r="0" b="0"/>
          <a:stretch>
            <a:fillRect/>
          </a:stretch>
        </p:blipFill>
        <p:spPr>
          <a:xfrm rot="2040000" flipH="0" flipV="0">
            <a:off x="3822052" y="6034554"/>
            <a:ext cx="1628277" cy="165454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标题 1"/>
          <p:cNvSpPr txBox="1"/>
          <p:nvPr/>
        </p:nvSpPr>
        <p:spPr>
          <a:xfrm rot="0" flipH="1" flipV="0">
            <a:off x="5186380" y="4433578"/>
            <a:ext cx="91440" cy="91440"/>
          </a:xfrm>
          <a:prstGeom prst="ellipse">
            <a:avLst/>
          </a:prstGeom>
          <a:noFill/>
          <a:ln w="12700" cap="sq">
            <a:solidFill>
              <a:schemeClr val="accent1"/>
            </a:solidFill>
            <a:miter/>
          </a:ln>
        </p:spPr>
        <p:txBody>
          <a:bodyPr vert="horz" wrap="square" lIns="91440" tIns="45720" rIns="91440" bIns="45720" rtlCol="0" anchor="ctr"/>
          <a:lstStyle/>
          <a:p>
            <a:pPr algn="ctr"/>
            <a:endParaRPr kumimoji="1" lang="zh-CN" altLang="en-US"/>
          </a:p>
        </p:txBody>
      </p:sp>
    </p:spTree>
  </p:cSld>
</p:sld>
</file>

<file path=ppt/theme/_rels/theme1.xml.rels><?xml version="1.0" encoding="UTF-8" standalone="yes"?>
<Relationships xmlns="http://schemas.openxmlformats.org/package/2006/relationships">

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70C026"/>
      </a:accent1>
      <a:accent2>
        <a:srgbClr val="0F5508"/>
      </a:accent2>
      <a:accent3>
        <a:srgbClr val="FFC000"/>
      </a:accent3>
      <a:accent4>
        <a:srgbClr val="38669C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