
<file path=[Content_Types].xml><?xml version="1.0" encoding="utf-8"?>
<Types xmlns="http://schemas.openxmlformats.org/package/2006/content-types">
  <Default Extension="jpeg" ContentType="image/jpeg"/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OPPOSans H"/>
      <p:regular r:id="rId15"/>
    </p:embeddedFont>
    <p:embeddedFont>
      <p:font typeface="OPPOSans R"/>
      <p:regular r:id="rId16"/>
    </p:embeddedFont>
    <p:embeddedFont>
      <p:font typeface="OPPOSans L"/>
      <p:regular r:id="rId17"/>
    </p:embeddedFont>
    <p:embeddedFont>
      <p:font typeface="Source Han Sans"/>
      <p:regular r:id="rId18"/>
    </p:embeddedFont>
    <p:embeddedFont>
      <p:font typeface="Source Han Sans CN Bold"/>
      <p:regular r:id="rId19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font" Target="fonts/font2.fntdata"/>
<Relationship Id="rId16" Type="http://schemas.openxmlformats.org/officeDocument/2006/relationships/font" Target="fonts/font4.fntdata"/>
<Relationship Id="rId17" Type="http://schemas.openxmlformats.org/officeDocument/2006/relationships/font" Target="fonts/font1.fntdata"/>
<Relationship Id="rId18" Type="http://schemas.openxmlformats.org/officeDocument/2006/relationships/font" Target="fonts/font5.fntdata"/>
<Relationship Id="rId19" Type="http://schemas.openxmlformats.org/officeDocument/2006/relationships/font" Target="fonts/font3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jpe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jpe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jpe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Relationship Id="rId3" Type="http://schemas.openxmlformats.org/officeDocument/2006/relationships/image" Target="../media/image5.png"/>
<Relationship Id="rId4" Type="http://schemas.openxmlformats.org/officeDocument/2006/relationships/image" Target="../media/image6.png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55000"/>
          </a:blip>
          <a:srcRect l="1015" t="9683" r="1015" b="7654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426655" y="552078"/>
            <a:ext cx="11338690" cy="5898229"/>
          </a:xfrm>
          <a:prstGeom prst="roundRect">
            <a:avLst>
              <a:gd name="adj" fmla="val 563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-1" y="1"/>
            <a:ext cx="1058779" cy="1227240"/>
          </a:xfrm>
          <a:custGeom>
            <a:avLst/>
            <a:gdLst>
              <a:gd name="connsiteX0" fmla="*/ 0 w 983070"/>
              <a:gd name="connsiteY0" fmla="*/ 0 h 1139485"/>
              <a:gd name="connsiteX1" fmla="*/ 799953 w 983070"/>
              <a:gd name="connsiteY1" fmla="*/ 0 h 1139485"/>
              <a:gd name="connsiteX2" fmla="*/ 867176 w 983070"/>
              <a:gd name="connsiteY2" fmla="*/ 81475 h 1139485"/>
              <a:gd name="connsiteX3" fmla="*/ 983070 w 983070"/>
              <a:gd name="connsiteY3" fmla="*/ 460886 h 1139485"/>
              <a:gd name="connsiteX4" fmla="*/ 304471 w 983070"/>
              <a:gd name="connsiteY4" fmla="*/ 1139485 h 1139485"/>
              <a:gd name="connsiteX5" fmla="*/ 40330 w 983070"/>
              <a:gd name="connsiteY5" fmla="*/ 1086157 h 1139485"/>
              <a:gd name="connsiteX6" fmla="*/ 0 w 983070"/>
              <a:gd name="connsiteY6" fmla="*/ 1064267 h 1139485"/>
            </a:gdLst>
            <a:rect l="l" t="t" r="r" b="b"/>
            <a:pathLst>
              <a:path w="983070" h="1139485">
                <a:moveTo>
                  <a:pt x="0" y="0"/>
                </a:moveTo>
                <a:lnTo>
                  <a:pt x="799953" y="0"/>
                </a:lnTo>
                <a:lnTo>
                  <a:pt x="867176" y="81475"/>
                </a:lnTo>
                <a:cubicBezTo>
                  <a:pt x="940346" y="189780"/>
                  <a:pt x="983070" y="320344"/>
                  <a:pt x="983070" y="460886"/>
                </a:cubicBezTo>
                <a:cubicBezTo>
                  <a:pt x="983070" y="835666"/>
                  <a:pt x="679251" y="1139485"/>
                  <a:pt x="304471" y="1139485"/>
                </a:cubicBezTo>
                <a:cubicBezTo>
                  <a:pt x="210776" y="1139485"/>
                  <a:pt x="121516" y="1120496"/>
                  <a:pt x="40330" y="1086157"/>
                </a:cubicBezTo>
                <a:lnTo>
                  <a:pt x="0" y="106426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3888" y="712392"/>
            <a:ext cx="10944225" cy="5533627"/>
          </a:xfrm>
          <a:prstGeom prst="roundRect">
            <a:avLst>
              <a:gd name="adj" fmla="val 4817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820886" y="5486399"/>
            <a:ext cx="1846302" cy="1371601"/>
          </a:xfrm>
          <a:custGeom>
            <a:avLst/>
            <a:gdLst>
              <a:gd name="connsiteX0" fmla="*/ 923151 w 1846302"/>
              <a:gd name="connsiteY0" fmla="*/ 0 h 1371601"/>
              <a:gd name="connsiteX1" fmla="*/ 1846302 w 1846302"/>
              <a:gd name="connsiteY1" fmla="*/ 923151 h 1371601"/>
              <a:gd name="connsiteX2" fmla="*/ 1773756 w 1846302"/>
              <a:gd name="connsiteY2" fmla="*/ 1282483 h 1371601"/>
              <a:gd name="connsiteX3" fmla="*/ 1725384 w 1846302"/>
              <a:gd name="connsiteY3" fmla="*/ 1371601 h 1371601"/>
              <a:gd name="connsiteX4" fmla="*/ 120917 w 1846302"/>
              <a:gd name="connsiteY4" fmla="*/ 1371601 h 1371601"/>
              <a:gd name="connsiteX5" fmla="*/ 72546 w 1846302"/>
              <a:gd name="connsiteY5" fmla="*/ 1282483 h 1371601"/>
              <a:gd name="connsiteX6" fmla="*/ 0 w 1846302"/>
              <a:gd name="connsiteY6" fmla="*/ 923151 h 1371601"/>
              <a:gd name="connsiteX7" fmla="*/ 923151 w 1846302"/>
              <a:gd name="connsiteY7" fmla="*/ 0 h 1371601"/>
            </a:gdLst>
            <a:rect l="l" t="t" r="r" b="b"/>
            <a:pathLst>
              <a:path w="1846302" h="1371601">
                <a:moveTo>
                  <a:pt x="923151" y="0"/>
                </a:moveTo>
                <a:cubicBezTo>
                  <a:pt x="1432993" y="0"/>
                  <a:pt x="1846302" y="413309"/>
                  <a:pt x="1846302" y="923151"/>
                </a:cubicBezTo>
                <a:cubicBezTo>
                  <a:pt x="1846302" y="1050612"/>
                  <a:pt x="1820470" y="1172039"/>
                  <a:pt x="1773756" y="1282483"/>
                </a:cubicBezTo>
                <a:lnTo>
                  <a:pt x="1725384" y="1371601"/>
                </a:lnTo>
                <a:lnTo>
                  <a:pt x="120917" y="1371601"/>
                </a:lnTo>
                <a:lnTo>
                  <a:pt x="72546" y="1282483"/>
                </a:lnTo>
                <a:cubicBezTo>
                  <a:pt x="25832" y="1172039"/>
                  <a:pt x="0" y="1050612"/>
                  <a:pt x="0" y="923151"/>
                </a:cubicBezTo>
                <a:cubicBezTo>
                  <a:pt x="0" y="413309"/>
                  <a:pt x="413309" y="0"/>
                  <a:pt x="92315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0337633" y="0"/>
            <a:ext cx="1854367" cy="1916160"/>
          </a:xfrm>
          <a:custGeom>
            <a:avLst/>
            <a:gdLst>
              <a:gd name="connsiteX0" fmla="*/ 1304177 w 1854367"/>
              <a:gd name="connsiteY0" fmla="*/ 507019 h 1916160"/>
              <a:gd name="connsiteX1" fmla="*/ 1199215 w 1854367"/>
              <a:gd name="connsiteY1" fmla="*/ 611982 h 1916160"/>
              <a:gd name="connsiteX2" fmla="*/ 1304177 w 1854367"/>
              <a:gd name="connsiteY2" fmla="*/ 716945 h 1916160"/>
              <a:gd name="connsiteX3" fmla="*/ 1409141 w 1854367"/>
              <a:gd name="connsiteY3" fmla="*/ 611982 h 1916160"/>
              <a:gd name="connsiteX4" fmla="*/ 1304177 w 1854367"/>
              <a:gd name="connsiteY4" fmla="*/ 507019 h 1916160"/>
              <a:gd name="connsiteX5" fmla="*/ 1304179 w 1854367"/>
              <a:gd name="connsiteY5" fmla="*/ 504039 h 1916160"/>
              <a:gd name="connsiteX6" fmla="*/ 1412121 w 1854367"/>
              <a:gd name="connsiteY6" fmla="*/ 611982 h 1916160"/>
              <a:gd name="connsiteX7" fmla="*/ 1304179 w 1854367"/>
              <a:gd name="connsiteY7" fmla="*/ 719925 h 1916160"/>
              <a:gd name="connsiteX8" fmla="*/ 1196235 w 1854367"/>
              <a:gd name="connsiteY8" fmla="*/ 611982 h 1916160"/>
              <a:gd name="connsiteX9" fmla="*/ 1304179 w 1854367"/>
              <a:gd name="connsiteY9" fmla="*/ 504039 h 1916160"/>
              <a:gd name="connsiteX10" fmla="*/ 1304179 w 1854367"/>
              <a:gd name="connsiteY10" fmla="*/ 401271 h 1916160"/>
              <a:gd name="connsiteX11" fmla="*/ 1093469 w 1854367"/>
              <a:gd name="connsiteY11" fmla="*/ 611981 h 1916160"/>
              <a:gd name="connsiteX12" fmla="*/ 1304179 w 1854367"/>
              <a:gd name="connsiteY12" fmla="*/ 822691 h 1916160"/>
              <a:gd name="connsiteX13" fmla="*/ 1514888 w 1854367"/>
              <a:gd name="connsiteY13" fmla="*/ 611981 h 1916160"/>
              <a:gd name="connsiteX14" fmla="*/ 1304179 w 1854367"/>
              <a:gd name="connsiteY14" fmla="*/ 401271 h 1916160"/>
              <a:gd name="connsiteX15" fmla="*/ 1304179 w 1854367"/>
              <a:gd name="connsiteY15" fmla="*/ 395290 h 1916160"/>
              <a:gd name="connsiteX16" fmla="*/ 1520869 w 1854367"/>
              <a:gd name="connsiteY16" fmla="*/ 611981 h 1916160"/>
              <a:gd name="connsiteX17" fmla="*/ 1304179 w 1854367"/>
              <a:gd name="connsiteY17" fmla="*/ 828672 h 1916160"/>
              <a:gd name="connsiteX18" fmla="*/ 1087488 w 1854367"/>
              <a:gd name="connsiteY18" fmla="*/ 611981 h 1916160"/>
              <a:gd name="connsiteX19" fmla="*/ 1304179 w 1854367"/>
              <a:gd name="connsiteY19" fmla="*/ 395290 h 1916160"/>
              <a:gd name="connsiteX20" fmla="*/ 1304179 w 1854367"/>
              <a:gd name="connsiteY20" fmla="*/ 295524 h 1916160"/>
              <a:gd name="connsiteX21" fmla="*/ 987721 w 1854367"/>
              <a:gd name="connsiteY21" fmla="*/ 611982 h 1916160"/>
              <a:gd name="connsiteX22" fmla="*/ 1304179 w 1854367"/>
              <a:gd name="connsiteY22" fmla="*/ 928440 h 1916160"/>
              <a:gd name="connsiteX23" fmla="*/ 1620636 w 1854367"/>
              <a:gd name="connsiteY23" fmla="*/ 611982 h 1916160"/>
              <a:gd name="connsiteX24" fmla="*/ 1304179 w 1854367"/>
              <a:gd name="connsiteY24" fmla="*/ 295524 h 1916160"/>
              <a:gd name="connsiteX25" fmla="*/ 1304179 w 1854367"/>
              <a:gd name="connsiteY25" fmla="*/ 286542 h 1916160"/>
              <a:gd name="connsiteX26" fmla="*/ 1629618 w 1854367"/>
              <a:gd name="connsiteY26" fmla="*/ 611982 h 1916160"/>
              <a:gd name="connsiteX27" fmla="*/ 1304179 w 1854367"/>
              <a:gd name="connsiteY27" fmla="*/ 937422 h 1916160"/>
              <a:gd name="connsiteX28" fmla="*/ 978739 w 1854367"/>
              <a:gd name="connsiteY28" fmla="*/ 611982 h 1916160"/>
              <a:gd name="connsiteX29" fmla="*/ 1304179 w 1854367"/>
              <a:gd name="connsiteY29" fmla="*/ 286542 h 1916160"/>
              <a:gd name="connsiteX30" fmla="*/ 1304177 w 1854367"/>
              <a:gd name="connsiteY30" fmla="*/ 189777 h 1916160"/>
              <a:gd name="connsiteX31" fmla="*/ 881973 w 1854367"/>
              <a:gd name="connsiteY31" fmla="*/ 611982 h 1916160"/>
              <a:gd name="connsiteX32" fmla="*/ 1304177 w 1854367"/>
              <a:gd name="connsiteY32" fmla="*/ 1034187 h 1916160"/>
              <a:gd name="connsiteX33" fmla="*/ 1726382 w 1854367"/>
              <a:gd name="connsiteY33" fmla="*/ 611982 h 1916160"/>
              <a:gd name="connsiteX34" fmla="*/ 1304177 w 1854367"/>
              <a:gd name="connsiteY34" fmla="*/ 189777 h 1916160"/>
              <a:gd name="connsiteX35" fmla="*/ 1304177 w 1854367"/>
              <a:gd name="connsiteY35" fmla="*/ 177793 h 1916160"/>
              <a:gd name="connsiteX36" fmla="*/ 1738366 w 1854367"/>
              <a:gd name="connsiteY36" fmla="*/ 611982 h 1916160"/>
              <a:gd name="connsiteX37" fmla="*/ 1304177 w 1854367"/>
              <a:gd name="connsiteY37" fmla="*/ 1046170 h 1916160"/>
              <a:gd name="connsiteX38" fmla="*/ 869989 w 1854367"/>
              <a:gd name="connsiteY38" fmla="*/ 611982 h 1916160"/>
              <a:gd name="connsiteX39" fmla="*/ 1304177 w 1854367"/>
              <a:gd name="connsiteY39" fmla="*/ 177793 h 1916160"/>
              <a:gd name="connsiteX40" fmla="*/ 1304177 w 1854367"/>
              <a:gd name="connsiteY40" fmla="*/ 84030 h 1916160"/>
              <a:gd name="connsiteX41" fmla="*/ 776226 w 1854367"/>
              <a:gd name="connsiteY41" fmla="*/ 611982 h 1916160"/>
              <a:gd name="connsiteX42" fmla="*/ 1304177 w 1854367"/>
              <a:gd name="connsiteY42" fmla="*/ 1139933 h 1916160"/>
              <a:gd name="connsiteX43" fmla="*/ 1832129 w 1854367"/>
              <a:gd name="connsiteY43" fmla="*/ 611982 h 1916160"/>
              <a:gd name="connsiteX44" fmla="*/ 1304177 w 1854367"/>
              <a:gd name="connsiteY44" fmla="*/ 84030 h 1916160"/>
              <a:gd name="connsiteX45" fmla="*/ 1304179 w 1854367"/>
              <a:gd name="connsiteY45" fmla="*/ 69044 h 1916160"/>
              <a:gd name="connsiteX46" fmla="*/ 1847116 w 1854367"/>
              <a:gd name="connsiteY46" fmla="*/ 611982 h 1916160"/>
              <a:gd name="connsiteX47" fmla="*/ 1304179 w 1854367"/>
              <a:gd name="connsiteY47" fmla="*/ 1154919 h 1916160"/>
              <a:gd name="connsiteX48" fmla="*/ 761241 w 1854367"/>
              <a:gd name="connsiteY48" fmla="*/ 611982 h 1916160"/>
              <a:gd name="connsiteX49" fmla="*/ 1304179 w 1854367"/>
              <a:gd name="connsiteY49" fmla="*/ 69044 h 1916160"/>
              <a:gd name="connsiteX50" fmla="*/ 1719039 w 1854367"/>
              <a:gd name="connsiteY50" fmla="*/ 0 h 1916160"/>
              <a:gd name="connsiteX51" fmla="*/ 1751868 w 1854367"/>
              <a:gd name="connsiteY51" fmla="*/ 0 h 1916160"/>
              <a:gd name="connsiteX52" fmla="*/ 1841887 w 1854367"/>
              <a:gd name="connsiteY52" fmla="*/ 74273 h 1916160"/>
              <a:gd name="connsiteX53" fmla="*/ 1854367 w 1854367"/>
              <a:gd name="connsiteY53" fmla="*/ 89399 h 1916160"/>
              <a:gd name="connsiteX54" fmla="*/ 1854367 w 1854367"/>
              <a:gd name="connsiteY54" fmla="*/ 122227 h 1916160"/>
              <a:gd name="connsiteX55" fmla="*/ 1827046 w 1854367"/>
              <a:gd name="connsiteY55" fmla="*/ 89114 h 1916160"/>
              <a:gd name="connsiteX56" fmla="*/ 1460379 w 1854367"/>
              <a:gd name="connsiteY56" fmla="*/ 0 h 1916160"/>
              <a:gd name="connsiteX57" fmla="*/ 1520772 w 1854367"/>
              <a:gd name="connsiteY57" fmla="*/ 0 h 1916160"/>
              <a:gd name="connsiteX58" fmla="*/ 1557842 w 1854367"/>
              <a:gd name="connsiteY58" fmla="*/ 11508 h 1916160"/>
              <a:gd name="connsiteX59" fmla="*/ 1844565 w 1854367"/>
              <a:gd name="connsiteY59" fmla="*/ 247617 h 1916160"/>
              <a:gd name="connsiteX60" fmla="*/ 1854367 w 1854367"/>
              <a:gd name="connsiteY60" fmla="*/ 265675 h 1916160"/>
              <a:gd name="connsiteX61" fmla="*/ 1854367 w 1854367"/>
              <a:gd name="connsiteY61" fmla="*/ 303211 h 1916160"/>
              <a:gd name="connsiteX62" fmla="*/ 1829650 w 1854367"/>
              <a:gd name="connsiteY62" fmla="*/ 257674 h 1916160"/>
              <a:gd name="connsiteX63" fmla="*/ 1550841 w 1854367"/>
              <a:gd name="connsiteY63" fmla="*/ 28081 h 1916160"/>
              <a:gd name="connsiteX64" fmla="*/ 1087583 w 1854367"/>
              <a:gd name="connsiteY64" fmla="*/ 0 h 1916160"/>
              <a:gd name="connsiteX65" fmla="*/ 1147975 w 1854367"/>
              <a:gd name="connsiteY65" fmla="*/ 0 h 1916160"/>
              <a:gd name="connsiteX66" fmla="*/ 1057513 w 1854367"/>
              <a:gd name="connsiteY66" fmla="*/ 28081 h 1916160"/>
              <a:gd name="connsiteX67" fmla="*/ 670479 w 1854367"/>
              <a:gd name="connsiteY67" fmla="*/ 611981 h 1916160"/>
              <a:gd name="connsiteX68" fmla="*/ 1304177 w 1854367"/>
              <a:gd name="connsiteY68" fmla="*/ 1245679 h 1916160"/>
              <a:gd name="connsiteX69" fmla="*/ 1829650 w 1854367"/>
              <a:gd name="connsiteY69" fmla="*/ 966287 h 1916160"/>
              <a:gd name="connsiteX70" fmla="*/ 1854367 w 1854367"/>
              <a:gd name="connsiteY70" fmla="*/ 920750 h 1916160"/>
              <a:gd name="connsiteX71" fmla="*/ 1854367 w 1854367"/>
              <a:gd name="connsiteY71" fmla="*/ 958286 h 1916160"/>
              <a:gd name="connsiteX72" fmla="*/ 1844565 w 1854367"/>
              <a:gd name="connsiteY72" fmla="*/ 976344 h 1916160"/>
              <a:gd name="connsiteX73" fmla="*/ 1304177 w 1854367"/>
              <a:gd name="connsiteY73" fmla="*/ 1263666 h 1916160"/>
              <a:gd name="connsiteX74" fmla="*/ 652492 w 1854367"/>
              <a:gd name="connsiteY74" fmla="*/ 611981 h 1916160"/>
              <a:gd name="connsiteX75" fmla="*/ 1050512 w 1854367"/>
              <a:gd name="connsiteY75" fmla="*/ 11508 h 1916160"/>
              <a:gd name="connsiteX76" fmla="*/ 856490 w 1854367"/>
              <a:gd name="connsiteY76" fmla="*/ 0 h 1916160"/>
              <a:gd name="connsiteX77" fmla="*/ 889318 w 1854367"/>
              <a:gd name="connsiteY77" fmla="*/ 0 h 1916160"/>
              <a:gd name="connsiteX78" fmla="*/ 781311 w 1854367"/>
              <a:gd name="connsiteY78" fmla="*/ 89114 h 1916160"/>
              <a:gd name="connsiteX79" fmla="*/ 564732 w 1854367"/>
              <a:gd name="connsiteY79" fmla="*/ 611982 h 1916160"/>
              <a:gd name="connsiteX80" fmla="*/ 1304179 w 1854367"/>
              <a:gd name="connsiteY80" fmla="*/ 1351428 h 1916160"/>
              <a:gd name="connsiteX81" fmla="*/ 1827046 w 1854367"/>
              <a:gd name="connsiteY81" fmla="*/ 1134849 h 1916160"/>
              <a:gd name="connsiteX82" fmla="*/ 1854367 w 1854367"/>
              <a:gd name="connsiteY82" fmla="*/ 1101736 h 1916160"/>
              <a:gd name="connsiteX83" fmla="*/ 1854367 w 1854367"/>
              <a:gd name="connsiteY83" fmla="*/ 1134565 h 1916160"/>
              <a:gd name="connsiteX84" fmla="*/ 1841887 w 1854367"/>
              <a:gd name="connsiteY84" fmla="*/ 1149690 h 1916160"/>
              <a:gd name="connsiteX85" fmla="*/ 1304179 w 1854367"/>
              <a:gd name="connsiteY85" fmla="*/ 1372416 h 1916160"/>
              <a:gd name="connsiteX86" fmla="*/ 543744 w 1854367"/>
              <a:gd name="connsiteY86" fmla="*/ 611982 h 1916160"/>
              <a:gd name="connsiteX87" fmla="*/ 766470 w 1854367"/>
              <a:gd name="connsiteY87" fmla="*/ 74273 h 1916160"/>
              <a:gd name="connsiteX88" fmla="*/ 687409 w 1854367"/>
              <a:gd name="connsiteY88" fmla="*/ 0 h 1916160"/>
              <a:gd name="connsiteX89" fmla="*/ 723916 w 1854367"/>
              <a:gd name="connsiteY89" fmla="*/ 0 h 1916160"/>
              <a:gd name="connsiteX90" fmla="*/ 706536 w 1854367"/>
              <a:gd name="connsiteY90" fmla="*/ 14339 h 1916160"/>
              <a:gd name="connsiteX91" fmla="*/ 458985 w 1854367"/>
              <a:gd name="connsiteY91" fmla="*/ 611982 h 1916160"/>
              <a:gd name="connsiteX92" fmla="*/ 1304179 w 1854367"/>
              <a:gd name="connsiteY92" fmla="*/ 1457175 h 1916160"/>
              <a:gd name="connsiteX93" fmla="*/ 1776734 w 1854367"/>
              <a:gd name="connsiteY93" fmla="*/ 1312830 h 1916160"/>
              <a:gd name="connsiteX94" fmla="*/ 1854367 w 1854367"/>
              <a:gd name="connsiteY94" fmla="*/ 1248777 h 1916160"/>
              <a:gd name="connsiteX95" fmla="*/ 1854367 w 1854367"/>
              <a:gd name="connsiteY95" fmla="*/ 1279737 h 1916160"/>
              <a:gd name="connsiteX96" fmla="*/ 1790148 w 1854367"/>
              <a:gd name="connsiteY96" fmla="*/ 1332723 h 1916160"/>
              <a:gd name="connsiteX97" fmla="*/ 1304179 w 1854367"/>
              <a:gd name="connsiteY97" fmla="*/ 1481165 h 1916160"/>
              <a:gd name="connsiteX98" fmla="*/ 434996 w 1854367"/>
              <a:gd name="connsiteY98" fmla="*/ 611982 h 1916160"/>
              <a:gd name="connsiteX99" fmla="*/ 583439 w 1854367"/>
              <a:gd name="connsiteY99" fmla="*/ 126013 h 1916160"/>
              <a:gd name="connsiteX100" fmla="*/ 547066 w 1854367"/>
              <a:gd name="connsiteY100" fmla="*/ 0 h 1916160"/>
              <a:gd name="connsiteX101" fmla="*/ 581898 w 1854367"/>
              <a:gd name="connsiteY101" fmla="*/ 0 h 1916160"/>
              <a:gd name="connsiteX102" fmla="*/ 515644 w 1854367"/>
              <a:gd name="connsiteY102" fmla="*/ 80301 h 1916160"/>
              <a:gd name="connsiteX103" fmla="*/ 353238 w 1854367"/>
              <a:gd name="connsiteY103" fmla="*/ 611982 h 1916160"/>
              <a:gd name="connsiteX104" fmla="*/ 1304179 w 1854367"/>
              <a:gd name="connsiteY104" fmla="*/ 1562923 h 1916160"/>
              <a:gd name="connsiteX105" fmla="*/ 1835860 w 1854367"/>
              <a:gd name="connsiteY105" fmla="*/ 1400517 h 1916160"/>
              <a:gd name="connsiteX106" fmla="*/ 1854367 w 1854367"/>
              <a:gd name="connsiteY106" fmla="*/ 1385248 h 1916160"/>
              <a:gd name="connsiteX107" fmla="*/ 1854367 w 1854367"/>
              <a:gd name="connsiteY107" fmla="*/ 1420080 h 1916160"/>
              <a:gd name="connsiteX108" fmla="*/ 1850950 w 1854367"/>
              <a:gd name="connsiteY108" fmla="*/ 1422899 h 1916160"/>
              <a:gd name="connsiteX109" fmla="*/ 1304179 w 1854367"/>
              <a:gd name="connsiteY109" fmla="*/ 1589914 h 1916160"/>
              <a:gd name="connsiteX110" fmla="*/ 326247 w 1854367"/>
              <a:gd name="connsiteY110" fmla="*/ 611982 h 1916160"/>
              <a:gd name="connsiteX111" fmla="*/ 493263 w 1854367"/>
              <a:gd name="connsiteY111" fmla="*/ 65210 h 1916160"/>
              <a:gd name="connsiteX112" fmla="*/ 406721 w 1854367"/>
              <a:gd name="connsiteY112" fmla="*/ 0 h 1916160"/>
              <a:gd name="connsiteX113" fmla="*/ 445427 w 1854367"/>
              <a:gd name="connsiteY113" fmla="*/ 0 h 1916160"/>
              <a:gd name="connsiteX114" fmla="*/ 427955 w 1854367"/>
              <a:gd name="connsiteY114" fmla="*/ 21176 h 1916160"/>
              <a:gd name="connsiteX115" fmla="*/ 247489 w 1854367"/>
              <a:gd name="connsiteY115" fmla="*/ 611981 h 1916160"/>
              <a:gd name="connsiteX116" fmla="*/ 1304177 w 1854367"/>
              <a:gd name="connsiteY116" fmla="*/ 1668669 h 1916160"/>
              <a:gd name="connsiteX117" fmla="*/ 1807858 w 1854367"/>
              <a:gd name="connsiteY117" fmla="*/ 1541133 h 1916160"/>
              <a:gd name="connsiteX118" fmla="*/ 1854367 w 1854367"/>
              <a:gd name="connsiteY118" fmla="*/ 1512877 h 1916160"/>
              <a:gd name="connsiteX119" fmla="*/ 1854367 w 1854367"/>
              <a:gd name="connsiteY119" fmla="*/ 1547934 h 1916160"/>
              <a:gd name="connsiteX120" fmla="*/ 1822153 w 1854367"/>
              <a:gd name="connsiteY120" fmla="*/ 1567505 h 1916160"/>
              <a:gd name="connsiteX121" fmla="*/ 1304177 w 1854367"/>
              <a:gd name="connsiteY121" fmla="*/ 1698661 h 1916160"/>
              <a:gd name="connsiteX122" fmla="*/ 217497 w 1854367"/>
              <a:gd name="connsiteY122" fmla="*/ 611981 h 1916160"/>
              <a:gd name="connsiteX123" fmla="*/ 403085 w 1854367"/>
              <a:gd name="connsiteY123" fmla="*/ 4407 h 1916160"/>
              <a:gd name="connsiteX124" fmla="*/ 282300 w 1854367"/>
              <a:gd name="connsiteY124" fmla="*/ 0 h 1916160"/>
              <a:gd name="connsiteX125" fmla="*/ 319672 w 1854367"/>
              <a:gd name="connsiteY125" fmla="*/ 0 h 1916160"/>
              <a:gd name="connsiteX126" fmla="*/ 233093 w 1854367"/>
              <a:gd name="connsiteY126" fmla="*/ 159509 h 1916160"/>
              <a:gd name="connsiteX127" fmla="*/ 141743 w 1854367"/>
              <a:gd name="connsiteY127" fmla="*/ 611982 h 1916160"/>
              <a:gd name="connsiteX128" fmla="*/ 1304179 w 1854367"/>
              <a:gd name="connsiteY128" fmla="*/ 1774417 h 1916160"/>
              <a:gd name="connsiteX129" fmla="*/ 1756651 w 1854367"/>
              <a:gd name="connsiteY129" fmla="*/ 1683067 h 1916160"/>
              <a:gd name="connsiteX130" fmla="*/ 1854367 w 1854367"/>
              <a:gd name="connsiteY130" fmla="*/ 1635995 h 1916160"/>
              <a:gd name="connsiteX131" fmla="*/ 1854367 w 1854367"/>
              <a:gd name="connsiteY131" fmla="*/ 1672583 h 1916160"/>
              <a:gd name="connsiteX132" fmla="*/ 1769494 w 1854367"/>
              <a:gd name="connsiteY132" fmla="*/ 1713468 h 1916160"/>
              <a:gd name="connsiteX133" fmla="*/ 1304179 w 1854367"/>
              <a:gd name="connsiteY133" fmla="*/ 1807411 h 1916160"/>
              <a:gd name="connsiteX134" fmla="*/ 108749 w 1854367"/>
              <a:gd name="connsiteY134" fmla="*/ 611982 h 1916160"/>
              <a:gd name="connsiteX135" fmla="*/ 202692 w 1854367"/>
              <a:gd name="connsiteY135" fmla="*/ 146666 h 1916160"/>
              <a:gd name="connsiteX136" fmla="*/ 159121 w 1854367"/>
              <a:gd name="connsiteY136" fmla="*/ 0 h 1916160"/>
              <a:gd name="connsiteX137" fmla="*/ 199892 w 1854367"/>
              <a:gd name="connsiteY137" fmla="*/ 0 h 1916160"/>
              <a:gd name="connsiteX138" fmla="*/ 135655 w 1854367"/>
              <a:gd name="connsiteY138" fmla="*/ 118348 h 1916160"/>
              <a:gd name="connsiteX139" fmla="*/ 35995 w 1854367"/>
              <a:gd name="connsiteY139" fmla="*/ 611982 h 1916160"/>
              <a:gd name="connsiteX140" fmla="*/ 1304177 w 1854367"/>
              <a:gd name="connsiteY140" fmla="*/ 1880164 h 1916160"/>
              <a:gd name="connsiteX141" fmla="*/ 1797811 w 1854367"/>
              <a:gd name="connsiteY141" fmla="*/ 1780504 h 1916160"/>
              <a:gd name="connsiteX142" fmla="*/ 1854367 w 1854367"/>
              <a:gd name="connsiteY142" fmla="*/ 1753260 h 1916160"/>
              <a:gd name="connsiteX143" fmla="*/ 1854367 w 1854367"/>
              <a:gd name="connsiteY143" fmla="*/ 1793177 h 1916160"/>
              <a:gd name="connsiteX144" fmla="*/ 1811824 w 1854367"/>
              <a:gd name="connsiteY144" fmla="*/ 1813671 h 1916160"/>
              <a:gd name="connsiteX145" fmla="*/ 1304179 w 1854367"/>
              <a:gd name="connsiteY145" fmla="*/ 1916160 h 1916160"/>
              <a:gd name="connsiteX146" fmla="*/ 0 w 1854367"/>
              <a:gd name="connsiteY146" fmla="*/ 611982 h 1916160"/>
              <a:gd name="connsiteX147" fmla="*/ 102489 w 1854367"/>
              <a:gd name="connsiteY147" fmla="*/ 104336 h 1916160"/>
            </a:gdLst>
            <a:rect l="l" t="t" r="r" b="b"/>
            <a:pathLst>
              <a:path w="1854367" h="1916160">
                <a:moveTo>
                  <a:pt x="1304177" y="507019"/>
                </a:moveTo>
                <a:cubicBezTo>
                  <a:pt x="1246209" y="507019"/>
                  <a:pt x="1199215" y="554013"/>
                  <a:pt x="1199215" y="611982"/>
                </a:cubicBezTo>
                <a:cubicBezTo>
                  <a:pt x="1199215" y="669951"/>
                  <a:pt x="1246209" y="716945"/>
                  <a:pt x="1304177" y="716945"/>
                </a:cubicBezTo>
                <a:cubicBezTo>
                  <a:pt x="1362147" y="716945"/>
                  <a:pt x="1409141" y="669951"/>
                  <a:pt x="1409141" y="611982"/>
                </a:cubicBezTo>
                <a:cubicBezTo>
                  <a:pt x="1409141" y="554013"/>
                  <a:pt x="1362147" y="507019"/>
                  <a:pt x="1304177" y="507019"/>
                </a:cubicBezTo>
                <a:close/>
                <a:moveTo>
                  <a:pt x="1304179" y="504039"/>
                </a:moveTo>
                <a:cubicBezTo>
                  <a:pt x="1363793" y="504039"/>
                  <a:pt x="1412121" y="552367"/>
                  <a:pt x="1412121" y="611982"/>
                </a:cubicBezTo>
                <a:cubicBezTo>
                  <a:pt x="1412121" y="671597"/>
                  <a:pt x="1363793" y="719925"/>
                  <a:pt x="1304179" y="719925"/>
                </a:cubicBezTo>
                <a:cubicBezTo>
                  <a:pt x="1244563" y="719925"/>
                  <a:pt x="1196235" y="671597"/>
                  <a:pt x="1196235" y="611982"/>
                </a:cubicBezTo>
                <a:cubicBezTo>
                  <a:pt x="1196235" y="552367"/>
                  <a:pt x="1244563" y="504039"/>
                  <a:pt x="1304179" y="504039"/>
                </a:cubicBezTo>
                <a:close/>
                <a:moveTo>
                  <a:pt x="1304179" y="401271"/>
                </a:moveTo>
                <a:cubicBezTo>
                  <a:pt x="1187807" y="401271"/>
                  <a:pt x="1093469" y="495609"/>
                  <a:pt x="1093469" y="611981"/>
                </a:cubicBezTo>
                <a:cubicBezTo>
                  <a:pt x="1093469" y="728353"/>
                  <a:pt x="1187807" y="822691"/>
                  <a:pt x="1304179" y="822691"/>
                </a:cubicBezTo>
                <a:cubicBezTo>
                  <a:pt x="1420551" y="822691"/>
                  <a:pt x="1514888" y="728353"/>
                  <a:pt x="1514888" y="611981"/>
                </a:cubicBezTo>
                <a:cubicBezTo>
                  <a:pt x="1514888" y="495609"/>
                  <a:pt x="1420551" y="401271"/>
                  <a:pt x="1304179" y="401271"/>
                </a:cubicBezTo>
                <a:close/>
                <a:moveTo>
                  <a:pt x="1304179" y="395290"/>
                </a:moveTo>
                <a:cubicBezTo>
                  <a:pt x="1423853" y="395290"/>
                  <a:pt x="1520869" y="492306"/>
                  <a:pt x="1520869" y="611981"/>
                </a:cubicBezTo>
                <a:cubicBezTo>
                  <a:pt x="1520869" y="731656"/>
                  <a:pt x="1423853" y="828672"/>
                  <a:pt x="1304179" y="828672"/>
                </a:cubicBezTo>
                <a:cubicBezTo>
                  <a:pt x="1184503" y="828672"/>
                  <a:pt x="1087488" y="731656"/>
                  <a:pt x="1087488" y="611981"/>
                </a:cubicBezTo>
                <a:cubicBezTo>
                  <a:pt x="1087488" y="492306"/>
                  <a:pt x="1184503" y="395290"/>
                  <a:pt x="1304179" y="395290"/>
                </a:cubicBezTo>
                <a:close/>
                <a:moveTo>
                  <a:pt x="1304179" y="295524"/>
                </a:moveTo>
                <a:cubicBezTo>
                  <a:pt x="1129404" y="295524"/>
                  <a:pt x="987721" y="437207"/>
                  <a:pt x="987721" y="611982"/>
                </a:cubicBezTo>
                <a:cubicBezTo>
                  <a:pt x="987721" y="786756"/>
                  <a:pt x="1129404" y="928440"/>
                  <a:pt x="1304179" y="928440"/>
                </a:cubicBezTo>
                <a:cubicBezTo>
                  <a:pt x="1478953" y="928440"/>
                  <a:pt x="1620636" y="786756"/>
                  <a:pt x="1620636" y="611982"/>
                </a:cubicBezTo>
                <a:cubicBezTo>
                  <a:pt x="1620636" y="437207"/>
                  <a:pt x="1478953" y="295524"/>
                  <a:pt x="1304179" y="295524"/>
                </a:cubicBezTo>
                <a:close/>
                <a:moveTo>
                  <a:pt x="1304179" y="286542"/>
                </a:moveTo>
                <a:cubicBezTo>
                  <a:pt x="1483914" y="286542"/>
                  <a:pt x="1629618" y="432246"/>
                  <a:pt x="1629618" y="611982"/>
                </a:cubicBezTo>
                <a:cubicBezTo>
                  <a:pt x="1629618" y="791718"/>
                  <a:pt x="1483914" y="937422"/>
                  <a:pt x="1304179" y="937422"/>
                </a:cubicBezTo>
                <a:cubicBezTo>
                  <a:pt x="1124443" y="937422"/>
                  <a:pt x="978739" y="791718"/>
                  <a:pt x="978739" y="611982"/>
                </a:cubicBezTo>
                <a:cubicBezTo>
                  <a:pt x="978739" y="432246"/>
                  <a:pt x="1124443" y="286542"/>
                  <a:pt x="1304179" y="286542"/>
                </a:cubicBezTo>
                <a:close/>
                <a:moveTo>
                  <a:pt x="1304177" y="189777"/>
                </a:moveTo>
                <a:cubicBezTo>
                  <a:pt x="1071001" y="189777"/>
                  <a:pt x="881973" y="378805"/>
                  <a:pt x="881973" y="611982"/>
                </a:cubicBezTo>
                <a:cubicBezTo>
                  <a:pt x="881973" y="845158"/>
                  <a:pt x="1071001" y="1034187"/>
                  <a:pt x="1304177" y="1034187"/>
                </a:cubicBezTo>
                <a:cubicBezTo>
                  <a:pt x="1537354" y="1034187"/>
                  <a:pt x="1726382" y="845158"/>
                  <a:pt x="1726382" y="611982"/>
                </a:cubicBezTo>
                <a:cubicBezTo>
                  <a:pt x="1726382" y="378805"/>
                  <a:pt x="1537354" y="189777"/>
                  <a:pt x="1304177" y="189777"/>
                </a:cubicBezTo>
                <a:close/>
                <a:moveTo>
                  <a:pt x="1304177" y="177793"/>
                </a:moveTo>
                <a:cubicBezTo>
                  <a:pt x="1543973" y="177793"/>
                  <a:pt x="1738366" y="372186"/>
                  <a:pt x="1738366" y="611982"/>
                </a:cubicBezTo>
                <a:cubicBezTo>
                  <a:pt x="1738366" y="851777"/>
                  <a:pt x="1543973" y="1046170"/>
                  <a:pt x="1304177" y="1046170"/>
                </a:cubicBezTo>
                <a:cubicBezTo>
                  <a:pt x="1064382" y="1046170"/>
                  <a:pt x="869989" y="851777"/>
                  <a:pt x="869989" y="611982"/>
                </a:cubicBezTo>
                <a:cubicBezTo>
                  <a:pt x="869989" y="372186"/>
                  <a:pt x="1064382" y="177793"/>
                  <a:pt x="1304177" y="177793"/>
                </a:cubicBezTo>
                <a:close/>
                <a:moveTo>
                  <a:pt x="1304177" y="84030"/>
                </a:moveTo>
                <a:cubicBezTo>
                  <a:pt x="1012598" y="84030"/>
                  <a:pt x="776226" y="320402"/>
                  <a:pt x="776226" y="611982"/>
                </a:cubicBezTo>
                <a:cubicBezTo>
                  <a:pt x="776226" y="903561"/>
                  <a:pt x="1012598" y="1139933"/>
                  <a:pt x="1304177" y="1139933"/>
                </a:cubicBezTo>
                <a:cubicBezTo>
                  <a:pt x="1595757" y="1139933"/>
                  <a:pt x="1832129" y="903561"/>
                  <a:pt x="1832129" y="611982"/>
                </a:cubicBezTo>
                <a:cubicBezTo>
                  <a:pt x="1832129" y="320402"/>
                  <a:pt x="1595757" y="84030"/>
                  <a:pt x="1304177" y="84030"/>
                </a:cubicBezTo>
                <a:close/>
                <a:moveTo>
                  <a:pt x="1304179" y="69044"/>
                </a:moveTo>
                <a:cubicBezTo>
                  <a:pt x="1604034" y="69044"/>
                  <a:pt x="1847116" y="312126"/>
                  <a:pt x="1847116" y="611982"/>
                </a:cubicBezTo>
                <a:cubicBezTo>
                  <a:pt x="1847116" y="911837"/>
                  <a:pt x="1604034" y="1154919"/>
                  <a:pt x="1304179" y="1154919"/>
                </a:cubicBezTo>
                <a:cubicBezTo>
                  <a:pt x="1004323" y="1154919"/>
                  <a:pt x="761241" y="911837"/>
                  <a:pt x="761241" y="611982"/>
                </a:cubicBezTo>
                <a:cubicBezTo>
                  <a:pt x="761241" y="312126"/>
                  <a:pt x="1004323" y="69044"/>
                  <a:pt x="1304179" y="69044"/>
                </a:cubicBezTo>
                <a:close/>
                <a:moveTo>
                  <a:pt x="1719039" y="0"/>
                </a:moveTo>
                <a:lnTo>
                  <a:pt x="1751868" y="0"/>
                </a:lnTo>
                <a:lnTo>
                  <a:pt x="1841887" y="74273"/>
                </a:lnTo>
                <a:lnTo>
                  <a:pt x="1854367" y="89399"/>
                </a:lnTo>
                <a:lnTo>
                  <a:pt x="1854367" y="122227"/>
                </a:lnTo>
                <a:lnTo>
                  <a:pt x="1827046" y="89114"/>
                </a:lnTo>
                <a:close/>
                <a:moveTo>
                  <a:pt x="1460379" y="0"/>
                </a:moveTo>
                <a:lnTo>
                  <a:pt x="1520772" y="0"/>
                </a:lnTo>
                <a:lnTo>
                  <a:pt x="1557842" y="11508"/>
                </a:lnTo>
                <a:cubicBezTo>
                  <a:pt x="1674792" y="60973"/>
                  <a:pt x="1774298" y="143607"/>
                  <a:pt x="1844565" y="247617"/>
                </a:cubicBezTo>
                <a:lnTo>
                  <a:pt x="1854367" y="265675"/>
                </a:lnTo>
                <a:lnTo>
                  <a:pt x="1854367" y="303211"/>
                </a:lnTo>
                <a:lnTo>
                  <a:pt x="1829650" y="257674"/>
                </a:lnTo>
                <a:cubicBezTo>
                  <a:pt x="1761322" y="156535"/>
                  <a:pt x="1664563" y="76181"/>
                  <a:pt x="1550841" y="28081"/>
                </a:cubicBezTo>
                <a:close/>
                <a:moveTo>
                  <a:pt x="1087583" y="0"/>
                </a:moveTo>
                <a:lnTo>
                  <a:pt x="1147975" y="0"/>
                </a:lnTo>
                <a:lnTo>
                  <a:pt x="1057513" y="28081"/>
                </a:lnTo>
                <a:cubicBezTo>
                  <a:pt x="830070" y="124282"/>
                  <a:pt x="670479" y="349494"/>
                  <a:pt x="670479" y="611981"/>
                </a:cubicBezTo>
                <a:cubicBezTo>
                  <a:pt x="670479" y="961962"/>
                  <a:pt x="954196" y="1245679"/>
                  <a:pt x="1304177" y="1245679"/>
                </a:cubicBezTo>
                <a:cubicBezTo>
                  <a:pt x="1522916" y="1245679"/>
                  <a:pt x="1715770" y="1134853"/>
                  <a:pt x="1829650" y="966287"/>
                </a:cubicBezTo>
                <a:lnTo>
                  <a:pt x="1854367" y="920750"/>
                </a:lnTo>
                <a:lnTo>
                  <a:pt x="1854367" y="958286"/>
                </a:lnTo>
                <a:lnTo>
                  <a:pt x="1844565" y="976344"/>
                </a:lnTo>
                <a:cubicBezTo>
                  <a:pt x="1727452" y="1149694"/>
                  <a:pt x="1529124" y="1263666"/>
                  <a:pt x="1304177" y="1263666"/>
                </a:cubicBezTo>
                <a:cubicBezTo>
                  <a:pt x="944262" y="1263666"/>
                  <a:pt x="652492" y="971896"/>
                  <a:pt x="652492" y="611981"/>
                </a:cubicBezTo>
                <a:cubicBezTo>
                  <a:pt x="652492" y="342044"/>
                  <a:pt x="816613" y="110439"/>
                  <a:pt x="1050512" y="11508"/>
                </a:cubicBezTo>
                <a:close/>
                <a:moveTo>
                  <a:pt x="856490" y="0"/>
                </a:moveTo>
                <a:lnTo>
                  <a:pt x="889318" y="0"/>
                </a:lnTo>
                <a:lnTo>
                  <a:pt x="781311" y="89114"/>
                </a:lnTo>
                <a:cubicBezTo>
                  <a:pt x="647498" y="222928"/>
                  <a:pt x="564732" y="407789"/>
                  <a:pt x="564732" y="611982"/>
                </a:cubicBezTo>
                <a:cubicBezTo>
                  <a:pt x="564732" y="1020367"/>
                  <a:pt x="895794" y="1351428"/>
                  <a:pt x="1304179" y="1351428"/>
                </a:cubicBezTo>
                <a:cubicBezTo>
                  <a:pt x="1508371" y="1351428"/>
                  <a:pt x="1693233" y="1268663"/>
                  <a:pt x="1827046" y="1134849"/>
                </a:cubicBezTo>
                <a:lnTo>
                  <a:pt x="1854367" y="1101736"/>
                </a:lnTo>
                <a:lnTo>
                  <a:pt x="1854367" y="1134565"/>
                </a:lnTo>
                <a:lnTo>
                  <a:pt x="1841887" y="1149690"/>
                </a:lnTo>
                <a:cubicBezTo>
                  <a:pt x="1704275" y="1287302"/>
                  <a:pt x="1514167" y="1372416"/>
                  <a:pt x="1304179" y="1372416"/>
                </a:cubicBezTo>
                <a:cubicBezTo>
                  <a:pt x="884202" y="1372416"/>
                  <a:pt x="543744" y="1031959"/>
                  <a:pt x="543744" y="611982"/>
                </a:cubicBezTo>
                <a:cubicBezTo>
                  <a:pt x="543744" y="401993"/>
                  <a:pt x="628858" y="211885"/>
                  <a:pt x="766470" y="74273"/>
                </a:cubicBezTo>
                <a:close/>
                <a:moveTo>
                  <a:pt x="687409" y="0"/>
                </a:moveTo>
                <a:lnTo>
                  <a:pt x="723916" y="0"/>
                </a:lnTo>
                <a:lnTo>
                  <a:pt x="706536" y="14339"/>
                </a:lnTo>
                <a:cubicBezTo>
                  <a:pt x="553586" y="167289"/>
                  <a:pt x="458985" y="378588"/>
                  <a:pt x="458985" y="611982"/>
                </a:cubicBezTo>
                <a:cubicBezTo>
                  <a:pt x="458985" y="1078770"/>
                  <a:pt x="837391" y="1457175"/>
                  <a:pt x="1304179" y="1457175"/>
                </a:cubicBezTo>
                <a:cubicBezTo>
                  <a:pt x="1479224" y="1457175"/>
                  <a:pt x="1641841" y="1403962"/>
                  <a:pt x="1776734" y="1312830"/>
                </a:cubicBezTo>
                <a:lnTo>
                  <a:pt x="1854367" y="1248777"/>
                </a:lnTo>
                <a:lnTo>
                  <a:pt x="1854367" y="1279737"/>
                </a:lnTo>
                <a:lnTo>
                  <a:pt x="1790148" y="1332723"/>
                </a:lnTo>
                <a:cubicBezTo>
                  <a:pt x="1651425" y="1426442"/>
                  <a:pt x="1484193" y="1481165"/>
                  <a:pt x="1304179" y="1481165"/>
                </a:cubicBezTo>
                <a:cubicBezTo>
                  <a:pt x="824143" y="1481165"/>
                  <a:pt x="434996" y="1092019"/>
                  <a:pt x="434996" y="611982"/>
                </a:cubicBezTo>
                <a:cubicBezTo>
                  <a:pt x="434996" y="431968"/>
                  <a:pt x="489720" y="264735"/>
                  <a:pt x="583439" y="126013"/>
                </a:cubicBezTo>
                <a:close/>
                <a:moveTo>
                  <a:pt x="547066" y="0"/>
                </a:moveTo>
                <a:lnTo>
                  <a:pt x="581898" y="0"/>
                </a:lnTo>
                <a:lnTo>
                  <a:pt x="515644" y="80301"/>
                </a:lnTo>
                <a:cubicBezTo>
                  <a:pt x="413109" y="232072"/>
                  <a:pt x="353238" y="415035"/>
                  <a:pt x="353238" y="611982"/>
                </a:cubicBezTo>
                <a:cubicBezTo>
                  <a:pt x="353238" y="1137172"/>
                  <a:pt x="778989" y="1562923"/>
                  <a:pt x="1304179" y="1562923"/>
                </a:cubicBezTo>
                <a:cubicBezTo>
                  <a:pt x="1501126" y="1562923"/>
                  <a:pt x="1684088" y="1503052"/>
                  <a:pt x="1835860" y="1400517"/>
                </a:cubicBezTo>
                <a:lnTo>
                  <a:pt x="1854367" y="1385248"/>
                </a:lnTo>
                <a:lnTo>
                  <a:pt x="1854367" y="1420080"/>
                </a:lnTo>
                <a:lnTo>
                  <a:pt x="1850950" y="1422899"/>
                </a:lnTo>
                <a:cubicBezTo>
                  <a:pt x="1694871" y="1528344"/>
                  <a:pt x="1506715" y="1589914"/>
                  <a:pt x="1304179" y="1589914"/>
                </a:cubicBezTo>
                <a:cubicBezTo>
                  <a:pt x="764083" y="1589914"/>
                  <a:pt x="326247" y="1152078"/>
                  <a:pt x="326247" y="611982"/>
                </a:cubicBezTo>
                <a:cubicBezTo>
                  <a:pt x="326247" y="409445"/>
                  <a:pt x="387818" y="221289"/>
                  <a:pt x="493263" y="65210"/>
                </a:cubicBezTo>
                <a:close/>
                <a:moveTo>
                  <a:pt x="406721" y="0"/>
                </a:moveTo>
                <a:lnTo>
                  <a:pt x="445427" y="0"/>
                </a:lnTo>
                <a:lnTo>
                  <a:pt x="427955" y="21176"/>
                </a:lnTo>
                <a:cubicBezTo>
                  <a:pt x="314018" y="189825"/>
                  <a:pt x="247489" y="393133"/>
                  <a:pt x="247489" y="611981"/>
                </a:cubicBezTo>
                <a:cubicBezTo>
                  <a:pt x="247489" y="1195573"/>
                  <a:pt x="720585" y="1668669"/>
                  <a:pt x="1304177" y="1668669"/>
                </a:cubicBezTo>
                <a:cubicBezTo>
                  <a:pt x="1486550" y="1668669"/>
                  <a:pt x="1658132" y="1622468"/>
                  <a:pt x="1807858" y="1541133"/>
                </a:cubicBezTo>
                <a:lnTo>
                  <a:pt x="1854367" y="1512877"/>
                </a:lnTo>
                <a:lnTo>
                  <a:pt x="1854367" y="1547934"/>
                </a:lnTo>
                <a:lnTo>
                  <a:pt x="1822153" y="1567505"/>
                </a:lnTo>
                <a:cubicBezTo>
                  <a:pt x="1668178" y="1651149"/>
                  <a:pt x="1491726" y="1698661"/>
                  <a:pt x="1304177" y="1698661"/>
                </a:cubicBezTo>
                <a:cubicBezTo>
                  <a:pt x="704021" y="1698661"/>
                  <a:pt x="217497" y="1212137"/>
                  <a:pt x="217497" y="611981"/>
                </a:cubicBezTo>
                <a:cubicBezTo>
                  <a:pt x="217497" y="386922"/>
                  <a:pt x="285914" y="177843"/>
                  <a:pt x="403085" y="4407"/>
                </a:cubicBezTo>
                <a:close/>
                <a:moveTo>
                  <a:pt x="282300" y="0"/>
                </a:moveTo>
                <a:lnTo>
                  <a:pt x="319672" y="0"/>
                </a:lnTo>
                <a:lnTo>
                  <a:pt x="233093" y="159509"/>
                </a:lnTo>
                <a:cubicBezTo>
                  <a:pt x="174271" y="298581"/>
                  <a:pt x="141743" y="451483"/>
                  <a:pt x="141743" y="611982"/>
                </a:cubicBezTo>
                <a:cubicBezTo>
                  <a:pt x="141743" y="1253977"/>
                  <a:pt x="662183" y="1774417"/>
                  <a:pt x="1304179" y="1774417"/>
                </a:cubicBezTo>
                <a:cubicBezTo>
                  <a:pt x="1464678" y="1774417"/>
                  <a:pt x="1617579" y="1741890"/>
                  <a:pt x="1756651" y="1683067"/>
                </a:cubicBezTo>
                <a:lnTo>
                  <a:pt x="1854367" y="1635995"/>
                </a:lnTo>
                <a:lnTo>
                  <a:pt x="1854367" y="1672583"/>
                </a:lnTo>
                <a:lnTo>
                  <a:pt x="1769494" y="1713468"/>
                </a:lnTo>
                <a:cubicBezTo>
                  <a:pt x="1626475" y="1773960"/>
                  <a:pt x="1469233" y="1807411"/>
                  <a:pt x="1304179" y="1807411"/>
                </a:cubicBezTo>
                <a:cubicBezTo>
                  <a:pt x="643961" y="1807411"/>
                  <a:pt x="108749" y="1272199"/>
                  <a:pt x="108749" y="611982"/>
                </a:cubicBezTo>
                <a:cubicBezTo>
                  <a:pt x="108749" y="446927"/>
                  <a:pt x="142200" y="289686"/>
                  <a:pt x="202692" y="146666"/>
                </a:cubicBezTo>
                <a:close/>
                <a:moveTo>
                  <a:pt x="159121" y="0"/>
                </a:moveTo>
                <a:lnTo>
                  <a:pt x="199892" y="0"/>
                </a:lnTo>
                <a:lnTo>
                  <a:pt x="135655" y="118348"/>
                </a:lnTo>
                <a:cubicBezTo>
                  <a:pt x="71482" y="270071"/>
                  <a:pt x="35995" y="436882"/>
                  <a:pt x="35995" y="611982"/>
                </a:cubicBezTo>
                <a:cubicBezTo>
                  <a:pt x="35995" y="1312379"/>
                  <a:pt x="603780" y="1880164"/>
                  <a:pt x="1304177" y="1880164"/>
                </a:cubicBezTo>
                <a:cubicBezTo>
                  <a:pt x="1479276" y="1880164"/>
                  <a:pt x="1646088" y="1844678"/>
                  <a:pt x="1797811" y="1780504"/>
                </a:cubicBezTo>
                <a:lnTo>
                  <a:pt x="1854367" y="1753260"/>
                </a:lnTo>
                <a:lnTo>
                  <a:pt x="1854367" y="1793177"/>
                </a:lnTo>
                <a:lnTo>
                  <a:pt x="1811824" y="1813671"/>
                </a:lnTo>
                <a:cubicBezTo>
                  <a:pt x="1655794" y="1879666"/>
                  <a:pt x="1484248" y="1916160"/>
                  <a:pt x="1304179" y="1916160"/>
                </a:cubicBezTo>
                <a:cubicBezTo>
                  <a:pt x="583901" y="1916160"/>
                  <a:pt x="0" y="1332259"/>
                  <a:pt x="0" y="611982"/>
                </a:cubicBezTo>
                <a:cubicBezTo>
                  <a:pt x="0" y="431912"/>
                  <a:pt x="36494" y="260366"/>
                  <a:pt x="102489" y="10433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5036099"/>
            <a:ext cx="1211208" cy="789069"/>
          </a:xfrm>
          <a:custGeom>
            <a:avLst/>
            <a:gdLst>
              <a:gd name="connsiteX0" fmla="*/ 1171755 w 1211208"/>
              <a:gd name="connsiteY0" fmla="*/ 710162 h 789069"/>
              <a:gd name="connsiteX1" fmla="*/ 1211208 w 1211208"/>
              <a:gd name="connsiteY1" fmla="*/ 749615 h 789069"/>
              <a:gd name="connsiteX2" fmla="*/ 1171755 w 1211208"/>
              <a:gd name="connsiteY2" fmla="*/ 789069 h 789069"/>
              <a:gd name="connsiteX3" fmla="*/ 1132301 w 1211208"/>
              <a:gd name="connsiteY3" fmla="*/ 749615 h 789069"/>
              <a:gd name="connsiteX4" fmla="*/ 1171755 w 1211208"/>
              <a:gd name="connsiteY4" fmla="*/ 710162 h 789069"/>
              <a:gd name="connsiteX5" fmla="*/ 1029722 w 1211208"/>
              <a:gd name="connsiteY5" fmla="*/ 710162 h 789069"/>
              <a:gd name="connsiteX6" fmla="*/ 1069176 w 1211208"/>
              <a:gd name="connsiteY6" fmla="*/ 749615 h 789069"/>
              <a:gd name="connsiteX7" fmla="*/ 1029722 w 1211208"/>
              <a:gd name="connsiteY7" fmla="*/ 789069 h 789069"/>
              <a:gd name="connsiteX8" fmla="*/ 990268 w 1211208"/>
              <a:gd name="connsiteY8" fmla="*/ 749615 h 789069"/>
              <a:gd name="connsiteX9" fmla="*/ 1029722 w 1211208"/>
              <a:gd name="connsiteY9" fmla="*/ 710162 h 789069"/>
              <a:gd name="connsiteX10" fmla="*/ 887689 w 1211208"/>
              <a:gd name="connsiteY10" fmla="*/ 710162 h 789069"/>
              <a:gd name="connsiteX11" fmla="*/ 927142 w 1211208"/>
              <a:gd name="connsiteY11" fmla="*/ 749615 h 789069"/>
              <a:gd name="connsiteX12" fmla="*/ 887689 w 1211208"/>
              <a:gd name="connsiteY12" fmla="*/ 789069 h 789069"/>
              <a:gd name="connsiteX13" fmla="*/ 848235 w 1211208"/>
              <a:gd name="connsiteY13" fmla="*/ 749615 h 789069"/>
              <a:gd name="connsiteX14" fmla="*/ 887689 w 1211208"/>
              <a:gd name="connsiteY14" fmla="*/ 710162 h 789069"/>
              <a:gd name="connsiteX15" fmla="*/ 745657 w 1211208"/>
              <a:gd name="connsiteY15" fmla="*/ 710162 h 789069"/>
              <a:gd name="connsiteX16" fmla="*/ 785111 w 1211208"/>
              <a:gd name="connsiteY16" fmla="*/ 749615 h 789069"/>
              <a:gd name="connsiteX17" fmla="*/ 745657 w 1211208"/>
              <a:gd name="connsiteY17" fmla="*/ 789069 h 789069"/>
              <a:gd name="connsiteX18" fmla="*/ 706203 w 1211208"/>
              <a:gd name="connsiteY18" fmla="*/ 749615 h 789069"/>
              <a:gd name="connsiteX19" fmla="*/ 745657 w 1211208"/>
              <a:gd name="connsiteY19" fmla="*/ 710162 h 789069"/>
              <a:gd name="connsiteX20" fmla="*/ 603626 w 1211208"/>
              <a:gd name="connsiteY20" fmla="*/ 710162 h 789069"/>
              <a:gd name="connsiteX21" fmla="*/ 643080 w 1211208"/>
              <a:gd name="connsiteY21" fmla="*/ 749615 h 789069"/>
              <a:gd name="connsiteX22" fmla="*/ 603626 w 1211208"/>
              <a:gd name="connsiteY22" fmla="*/ 789069 h 789069"/>
              <a:gd name="connsiteX23" fmla="*/ 564172 w 1211208"/>
              <a:gd name="connsiteY23" fmla="*/ 749615 h 789069"/>
              <a:gd name="connsiteX24" fmla="*/ 603626 w 1211208"/>
              <a:gd name="connsiteY24" fmla="*/ 710162 h 789069"/>
              <a:gd name="connsiteX25" fmla="*/ 461593 w 1211208"/>
              <a:gd name="connsiteY25" fmla="*/ 710162 h 789069"/>
              <a:gd name="connsiteX26" fmla="*/ 501047 w 1211208"/>
              <a:gd name="connsiteY26" fmla="*/ 749615 h 789069"/>
              <a:gd name="connsiteX27" fmla="*/ 461593 w 1211208"/>
              <a:gd name="connsiteY27" fmla="*/ 789069 h 789069"/>
              <a:gd name="connsiteX28" fmla="*/ 422140 w 1211208"/>
              <a:gd name="connsiteY28" fmla="*/ 749615 h 789069"/>
              <a:gd name="connsiteX29" fmla="*/ 461593 w 1211208"/>
              <a:gd name="connsiteY29" fmla="*/ 710162 h 789069"/>
              <a:gd name="connsiteX30" fmla="*/ 319562 w 1211208"/>
              <a:gd name="connsiteY30" fmla="*/ 710162 h 789069"/>
              <a:gd name="connsiteX31" fmla="*/ 359016 w 1211208"/>
              <a:gd name="connsiteY31" fmla="*/ 749615 h 789069"/>
              <a:gd name="connsiteX32" fmla="*/ 319562 w 1211208"/>
              <a:gd name="connsiteY32" fmla="*/ 789069 h 789069"/>
              <a:gd name="connsiteX33" fmla="*/ 280108 w 1211208"/>
              <a:gd name="connsiteY33" fmla="*/ 749615 h 789069"/>
              <a:gd name="connsiteX34" fmla="*/ 319562 w 1211208"/>
              <a:gd name="connsiteY34" fmla="*/ 710162 h 789069"/>
              <a:gd name="connsiteX35" fmla="*/ 177529 w 1211208"/>
              <a:gd name="connsiteY35" fmla="*/ 710162 h 789069"/>
              <a:gd name="connsiteX36" fmla="*/ 216982 w 1211208"/>
              <a:gd name="connsiteY36" fmla="*/ 749615 h 789069"/>
              <a:gd name="connsiteX37" fmla="*/ 177529 w 1211208"/>
              <a:gd name="connsiteY37" fmla="*/ 789069 h 789069"/>
              <a:gd name="connsiteX38" fmla="*/ 138075 w 1211208"/>
              <a:gd name="connsiteY38" fmla="*/ 749615 h 789069"/>
              <a:gd name="connsiteX39" fmla="*/ 177529 w 1211208"/>
              <a:gd name="connsiteY39" fmla="*/ 710162 h 789069"/>
              <a:gd name="connsiteX40" fmla="*/ 35496 w 1211208"/>
              <a:gd name="connsiteY40" fmla="*/ 710162 h 789069"/>
              <a:gd name="connsiteX41" fmla="*/ 74950 w 1211208"/>
              <a:gd name="connsiteY41" fmla="*/ 749615 h 789069"/>
              <a:gd name="connsiteX42" fmla="*/ 35496 w 1211208"/>
              <a:gd name="connsiteY42" fmla="*/ 789069 h 789069"/>
              <a:gd name="connsiteX43" fmla="*/ 7598 w 1211208"/>
              <a:gd name="connsiteY43" fmla="*/ 777513 h 789069"/>
              <a:gd name="connsiteX44" fmla="*/ 0 w 1211208"/>
              <a:gd name="connsiteY44" fmla="*/ 759170 h 789069"/>
              <a:gd name="connsiteX45" fmla="*/ 0 w 1211208"/>
              <a:gd name="connsiteY45" fmla="*/ 740060 h 789069"/>
              <a:gd name="connsiteX46" fmla="*/ 7598 w 1211208"/>
              <a:gd name="connsiteY46" fmla="*/ 721717 h 789069"/>
              <a:gd name="connsiteX47" fmla="*/ 35496 w 1211208"/>
              <a:gd name="connsiteY47" fmla="*/ 710162 h 789069"/>
              <a:gd name="connsiteX48" fmla="*/ 1171755 w 1211208"/>
              <a:gd name="connsiteY48" fmla="*/ 568129 h 789069"/>
              <a:gd name="connsiteX49" fmla="*/ 1211208 w 1211208"/>
              <a:gd name="connsiteY49" fmla="*/ 607583 h 789069"/>
              <a:gd name="connsiteX50" fmla="*/ 1171755 w 1211208"/>
              <a:gd name="connsiteY50" fmla="*/ 647037 h 789069"/>
              <a:gd name="connsiteX51" fmla="*/ 1132301 w 1211208"/>
              <a:gd name="connsiteY51" fmla="*/ 607583 h 789069"/>
              <a:gd name="connsiteX52" fmla="*/ 1171755 w 1211208"/>
              <a:gd name="connsiteY52" fmla="*/ 568129 h 789069"/>
              <a:gd name="connsiteX53" fmla="*/ 1029722 w 1211208"/>
              <a:gd name="connsiteY53" fmla="*/ 568129 h 789069"/>
              <a:gd name="connsiteX54" fmla="*/ 1069176 w 1211208"/>
              <a:gd name="connsiteY54" fmla="*/ 607583 h 789069"/>
              <a:gd name="connsiteX55" fmla="*/ 1029722 w 1211208"/>
              <a:gd name="connsiteY55" fmla="*/ 647037 h 789069"/>
              <a:gd name="connsiteX56" fmla="*/ 990268 w 1211208"/>
              <a:gd name="connsiteY56" fmla="*/ 607583 h 789069"/>
              <a:gd name="connsiteX57" fmla="*/ 1029722 w 1211208"/>
              <a:gd name="connsiteY57" fmla="*/ 568129 h 789069"/>
              <a:gd name="connsiteX58" fmla="*/ 887689 w 1211208"/>
              <a:gd name="connsiteY58" fmla="*/ 568129 h 789069"/>
              <a:gd name="connsiteX59" fmla="*/ 927142 w 1211208"/>
              <a:gd name="connsiteY59" fmla="*/ 607583 h 789069"/>
              <a:gd name="connsiteX60" fmla="*/ 887689 w 1211208"/>
              <a:gd name="connsiteY60" fmla="*/ 647037 h 789069"/>
              <a:gd name="connsiteX61" fmla="*/ 848235 w 1211208"/>
              <a:gd name="connsiteY61" fmla="*/ 607583 h 789069"/>
              <a:gd name="connsiteX62" fmla="*/ 887689 w 1211208"/>
              <a:gd name="connsiteY62" fmla="*/ 568129 h 789069"/>
              <a:gd name="connsiteX63" fmla="*/ 745657 w 1211208"/>
              <a:gd name="connsiteY63" fmla="*/ 568129 h 789069"/>
              <a:gd name="connsiteX64" fmla="*/ 785111 w 1211208"/>
              <a:gd name="connsiteY64" fmla="*/ 607583 h 789069"/>
              <a:gd name="connsiteX65" fmla="*/ 745657 w 1211208"/>
              <a:gd name="connsiteY65" fmla="*/ 647037 h 789069"/>
              <a:gd name="connsiteX66" fmla="*/ 706203 w 1211208"/>
              <a:gd name="connsiteY66" fmla="*/ 607583 h 789069"/>
              <a:gd name="connsiteX67" fmla="*/ 745657 w 1211208"/>
              <a:gd name="connsiteY67" fmla="*/ 568129 h 789069"/>
              <a:gd name="connsiteX68" fmla="*/ 603626 w 1211208"/>
              <a:gd name="connsiteY68" fmla="*/ 568129 h 789069"/>
              <a:gd name="connsiteX69" fmla="*/ 643080 w 1211208"/>
              <a:gd name="connsiteY69" fmla="*/ 607583 h 789069"/>
              <a:gd name="connsiteX70" fmla="*/ 603626 w 1211208"/>
              <a:gd name="connsiteY70" fmla="*/ 647037 h 789069"/>
              <a:gd name="connsiteX71" fmla="*/ 564172 w 1211208"/>
              <a:gd name="connsiteY71" fmla="*/ 607583 h 789069"/>
              <a:gd name="connsiteX72" fmla="*/ 603626 w 1211208"/>
              <a:gd name="connsiteY72" fmla="*/ 568129 h 789069"/>
              <a:gd name="connsiteX73" fmla="*/ 461593 w 1211208"/>
              <a:gd name="connsiteY73" fmla="*/ 568129 h 789069"/>
              <a:gd name="connsiteX74" fmla="*/ 501047 w 1211208"/>
              <a:gd name="connsiteY74" fmla="*/ 607583 h 789069"/>
              <a:gd name="connsiteX75" fmla="*/ 461593 w 1211208"/>
              <a:gd name="connsiteY75" fmla="*/ 647037 h 789069"/>
              <a:gd name="connsiteX76" fmla="*/ 422140 w 1211208"/>
              <a:gd name="connsiteY76" fmla="*/ 607583 h 789069"/>
              <a:gd name="connsiteX77" fmla="*/ 461593 w 1211208"/>
              <a:gd name="connsiteY77" fmla="*/ 568129 h 789069"/>
              <a:gd name="connsiteX78" fmla="*/ 319562 w 1211208"/>
              <a:gd name="connsiteY78" fmla="*/ 568129 h 789069"/>
              <a:gd name="connsiteX79" fmla="*/ 359016 w 1211208"/>
              <a:gd name="connsiteY79" fmla="*/ 607583 h 789069"/>
              <a:gd name="connsiteX80" fmla="*/ 319562 w 1211208"/>
              <a:gd name="connsiteY80" fmla="*/ 647037 h 789069"/>
              <a:gd name="connsiteX81" fmla="*/ 280108 w 1211208"/>
              <a:gd name="connsiteY81" fmla="*/ 607583 h 789069"/>
              <a:gd name="connsiteX82" fmla="*/ 319562 w 1211208"/>
              <a:gd name="connsiteY82" fmla="*/ 568129 h 789069"/>
              <a:gd name="connsiteX83" fmla="*/ 177529 w 1211208"/>
              <a:gd name="connsiteY83" fmla="*/ 568129 h 789069"/>
              <a:gd name="connsiteX84" fmla="*/ 216982 w 1211208"/>
              <a:gd name="connsiteY84" fmla="*/ 607583 h 789069"/>
              <a:gd name="connsiteX85" fmla="*/ 177529 w 1211208"/>
              <a:gd name="connsiteY85" fmla="*/ 647037 h 789069"/>
              <a:gd name="connsiteX86" fmla="*/ 138075 w 1211208"/>
              <a:gd name="connsiteY86" fmla="*/ 607583 h 789069"/>
              <a:gd name="connsiteX87" fmla="*/ 177529 w 1211208"/>
              <a:gd name="connsiteY87" fmla="*/ 568129 h 789069"/>
              <a:gd name="connsiteX88" fmla="*/ 35496 w 1211208"/>
              <a:gd name="connsiteY88" fmla="*/ 568129 h 789069"/>
              <a:gd name="connsiteX89" fmla="*/ 74950 w 1211208"/>
              <a:gd name="connsiteY89" fmla="*/ 607583 h 789069"/>
              <a:gd name="connsiteX90" fmla="*/ 35496 w 1211208"/>
              <a:gd name="connsiteY90" fmla="*/ 647037 h 789069"/>
              <a:gd name="connsiteX91" fmla="*/ 7598 w 1211208"/>
              <a:gd name="connsiteY91" fmla="*/ 635481 h 789069"/>
              <a:gd name="connsiteX92" fmla="*/ 0 w 1211208"/>
              <a:gd name="connsiteY92" fmla="*/ 617138 h 789069"/>
              <a:gd name="connsiteX93" fmla="*/ 0 w 1211208"/>
              <a:gd name="connsiteY93" fmla="*/ 598028 h 789069"/>
              <a:gd name="connsiteX94" fmla="*/ 7598 w 1211208"/>
              <a:gd name="connsiteY94" fmla="*/ 579685 h 789069"/>
              <a:gd name="connsiteX95" fmla="*/ 35496 w 1211208"/>
              <a:gd name="connsiteY95" fmla="*/ 568129 h 789069"/>
              <a:gd name="connsiteX96" fmla="*/ 1171755 w 1211208"/>
              <a:gd name="connsiteY96" fmla="*/ 426098 h 789069"/>
              <a:gd name="connsiteX97" fmla="*/ 1211208 w 1211208"/>
              <a:gd name="connsiteY97" fmla="*/ 465552 h 789069"/>
              <a:gd name="connsiteX98" fmla="*/ 1171755 w 1211208"/>
              <a:gd name="connsiteY98" fmla="*/ 505005 h 789069"/>
              <a:gd name="connsiteX99" fmla="*/ 1132301 w 1211208"/>
              <a:gd name="connsiteY99" fmla="*/ 465552 h 789069"/>
              <a:gd name="connsiteX100" fmla="*/ 1171755 w 1211208"/>
              <a:gd name="connsiteY100" fmla="*/ 426098 h 789069"/>
              <a:gd name="connsiteX101" fmla="*/ 1029722 w 1211208"/>
              <a:gd name="connsiteY101" fmla="*/ 426098 h 789069"/>
              <a:gd name="connsiteX102" fmla="*/ 1069176 w 1211208"/>
              <a:gd name="connsiteY102" fmla="*/ 465552 h 789069"/>
              <a:gd name="connsiteX103" fmla="*/ 1029722 w 1211208"/>
              <a:gd name="connsiteY103" fmla="*/ 505005 h 789069"/>
              <a:gd name="connsiteX104" fmla="*/ 990268 w 1211208"/>
              <a:gd name="connsiteY104" fmla="*/ 465552 h 789069"/>
              <a:gd name="connsiteX105" fmla="*/ 1029722 w 1211208"/>
              <a:gd name="connsiteY105" fmla="*/ 426098 h 789069"/>
              <a:gd name="connsiteX106" fmla="*/ 887689 w 1211208"/>
              <a:gd name="connsiteY106" fmla="*/ 426098 h 789069"/>
              <a:gd name="connsiteX107" fmla="*/ 927142 w 1211208"/>
              <a:gd name="connsiteY107" fmla="*/ 465552 h 789069"/>
              <a:gd name="connsiteX108" fmla="*/ 887689 w 1211208"/>
              <a:gd name="connsiteY108" fmla="*/ 505005 h 789069"/>
              <a:gd name="connsiteX109" fmla="*/ 848235 w 1211208"/>
              <a:gd name="connsiteY109" fmla="*/ 465552 h 789069"/>
              <a:gd name="connsiteX110" fmla="*/ 887689 w 1211208"/>
              <a:gd name="connsiteY110" fmla="*/ 426098 h 789069"/>
              <a:gd name="connsiteX111" fmla="*/ 745657 w 1211208"/>
              <a:gd name="connsiteY111" fmla="*/ 426098 h 789069"/>
              <a:gd name="connsiteX112" fmla="*/ 785111 w 1211208"/>
              <a:gd name="connsiteY112" fmla="*/ 465552 h 789069"/>
              <a:gd name="connsiteX113" fmla="*/ 745657 w 1211208"/>
              <a:gd name="connsiteY113" fmla="*/ 505005 h 789069"/>
              <a:gd name="connsiteX114" fmla="*/ 706203 w 1211208"/>
              <a:gd name="connsiteY114" fmla="*/ 465552 h 789069"/>
              <a:gd name="connsiteX115" fmla="*/ 745657 w 1211208"/>
              <a:gd name="connsiteY115" fmla="*/ 426098 h 789069"/>
              <a:gd name="connsiteX116" fmla="*/ 603626 w 1211208"/>
              <a:gd name="connsiteY116" fmla="*/ 426098 h 789069"/>
              <a:gd name="connsiteX117" fmla="*/ 643080 w 1211208"/>
              <a:gd name="connsiteY117" fmla="*/ 465552 h 789069"/>
              <a:gd name="connsiteX118" fmla="*/ 603626 w 1211208"/>
              <a:gd name="connsiteY118" fmla="*/ 505005 h 789069"/>
              <a:gd name="connsiteX119" fmla="*/ 564172 w 1211208"/>
              <a:gd name="connsiteY119" fmla="*/ 465552 h 789069"/>
              <a:gd name="connsiteX120" fmla="*/ 603626 w 1211208"/>
              <a:gd name="connsiteY120" fmla="*/ 426098 h 789069"/>
              <a:gd name="connsiteX121" fmla="*/ 461593 w 1211208"/>
              <a:gd name="connsiteY121" fmla="*/ 426098 h 789069"/>
              <a:gd name="connsiteX122" fmla="*/ 501047 w 1211208"/>
              <a:gd name="connsiteY122" fmla="*/ 465552 h 789069"/>
              <a:gd name="connsiteX123" fmla="*/ 461593 w 1211208"/>
              <a:gd name="connsiteY123" fmla="*/ 505005 h 789069"/>
              <a:gd name="connsiteX124" fmla="*/ 422140 w 1211208"/>
              <a:gd name="connsiteY124" fmla="*/ 465552 h 789069"/>
              <a:gd name="connsiteX125" fmla="*/ 461593 w 1211208"/>
              <a:gd name="connsiteY125" fmla="*/ 426098 h 789069"/>
              <a:gd name="connsiteX126" fmla="*/ 319562 w 1211208"/>
              <a:gd name="connsiteY126" fmla="*/ 426098 h 789069"/>
              <a:gd name="connsiteX127" fmla="*/ 359016 w 1211208"/>
              <a:gd name="connsiteY127" fmla="*/ 465552 h 789069"/>
              <a:gd name="connsiteX128" fmla="*/ 319562 w 1211208"/>
              <a:gd name="connsiteY128" fmla="*/ 505005 h 789069"/>
              <a:gd name="connsiteX129" fmla="*/ 280108 w 1211208"/>
              <a:gd name="connsiteY129" fmla="*/ 465552 h 789069"/>
              <a:gd name="connsiteX130" fmla="*/ 319562 w 1211208"/>
              <a:gd name="connsiteY130" fmla="*/ 426098 h 789069"/>
              <a:gd name="connsiteX131" fmla="*/ 177529 w 1211208"/>
              <a:gd name="connsiteY131" fmla="*/ 426098 h 789069"/>
              <a:gd name="connsiteX132" fmla="*/ 216982 w 1211208"/>
              <a:gd name="connsiteY132" fmla="*/ 465552 h 789069"/>
              <a:gd name="connsiteX133" fmla="*/ 177529 w 1211208"/>
              <a:gd name="connsiteY133" fmla="*/ 505005 h 789069"/>
              <a:gd name="connsiteX134" fmla="*/ 138075 w 1211208"/>
              <a:gd name="connsiteY134" fmla="*/ 465552 h 789069"/>
              <a:gd name="connsiteX135" fmla="*/ 177529 w 1211208"/>
              <a:gd name="connsiteY135" fmla="*/ 426098 h 789069"/>
              <a:gd name="connsiteX136" fmla="*/ 35496 w 1211208"/>
              <a:gd name="connsiteY136" fmla="*/ 426098 h 789069"/>
              <a:gd name="connsiteX137" fmla="*/ 74950 w 1211208"/>
              <a:gd name="connsiteY137" fmla="*/ 465552 h 789069"/>
              <a:gd name="connsiteX138" fmla="*/ 35496 w 1211208"/>
              <a:gd name="connsiteY138" fmla="*/ 505005 h 789069"/>
              <a:gd name="connsiteX139" fmla="*/ 7598 w 1211208"/>
              <a:gd name="connsiteY139" fmla="*/ 493450 h 789069"/>
              <a:gd name="connsiteX140" fmla="*/ 0 w 1211208"/>
              <a:gd name="connsiteY140" fmla="*/ 475107 h 789069"/>
              <a:gd name="connsiteX141" fmla="*/ 0 w 1211208"/>
              <a:gd name="connsiteY141" fmla="*/ 455997 h 789069"/>
              <a:gd name="connsiteX142" fmla="*/ 7598 w 1211208"/>
              <a:gd name="connsiteY142" fmla="*/ 437654 h 789069"/>
              <a:gd name="connsiteX143" fmla="*/ 35496 w 1211208"/>
              <a:gd name="connsiteY143" fmla="*/ 426098 h 789069"/>
              <a:gd name="connsiteX144" fmla="*/ 1171755 w 1211208"/>
              <a:gd name="connsiteY144" fmla="*/ 284064 h 789069"/>
              <a:gd name="connsiteX145" fmla="*/ 1211208 w 1211208"/>
              <a:gd name="connsiteY145" fmla="*/ 323518 h 789069"/>
              <a:gd name="connsiteX146" fmla="*/ 1171755 w 1211208"/>
              <a:gd name="connsiteY146" fmla="*/ 362972 h 789069"/>
              <a:gd name="connsiteX147" fmla="*/ 1132301 w 1211208"/>
              <a:gd name="connsiteY147" fmla="*/ 323518 h 789069"/>
              <a:gd name="connsiteX148" fmla="*/ 1171755 w 1211208"/>
              <a:gd name="connsiteY148" fmla="*/ 284064 h 789069"/>
              <a:gd name="connsiteX149" fmla="*/ 1029722 w 1211208"/>
              <a:gd name="connsiteY149" fmla="*/ 284064 h 789069"/>
              <a:gd name="connsiteX150" fmla="*/ 1069176 w 1211208"/>
              <a:gd name="connsiteY150" fmla="*/ 323518 h 789069"/>
              <a:gd name="connsiteX151" fmla="*/ 1029722 w 1211208"/>
              <a:gd name="connsiteY151" fmla="*/ 362972 h 789069"/>
              <a:gd name="connsiteX152" fmla="*/ 990268 w 1211208"/>
              <a:gd name="connsiteY152" fmla="*/ 323518 h 789069"/>
              <a:gd name="connsiteX153" fmla="*/ 1029722 w 1211208"/>
              <a:gd name="connsiteY153" fmla="*/ 284064 h 789069"/>
              <a:gd name="connsiteX154" fmla="*/ 887689 w 1211208"/>
              <a:gd name="connsiteY154" fmla="*/ 284064 h 789069"/>
              <a:gd name="connsiteX155" fmla="*/ 927142 w 1211208"/>
              <a:gd name="connsiteY155" fmla="*/ 323518 h 789069"/>
              <a:gd name="connsiteX156" fmla="*/ 887689 w 1211208"/>
              <a:gd name="connsiteY156" fmla="*/ 362972 h 789069"/>
              <a:gd name="connsiteX157" fmla="*/ 848235 w 1211208"/>
              <a:gd name="connsiteY157" fmla="*/ 323518 h 789069"/>
              <a:gd name="connsiteX158" fmla="*/ 887689 w 1211208"/>
              <a:gd name="connsiteY158" fmla="*/ 284064 h 789069"/>
              <a:gd name="connsiteX159" fmla="*/ 745657 w 1211208"/>
              <a:gd name="connsiteY159" fmla="*/ 284064 h 789069"/>
              <a:gd name="connsiteX160" fmla="*/ 785111 w 1211208"/>
              <a:gd name="connsiteY160" fmla="*/ 323518 h 789069"/>
              <a:gd name="connsiteX161" fmla="*/ 745657 w 1211208"/>
              <a:gd name="connsiteY161" fmla="*/ 362972 h 789069"/>
              <a:gd name="connsiteX162" fmla="*/ 706203 w 1211208"/>
              <a:gd name="connsiteY162" fmla="*/ 323518 h 789069"/>
              <a:gd name="connsiteX163" fmla="*/ 745657 w 1211208"/>
              <a:gd name="connsiteY163" fmla="*/ 284064 h 789069"/>
              <a:gd name="connsiteX164" fmla="*/ 603626 w 1211208"/>
              <a:gd name="connsiteY164" fmla="*/ 284064 h 789069"/>
              <a:gd name="connsiteX165" fmla="*/ 643080 w 1211208"/>
              <a:gd name="connsiteY165" fmla="*/ 323518 h 789069"/>
              <a:gd name="connsiteX166" fmla="*/ 603626 w 1211208"/>
              <a:gd name="connsiteY166" fmla="*/ 362972 h 789069"/>
              <a:gd name="connsiteX167" fmla="*/ 564172 w 1211208"/>
              <a:gd name="connsiteY167" fmla="*/ 323518 h 789069"/>
              <a:gd name="connsiteX168" fmla="*/ 603626 w 1211208"/>
              <a:gd name="connsiteY168" fmla="*/ 284064 h 789069"/>
              <a:gd name="connsiteX169" fmla="*/ 461593 w 1211208"/>
              <a:gd name="connsiteY169" fmla="*/ 284064 h 789069"/>
              <a:gd name="connsiteX170" fmla="*/ 501047 w 1211208"/>
              <a:gd name="connsiteY170" fmla="*/ 323518 h 789069"/>
              <a:gd name="connsiteX171" fmla="*/ 461593 w 1211208"/>
              <a:gd name="connsiteY171" fmla="*/ 362972 h 789069"/>
              <a:gd name="connsiteX172" fmla="*/ 422140 w 1211208"/>
              <a:gd name="connsiteY172" fmla="*/ 323518 h 789069"/>
              <a:gd name="connsiteX173" fmla="*/ 461593 w 1211208"/>
              <a:gd name="connsiteY173" fmla="*/ 284064 h 789069"/>
              <a:gd name="connsiteX174" fmla="*/ 319562 w 1211208"/>
              <a:gd name="connsiteY174" fmla="*/ 284064 h 789069"/>
              <a:gd name="connsiteX175" fmla="*/ 359016 w 1211208"/>
              <a:gd name="connsiteY175" fmla="*/ 323518 h 789069"/>
              <a:gd name="connsiteX176" fmla="*/ 319562 w 1211208"/>
              <a:gd name="connsiteY176" fmla="*/ 362972 h 789069"/>
              <a:gd name="connsiteX177" fmla="*/ 280108 w 1211208"/>
              <a:gd name="connsiteY177" fmla="*/ 323518 h 789069"/>
              <a:gd name="connsiteX178" fmla="*/ 319562 w 1211208"/>
              <a:gd name="connsiteY178" fmla="*/ 284064 h 789069"/>
              <a:gd name="connsiteX179" fmla="*/ 177529 w 1211208"/>
              <a:gd name="connsiteY179" fmla="*/ 284064 h 789069"/>
              <a:gd name="connsiteX180" fmla="*/ 216982 w 1211208"/>
              <a:gd name="connsiteY180" fmla="*/ 323518 h 789069"/>
              <a:gd name="connsiteX181" fmla="*/ 177529 w 1211208"/>
              <a:gd name="connsiteY181" fmla="*/ 362972 h 789069"/>
              <a:gd name="connsiteX182" fmla="*/ 138075 w 1211208"/>
              <a:gd name="connsiteY182" fmla="*/ 323518 h 789069"/>
              <a:gd name="connsiteX183" fmla="*/ 177529 w 1211208"/>
              <a:gd name="connsiteY183" fmla="*/ 284064 h 789069"/>
              <a:gd name="connsiteX184" fmla="*/ 35496 w 1211208"/>
              <a:gd name="connsiteY184" fmla="*/ 284064 h 789069"/>
              <a:gd name="connsiteX185" fmla="*/ 74950 w 1211208"/>
              <a:gd name="connsiteY185" fmla="*/ 323518 h 789069"/>
              <a:gd name="connsiteX186" fmla="*/ 35496 w 1211208"/>
              <a:gd name="connsiteY186" fmla="*/ 362972 h 789069"/>
              <a:gd name="connsiteX187" fmla="*/ 7598 w 1211208"/>
              <a:gd name="connsiteY187" fmla="*/ 351416 h 789069"/>
              <a:gd name="connsiteX188" fmla="*/ 0 w 1211208"/>
              <a:gd name="connsiteY188" fmla="*/ 333073 h 789069"/>
              <a:gd name="connsiteX189" fmla="*/ 0 w 1211208"/>
              <a:gd name="connsiteY189" fmla="*/ 313963 h 789069"/>
              <a:gd name="connsiteX190" fmla="*/ 7598 w 1211208"/>
              <a:gd name="connsiteY190" fmla="*/ 295620 h 789069"/>
              <a:gd name="connsiteX191" fmla="*/ 35496 w 1211208"/>
              <a:gd name="connsiteY191" fmla="*/ 284064 h 789069"/>
              <a:gd name="connsiteX192" fmla="*/ 1171755 w 1211208"/>
              <a:gd name="connsiteY192" fmla="*/ 142032 h 789069"/>
              <a:gd name="connsiteX193" fmla="*/ 1211208 w 1211208"/>
              <a:gd name="connsiteY193" fmla="*/ 181485 h 789069"/>
              <a:gd name="connsiteX194" fmla="*/ 1171755 w 1211208"/>
              <a:gd name="connsiteY194" fmla="*/ 220939 h 789069"/>
              <a:gd name="connsiteX195" fmla="*/ 1132301 w 1211208"/>
              <a:gd name="connsiteY195" fmla="*/ 181485 h 789069"/>
              <a:gd name="connsiteX196" fmla="*/ 1171755 w 1211208"/>
              <a:gd name="connsiteY196" fmla="*/ 142032 h 789069"/>
              <a:gd name="connsiteX197" fmla="*/ 1029722 w 1211208"/>
              <a:gd name="connsiteY197" fmla="*/ 142032 h 789069"/>
              <a:gd name="connsiteX198" fmla="*/ 1069176 w 1211208"/>
              <a:gd name="connsiteY198" fmla="*/ 181485 h 789069"/>
              <a:gd name="connsiteX199" fmla="*/ 1029722 w 1211208"/>
              <a:gd name="connsiteY199" fmla="*/ 220939 h 789069"/>
              <a:gd name="connsiteX200" fmla="*/ 990268 w 1211208"/>
              <a:gd name="connsiteY200" fmla="*/ 181485 h 789069"/>
              <a:gd name="connsiteX201" fmla="*/ 1029722 w 1211208"/>
              <a:gd name="connsiteY201" fmla="*/ 142032 h 789069"/>
              <a:gd name="connsiteX202" fmla="*/ 887689 w 1211208"/>
              <a:gd name="connsiteY202" fmla="*/ 142032 h 789069"/>
              <a:gd name="connsiteX203" fmla="*/ 927142 w 1211208"/>
              <a:gd name="connsiteY203" fmla="*/ 181485 h 789069"/>
              <a:gd name="connsiteX204" fmla="*/ 887689 w 1211208"/>
              <a:gd name="connsiteY204" fmla="*/ 220939 h 789069"/>
              <a:gd name="connsiteX205" fmla="*/ 848235 w 1211208"/>
              <a:gd name="connsiteY205" fmla="*/ 181485 h 789069"/>
              <a:gd name="connsiteX206" fmla="*/ 887689 w 1211208"/>
              <a:gd name="connsiteY206" fmla="*/ 142032 h 789069"/>
              <a:gd name="connsiteX207" fmla="*/ 745657 w 1211208"/>
              <a:gd name="connsiteY207" fmla="*/ 142032 h 789069"/>
              <a:gd name="connsiteX208" fmla="*/ 785111 w 1211208"/>
              <a:gd name="connsiteY208" fmla="*/ 181485 h 789069"/>
              <a:gd name="connsiteX209" fmla="*/ 745657 w 1211208"/>
              <a:gd name="connsiteY209" fmla="*/ 220939 h 789069"/>
              <a:gd name="connsiteX210" fmla="*/ 706203 w 1211208"/>
              <a:gd name="connsiteY210" fmla="*/ 181485 h 789069"/>
              <a:gd name="connsiteX211" fmla="*/ 745657 w 1211208"/>
              <a:gd name="connsiteY211" fmla="*/ 142032 h 789069"/>
              <a:gd name="connsiteX212" fmla="*/ 603626 w 1211208"/>
              <a:gd name="connsiteY212" fmla="*/ 142032 h 789069"/>
              <a:gd name="connsiteX213" fmla="*/ 643080 w 1211208"/>
              <a:gd name="connsiteY213" fmla="*/ 181485 h 789069"/>
              <a:gd name="connsiteX214" fmla="*/ 603626 w 1211208"/>
              <a:gd name="connsiteY214" fmla="*/ 220939 h 789069"/>
              <a:gd name="connsiteX215" fmla="*/ 564172 w 1211208"/>
              <a:gd name="connsiteY215" fmla="*/ 181485 h 789069"/>
              <a:gd name="connsiteX216" fmla="*/ 603626 w 1211208"/>
              <a:gd name="connsiteY216" fmla="*/ 142032 h 789069"/>
              <a:gd name="connsiteX217" fmla="*/ 461593 w 1211208"/>
              <a:gd name="connsiteY217" fmla="*/ 142032 h 789069"/>
              <a:gd name="connsiteX218" fmla="*/ 501047 w 1211208"/>
              <a:gd name="connsiteY218" fmla="*/ 181485 h 789069"/>
              <a:gd name="connsiteX219" fmla="*/ 461593 w 1211208"/>
              <a:gd name="connsiteY219" fmla="*/ 220939 h 789069"/>
              <a:gd name="connsiteX220" fmla="*/ 422140 w 1211208"/>
              <a:gd name="connsiteY220" fmla="*/ 181485 h 789069"/>
              <a:gd name="connsiteX221" fmla="*/ 461593 w 1211208"/>
              <a:gd name="connsiteY221" fmla="*/ 142032 h 789069"/>
              <a:gd name="connsiteX222" fmla="*/ 319562 w 1211208"/>
              <a:gd name="connsiteY222" fmla="*/ 142032 h 789069"/>
              <a:gd name="connsiteX223" fmla="*/ 359016 w 1211208"/>
              <a:gd name="connsiteY223" fmla="*/ 181485 h 789069"/>
              <a:gd name="connsiteX224" fmla="*/ 319562 w 1211208"/>
              <a:gd name="connsiteY224" fmla="*/ 220939 h 789069"/>
              <a:gd name="connsiteX225" fmla="*/ 280108 w 1211208"/>
              <a:gd name="connsiteY225" fmla="*/ 181485 h 789069"/>
              <a:gd name="connsiteX226" fmla="*/ 319562 w 1211208"/>
              <a:gd name="connsiteY226" fmla="*/ 142032 h 789069"/>
              <a:gd name="connsiteX227" fmla="*/ 177529 w 1211208"/>
              <a:gd name="connsiteY227" fmla="*/ 142032 h 789069"/>
              <a:gd name="connsiteX228" fmla="*/ 216982 w 1211208"/>
              <a:gd name="connsiteY228" fmla="*/ 181485 h 789069"/>
              <a:gd name="connsiteX229" fmla="*/ 177529 w 1211208"/>
              <a:gd name="connsiteY229" fmla="*/ 220939 h 789069"/>
              <a:gd name="connsiteX230" fmla="*/ 138075 w 1211208"/>
              <a:gd name="connsiteY230" fmla="*/ 181485 h 789069"/>
              <a:gd name="connsiteX231" fmla="*/ 177529 w 1211208"/>
              <a:gd name="connsiteY231" fmla="*/ 142032 h 789069"/>
              <a:gd name="connsiteX232" fmla="*/ 35496 w 1211208"/>
              <a:gd name="connsiteY232" fmla="*/ 142032 h 789069"/>
              <a:gd name="connsiteX233" fmla="*/ 74950 w 1211208"/>
              <a:gd name="connsiteY233" fmla="*/ 181485 h 789069"/>
              <a:gd name="connsiteX234" fmla="*/ 35496 w 1211208"/>
              <a:gd name="connsiteY234" fmla="*/ 220939 h 789069"/>
              <a:gd name="connsiteX235" fmla="*/ 7598 w 1211208"/>
              <a:gd name="connsiteY235" fmla="*/ 209384 h 789069"/>
              <a:gd name="connsiteX236" fmla="*/ 0 w 1211208"/>
              <a:gd name="connsiteY236" fmla="*/ 191040 h 789069"/>
              <a:gd name="connsiteX237" fmla="*/ 0 w 1211208"/>
              <a:gd name="connsiteY237" fmla="*/ 171930 h 789069"/>
              <a:gd name="connsiteX238" fmla="*/ 7598 w 1211208"/>
              <a:gd name="connsiteY238" fmla="*/ 153587 h 789069"/>
              <a:gd name="connsiteX239" fmla="*/ 35496 w 1211208"/>
              <a:gd name="connsiteY239" fmla="*/ 142032 h 789069"/>
              <a:gd name="connsiteX240" fmla="*/ 1171755 w 1211208"/>
              <a:gd name="connsiteY240" fmla="*/ 0 h 789069"/>
              <a:gd name="connsiteX241" fmla="*/ 1211208 w 1211208"/>
              <a:gd name="connsiteY241" fmla="*/ 39454 h 789069"/>
              <a:gd name="connsiteX242" fmla="*/ 1171755 w 1211208"/>
              <a:gd name="connsiteY242" fmla="*/ 78908 h 789069"/>
              <a:gd name="connsiteX243" fmla="*/ 1132301 w 1211208"/>
              <a:gd name="connsiteY243" fmla="*/ 39454 h 789069"/>
              <a:gd name="connsiteX244" fmla="*/ 1171755 w 1211208"/>
              <a:gd name="connsiteY244" fmla="*/ 0 h 789069"/>
              <a:gd name="connsiteX245" fmla="*/ 1029722 w 1211208"/>
              <a:gd name="connsiteY245" fmla="*/ 0 h 789069"/>
              <a:gd name="connsiteX246" fmla="*/ 1069176 w 1211208"/>
              <a:gd name="connsiteY246" fmla="*/ 39454 h 789069"/>
              <a:gd name="connsiteX247" fmla="*/ 1029722 w 1211208"/>
              <a:gd name="connsiteY247" fmla="*/ 78908 h 789069"/>
              <a:gd name="connsiteX248" fmla="*/ 990268 w 1211208"/>
              <a:gd name="connsiteY248" fmla="*/ 39454 h 789069"/>
              <a:gd name="connsiteX249" fmla="*/ 1029722 w 1211208"/>
              <a:gd name="connsiteY249" fmla="*/ 0 h 789069"/>
              <a:gd name="connsiteX250" fmla="*/ 887689 w 1211208"/>
              <a:gd name="connsiteY250" fmla="*/ 0 h 789069"/>
              <a:gd name="connsiteX251" fmla="*/ 927142 w 1211208"/>
              <a:gd name="connsiteY251" fmla="*/ 39454 h 789069"/>
              <a:gd name="connsiteX252" fmla="*/ 887689 w 1211208"/>
              <a:gd name="connsiteY252" fmla="*/ 78908 h 789069"/>
              <a:gd name="connsiteX253" fmla="*/ 848235 w 1211208"/>
              <a:gd name="connsiteY253" fmla="*/ 39454 h 789069"/>
              <a:gd name="connsiteX254" fmla="*/ 887689 w 1211208"/>
              <a:gd name="connsiteY254" fmla="*/ 0 h 789069"/>
              <a:gd name="connsiteX255" fmla="*/ 745657 w 1211208"/>
              <a:gd name="connsiteY255" fmla="*/ 0 h 789069"/>
              <a:gd name="connsiteX256" fmla="*/ 785111 w 1211208"/>
              <a:gd name="connsiteY256" fmla="*/ 39454 h 789069"/>
              <a:gd name="connsiteX257" fmla="*/ 745657 w 1211208"/>
              <a:gd name="connsiteY257" fmla="*/ 78908 h 789069"/>
              <a:gd name="connsiteX258" fmla="*/ 706203 w 1211208"/>
              <a:gd name="connsiteY258" fmla="*/ 39454 h 789069"/>
              <a:gd name="connsiteX259" fmla="*/ 745657 w 1211208"/>
              <a:gd name="connsiteY259" fmla="*/ 0 h 789069"/>
              <a:gd name="connsiteX260" fmla="*/ 603626 w 1211208"/>
              <a:gd name="connsiteY260" fmla="*/ 0 h 789069"/>
              <a:gd name="connsiteX261" fmla="*/ 643080 w 1211208"/>
              <a:gd name="connsiteY261" fmla="*/ 39454 h 789069"/>
              <a:gd name="connsiteX262" fmla="*/ 603626 w 1211208"/>
              <a:gd name="connsiteY262" fmla="*/ 78908 h 789069"/>
              <a:gd name="connsiteX263" fmla="*/ 564172 w 1211208"/>
              <a:gd name="connsiteY263" fmla="*/ 39454 h 789069"/>
              <a:gd name="connsiteX264" fmla="*/ 603626 w 1211208"/>
              <a:gd name="connsiteY264" fmla="*/ 0 h 789069"/>
              <a:gd name="connsiteX265" fmla="*/ 461593 w 1211208"/>
              <a:gd name="connsiteY265" fmla="*/ 0 h 789069"/>
              <a:gd name="connsiteX266" fmla="*/ 501047 w 1211208"/>
              <a:gd name="connsiteY266" fmla="*/ 39454 h 789069"/>
              <a:gd name="connsiteX267" fmla="*/ 461593 w 1211208"/>
              <a:gd name="connsiteY267" fmla="*/ 78908 h 789069"/>
              <a:gd name="connsiteX268" fmla="*/ 422140 w 1211208"/>
              <a:gd name="connsiteY268" fmla="*/ 39454 h 789069"/>
              <a:gd name="connsiteX269" fmla="*/ 461593 w 1211208"/>
              <a:gd name="connsiteY269" fmla="*/ 0 h 789069"/>
              <a:gd name="connsiteX270" fmla="*/ 319562 w 1211208"/>
              <a:gd name="connsiteY270" fmla="*/ 0 h 789069"/>
              <a:gd name="connsiteX271" fmla="*/ 359016 w 1211208"/>
              <a:gd name="connsiteY271" fmla="*/ 39454 h 789069"/>
              <a:gd name="connsiteX272" fmla="*/ 319562 w 1211208"/>
              <a:gd name="connsiteY272" fmla="*/ 78908 h 789069"/>
              <a:gd name="connsiteX273" fmla="*/ 280108 w 1211208"/>
              <a:gd name="connsiteY273" fmla="*/ 39454 h 789069"/>
              <a:gd name="connsiteX274" fmla="*/ 319562 w 1211208"/>
              <a:gd name="connsiteY274" fmla="*/ 0 h 789069"/>
              <a:gd name="connsiteX275" fmla="*/ 177529 w 1211208"/>
              <a:gd name="connsiteY275" fmla="*/ 0 h 789069"/>
              <a:gd name="connsiteX276" fmla="*/ 216982 w 1211208"/>
              <a:gd name="connsiteY276" fmla="*/ 39454 h 789069"/>
              <a:gd name="connsiteX277" fmla="*/ 177529 w 1211208"/>
              <a:gd name="connsiteY277" fmla="*/ 78908 h 789069"/>
              <a:gd name="connsiteX278" fmla="*/ 138075 w 1211208"/>
              <a:gd name="connsiteY278" fmla="*/ 39454 h 789069"/>
              <a:gd name="connsiteX279" fmla="*/ 177529 w 1211208"/>
              <a:gd name="connsiteY279" fmla="*/ 0 h 789069"/>
              <a:gd name="connsiteX280" fmla="*/ 35496 w 1211208"/>
              <a:gd name="connsiteY280" fmla="*/ 0 h 789069"/>
              <a:gd name="connsiteX281" fmla="*/ 74950 w 1211208"/>
              <a:gd name="connsiteY281" fmla="*/ 39454 h 789069"/>
              <a:gd name="connsiteX282" fmla="*/ 35496 w 1211208"/>
              <a:gd name="connsiteY282" fmla="*/ 78908 h 789069"/>
              <a:gd name="connsiteX283" fmla="*/ 7598 w 1211208"/>
              <a:gd name="connsiteY283" fmla="*/ 67352 h 789069"/>
              <a:gd name="connsiteX284" fmla="*/ 0 w 1211208"/>
              <a:gd name="connsiteY284" fmla="*/ 49009 h 789069"/>
              <a:gd name="connsiteX285" fmla="*/ 0 w 1211208"/>
              <a:gd name="connsiteY285" fmla="*/ 29899 h 789069"/>
              <a:gd name="connsiteX286" fmla="*/ 7598 w 1211208"/>
              <a:gd name="connsiteY286" fmla="*/ 11556 h 789069"/>
              <a:gd name="connsiteX287" fmla="*/ 35496 w 1211208"/>
              <a:gd name="connsiteY287" fmla="*/ 0 h 789069"/>
            </a:gdLst>
            <a:rect l="l" t="t" r="r" b="b"/>
            <a:pathLst>
              <a:path w="1211208" h="789069">
                <a:moveTo>
                  <a:pt x="1171755" y="710162"/>
                </a:moveTo>
                <a:cubicBezTo>
                  <a:pt x="1193544" y="710162"/>
                  <a:pt x="1211208" y="727826"/>
                  <a:pt x="1211208" y="749615"/>
                </a:cubicBezTo>
                <a:cubicBezTo>
                  <a:pt x="1211208" y="771405"/>
                  <a:pt x="1193544" y="789069"/>
                  <a:pt x="1171755" y="789069"/>
                </a:cubicBezTo>
                <a:cubicBezTo>
                  <a:pt x="1149965" y="789069"/>
                  <a:pt x="1132301" y="771405"/>
                  <a:pt x="1132301" y="749615"/>
                </a:cubicBezTo>
                <a:cubicBezTo>
                  <a:pt x="1132301" y="727826"/>
                  <a:pt x="1149965" y="710162"/>
                  <a:pt x="1171755" y="710162"/>
                </a:cubicBezTo>
                <a:close/>
                <a:moveTo>
                  <a:pt x="1029722" y="710162"/>
                </a:moveTo>
                <a:cubicBezTo>
                  <a:pt x="1051512" y="710162"/>
                  <a:pt x="1069176" y="727826"/>
                  <a:pt x="1069176" y="749615"/>
                </a:cubicBezTo>
                <a:cubicBezTo>
                  <a:pt x="1069176" y="771405"/>
                  <a:pt x="1051512" y="789069"/>
                  <a:pt x="1029722" y="789069"/>
                </a:cubicBezTo>
                <a:cubicBezTo>
                  <a:pt x="1007932" y="789069"/>
                  <a:pt x="990268" y="771405"/>
                  <a:pt x="990268" y="749615"/>
                </a:cubicBezTo>
                <a:cubicBezTo>
                  <a:pt x="990268" y="727826"/>
                  <a:pt x="1007932" y="710162"/>
                  <a:pt x="1029722" y="710162"/>
                </a:cubicBezTo>
                <a:close/>
                <a:moveTo>
                  <a:pt x="887689" y="710162"/>
                </a:moveTo>
                <a:cubicBezTo>
                  <a:pt x="909478" y="710162"/>
                  <a:pt x="927142" y="727826"/>
                  <a:pt x="927142" y="749615"/>
                </a:cubicBezTo>
                <a:cubicBezTo>
                  <a:pt x="927142" y="771405"/>
                  <a:pt x="909478" y="789069"/>
                  <a:pt x="887689" y="789069"/>
                </a:cubicBezTo>
                <a:cubicBezTo>
                  <a:pt x="865899" y="789069"/>
                  <a:pt x="848235" y="771405"/>
                  <a:pt x="848235" y="749615"/>
                </a:cubicBezTo>
                <a:cubicBezTo>
                  <a:pt x="848235" y="727826"/>
                  <a:pt x="865899" y="710162"/>
                  <a:pt x="887689" y="710162"/>
                </a:cubicBezTo>
                <a:close/>
                <a:moveTo>
                  <a:pt x="745657" y="710162"/>
                </a:moveTo>
                <a:cubicBezTo>
                  <a:pt x="767447" y="710162"/>
                  <a:pt x="785111" y="727826"/>
                  <a:pt x="785111" y="749615"/>
                </a:cubicBezTo>
                <a:cubicBezTo>
                  <a:pt x="785111" y="771405"/>
                  <a:pt x="767447" y="789069"/>
                  <a:pt x="745657" y="789069"/>
                </a:cubicBezTo>
                <a:cubicBezTo>
                  <a:pt x="723868" y="789069"/>
                  <a:pt x="706203" y="771405"/>
                  <a:pt x="706203" y="749615"/>
                </a:cubicBezTo>
                <a:cubicBezTo>
                  <a:pt x="706203" y="727826"/>
                  <a:pt x="723868" y="710162"/>
                  <a:pt x="745657" y="710162"/>
                </a:cubicBezTo>
                <a:close/>
                <a:moveTo>
                  <a:pt x="603626" y="710162"/>
                </a:moveTo>
                <a:cubicBezTo>
                  <a:pt x="625416" y="710162"/>
                  <a:pt x="643080" y="727826"/>
                  <a:pt x="643080" y="749615"/>
                </a:cubicBezTo>
                <a:cubicBezTo>
                  <a:pt x="643080" y="771405"/>
                  <a:pt x="625416" y="789069"/>
                  <a:pt x="603626" y="789069"/>
                </a:cubicBezTo>
                <a:cubicBezTo>
                  <a:pt x="581836" y="789069"/>
                  <a:pt x="564172" y="771405"/>
                  <a:pt x="564172" y="749615"/>
                </a:cubicBezTo>
                <a:cubicBezTo>
                  <a:pt x="564172" y="727826"/>
                  <a:pt x="581836" y="710162"/>
                  <a:pt x="603626" y="710162"/>
                </a:cubicBezTo>
                <a:close/>
                <a:moveTo>
                  <a:pt x="461593" y="710162"/>
                </a:moveTo>
                <a:cubicBezTo>
                  <a:pt x="483383" y="710162"/>
                  <a:pt x="501047" y="727826"/>
                  <a:pt x="501047" y="749615"/>
                </a:cubicBezTo>
                <a:cubicBezTo>
                  <a:pt x="501047" y="771405"/>
                  <a:pt x="483383" y="789069"/>
                  <a:pt x="461593" y="789069"/>
                </a:cubicBezTo>
                <a:cubicBezTo>
                  <a:pt x="439804" y="789069"/>
                  <a:pt x="422140" y="771405"/>
                  <a:pt x="422140" y="749615"/>
                </a:cubicBezTo>
                <a:cubicBezTo>
                  <a:pt x="422140" y="727826"/>
                  <a:pt x="439804" y="710162"/>
                  <a:pt x="461593" y="710162"/>
                </a:cubicBezTo>
                <a:close/>
                <a:moveTo>
                  <a:pt x="319562" y="710162"/>
                </a:moveTo>
                <a:cubicBezTo>
                  <a:pt x="341352" y="710162"/>
                  <a:pt x="359016" y="727826"/>
                  <a:pt x="359016" y="749615"/>
                </a:cubicBezTo>
                <a:cubicBezTo>
                  <a:pt x="359016" y="771405"/>
                  <a:pt x="341352" y="789069"/>
                  <a:pt x="319562" y="789069"/>
                </a:cubicBezTo>
                <a:cubicBezTo>
                  <a:pt x="297773" y="789069"/>
                  <a:pt x="280108" y="771405"/>
                  <a:pt x="280108" y="749615"/>
                </a:cubicBezTo>
                <a:cubicBezTo>
                  <a:pt x="280108" y="727826"/>
                  <a:pt x="297773" y="710162"/>
                  <a:pt x="319562" y="710162"/>
                </a:cubicBezTo>
                <a:close/>
                <a:moveTo>
                  <a:pt x="177529" y="710162"/>
                </a:moveTo>
                <a:cubicBezTo>
                  <a:pt x="199318" y="710162"/>
                  <a:pt x="216982" y="727826"/>
                  <a:pt x="216982" y="749615"/>
                </a:cubicBezTo>
                <a:cubicBezTo>
                  <a:pt x="216982" y="771405"/>
                  <a:pt x="199318" y="789069"/>
                  <a:pt x="177529" y="789069"/>
                </a:cubicBezTo>
                <a:cubicBezTo>
                  <a:pt x="155739" y="789069"/>
                  <a:pt x="138075" y="771405"/>
                  <a:pt x="138075" y="749615"/>
                </a:cubicBezTo>
                <a:cubicBezTo>
                  <a:pt x="138075" y="727826"/>
                  <a:pt x="155739" y="710162"/>
                  <a:pt x="177529" y="710162"/>
                </a:cubicBezTo>
                <a:close/>
                <a:moveTo>
                  <a:pt x="35496" y="710162"/>
                </a:moveTo>
                <a:cubicBezTo>
                  <a:pt x="57286" y="710162"/>
                  <a:pt x="74950" y="727826"/>
                  <a:pt x="74950" y="749615"/>
                </a:cubicBezTo>
                <a:cubicBezTo>
                  <a:pt x="74950" y="771405"/>
                  <a:pt x="57286" y="789069"/>
                  <a:pt x="35496" y="789069"/>
                </a:cubicBezTo>
                <a:cubicBezTo>
                  <a:pt x="24601" y="789069"/>
                  <a:pt x="14738" y="784653"/>
                  <a:pt x="7598" y="777513"/>
                </a:cubicBezTo>
                <a:lnTo>
                  <a:pt x="0" y="759170"/>
                </a:lnTo>
                <a:lnTo>
                  <a:pt x="0" y="740060"/>
                </a:lnTo>
                <a:lnTo>
                  <a:pt x="7598" y="721717"/>
                </a:lnTo>
                <a:cubicBezTo>
                  <a:pt x="14738" y="714578"/>
                  <a:pt x="24601" y="710162"/>
                  <a:pt x="35496" y="710162"/>
                </a:cubicBezTo>
                <a:close/>
                <a:moveTo>
                  <a:pt x="1171755" y="568129"/>
                </a:moveTo>
                <a:cubicBezTo>
                  <a:pt x="1193544" y="568129"/>
                  <a:pt x="1211208" y="585793"/>
                  <a:pt x="1211208" y="607583"/>
                </a:cubicBezTo>
                <a:cubicBezTo>
                  <a:pt x="1211208" y="629373"/>
                  <a:pt x="1193544" y="647037"/>
                  <a:pt x="1171755" y="647037"/>
                </a:cubicBezTo>
                <a:cubicBezTo>
                  <a:pt x="1149965" y="647037"/>
                  <a:pt x="1132301" y="629373"/>
                  <a:pt x="1132301" y="607583"/>
                </a:cubicBezTo>
                <a:cubicBezTo>
                  <a:pt x="1132301" y="585793"/>
                  <a:pt x="1149965" y="568129"/>
                  <a:pt x="1171755" y="568129"/>
                </a:cubicBezTo>
                <a:close/>
                <a:moveTo>
                  <a:pt x="1029722" y="568129"/>
                </a:moveTo>
                <a:cubicBezTo>
                  <a:pt x="1051512" y="568129"/>
                  <a:pt x="1069176" y="585793"/>
                  <a:pt x="1069176" y="607583"/>
                </a:cubicBezTo>
                <a:cubicBezTo>
                  <a:pt x="1069176" y="629373"/>
                  <a:pt x="1051512" y="647037"/>
                  <a:pt x="1029722" y="647037"/>
                </a:cubicBezTo>
                <a:cubicBezTo>
                  <a:pt x="1007932" y="647037"/>
                  <a:pt x="990268" y="629373"/>
                  <a:pt x="990268" y="607583"/>
                </a:cubicBezTo>
                <a:cubicBezTo>
                  <a:pt x="990268" y="585793"/>
                  <a:pt x="1007932" y="568129"/>
                  <a:pt x="1029722" y="568129"/>
                </a:cubicBezTo>
                <a:close/>
                <a:moveTo>
                  <a:pt x="887689" y="568129"/>
                </a:moveTo>
                <a:cubicBezTo>
                  <a:pt x="909478" y="568129"/>
                  <a:pt x="927142" y="585793"/>
                  <a:pt x="927142" y="607583"/>
                </a:cubicBezTo>
                <a:cubicBezTo>
                  <a:pt x="927142" y="629373"/>
                  <a:pt x="909478" y="647037"/>
                  <a:pt x="887689" y="647037"/>
                </a:cubicBezTo>
                <a:cubicBezTo>
                  <a:pt x="865899" y="647037"/>
                  <a:pt x="848235" y="629373"/>
                  <a:pt x="848235" y="607583"/>
                </a:cubicBezTo>
                <a:cubicBezTo>
                  <a:pt x="848235" y="585793"/>
                  <a:pt x="865899" y="568129"/>
                  <a:pt x="887689" y="568129"/>
                </a:cubicBezTo>
                <a:close/>
                <a:moveTo>
                  <a:pt x="745657" y="568129"/>
                </a:moveTo>
                <a:cubicBezTo>
                  <a:pt x="767447" y="568129"/>
                  <a:pt x="785111" y="585793"/>
                  <a:pt x="785111" y="607583"/>
                </a:cubicBezTo>
                <a:cubicBezTo>
                  <a:pt x="785111" y="629373"/>
                  <a:pt x="767447" y="647037"/>
                  <a:pt x="745657" y="647037"/>
                </a:cubicBezTo>
                <a:cubicBezTo>
                  <a:pt x="723868" y="647037"/>
                  <a:pt x="706203" y="629373"/>
                  <a:pt x="706203" y="607583"/>
                </a:cubicBezTo>
                <a:cubicBezTo>
                  <a:pt x="706203" y="585793"/>
                  <a:pt x="723868" y="568129"/>
                  <a:pt x="745657" y="568129"/>
                </a:cubicBezTo>
                <a:close/>
                <a:moveTo>
                  <a:pt x="603626" y="568129"/>
                </a:moveTo>
                <a:cubicBezTo>
                  <a:pt x="625416" y="568129"/>
                  <a:pt x="643080" y="585793"/>
                  <a:pt x="643080" y="607583"/>
                </a:cubicBezTo>
                <a:cubicBezTo>
                  <a:pt x="643080" y="629373"/>
                  <a:pt x="625416" y="647037"/>
                  <a:pt x="603626" y="647037"/>
                </a:cubicBezTo>
                <a:cubicBezTo>
                  <a:pt x="581836" y="647037"/>
                  <a:pt x="564172" y="629373"/>
                  <a:pt x="564172" y="607583"/>
                </a:cubicBezTo>
                <a:cubicBezTo>
                  <a:pt x="564172" y="585793"/>
                  <a:pt x="581836" y="568129"/>
                  <a:pt x="603626" y="568129"/>
                </a:cubicBezTo>
                <a:close/>
                <a:moveTo>
                  <a:pt x="461593" y="568129"/>
                </a:moveTo>
                <a:cubicBezTo>
                  <a:pt x="483383" y="568129"/>
                  <a:pt x="501047" y="585793"/>
                  <a:pt x="501047" y="607583"/>
                </a:cubicBezTo>
                <a:cubicBezTo>
                  <a:pt x="501047" y="629373"/>
                  <a:pt x="483383" y="647037"/>
                  <a:pt x="461593" y="647037"/>
                </a:cubicBezTo>
                <a:cubicBezTo>
                  <a:pt x="439804" y="647037"/>
                  <a:pt x="422140" y="629373"/>
                  <a:pt x="422140" y="607583"/>
                </a:cubicBezTo>
                <a:cubicBezTo>
                  <a:pt x="422140" y="585793"/>
                  <a:pt x="439804" y="568129"/>
                  <a:pt x="461593" y="568129"/>
                </a:cubicBezTo>
                <a:close/>
                <a:moveTo>
                  <a:pt x="319562" y="568129"/>
                </a:moveTo>
                <a:cubicBezTo>
                  <a:pt x="341352" y="568129"/>
                  <a:pt x="359016" y="585793"/>
                  <a:pt x="359016" y="607583"/>
                </a:cubicBezTo>
                <a:cubicBezTo>
                  <a:pt x="359016" y="629373"/>
                  <a:pt x="341352" y="647037"/>
                  <a:pt x="319562" y="647037"/>
                </a:cubicBezTo>
                <a:cubicBezTo>
                  <a:pt x="297773" y="647037"/>
                  <a:pt x="280108" y="629373"/>
                  <a:pt x="280108" y="607583"/>
                </a:cubicBezTo>
                <a:cubicBezTo>
                  <a:pt x="280108" y="585793"/>
                  <a:pt x="297773" y="568129"/>
                  <a:pt x="319562" y="568129"/>
                </a:cubicBezTo>
                <a:close/>
                <a:moveTo>
                  <a:pt x="177529" y="568129"/>
                </a:moveTo>
                <a:cubicBezTo>
                  <a:pt x="199318" y="568129"/>
                  <a:pt x="216982" y="585793"/>
                  <a:pt x="216982" y="607583"/>
                </a:cubicBezTo>
                <a:cubicBezTo>
                  <a:pt x="216982" y="629373"/>
                  <a:pt x="199318" y="647037"/>
                  <a:pt x="177529" y="647037"/>
                </a:cubicBezTo>
                <a:cubicBezTo>
                  <a:pt x="155739" y="647037"/>
                  <a:pt x="138075" y="629373"/>
                  <a:pt x="138075" y="607583"/>
                </a:cubicBezTo>
                <a:cubicBezTo>
                  <a:pt x="138075" y="585793"/>
                  <a:pt x="155739" y="568129"/>
                  <a:pt x="177529" y="568129"/>
                </a:cubicBezTo>
                <a:close/>
                <a:moveTo>
                  <a:pt x="35496" y="568129"/>
                </a:moveTo>
                <a:cubicBezTo>
                  <a:pt x="57286" y="568129"/>
                  <a:pt x="74950" y="585793"/>
                  <a:pt x="74950" y="607583"/>
                </a:cubicBezTo>
                <a:cubicBezTo>
                  <a:pt x="74950" y="629373"/>
                  <a:pt x="57286" y="647037"/>
                  <a:pt x="35496" y="647037"/>
                </a:cubicBezTo>
                <a:cubicBezTo>
                  <a:pt x="24601" y="647037"/>
                  <a:pt x="14738" y="642621"/>
                  <a:pt x="7598" y="635481"/>
                </a:cubicBezTo>
                <a:lnTo>
                  <a:pt x="0" y="617138"/>
                </a:lnTo>
                <a:lnTo>
                  <a:pt x="0" y="598028"/>
                </a:lnTo>
                <a:lnTo>
                  <a:pt x="7598" y="579685"/>
                </a:lnTo>
                <a:cubicBezTo>
                  <a:pt x="14738" y="572545"/>
                  <a:pt x="24601" y="568129"/>
                  <a:pt x="35496" y="568129"/>
                </a:cubicBezTo>
                <a:close/>
                <a:moveTo>
                  <a:pt x="1171755" y="426098"/>
                </a:moveTo>
                <a:cubicBezTo>
                  <a:pt x="1193544" y="426098"/>
                  <a:pt x="1211208" y="443762"/>
                  <a:pt x="1211208" y="465552"/>
                </a:cubicBezTo>
                <a:cubicBezTo>
                  <a:pt x="1211208" y="487341"/>
                  <a:pt x="1193544" y="505005"/>
                  <a:pt x="1171755" y="505005"/>
                </a:cubicBezTo>
                <a:cubicBezTo>
                  <a:pt x="1149965" y="505005"/>
                  <a:pt x="1132301" y="487341"/>
                  <a:pt x="1132301" y="465552"/>
                </a:cubicBezTo>
                <a:cubicBezTo>
                  <a:pt x="1132301" y="443762"/>
                  <a:pt x="1149965" y="426098"/>
                  <a:pt x="1171755" y="426098"/>
                </a:cubicBezTo>
                <a:close/>
                <a:moveTo>
                  <a:pt x="1029722" y="426098"/>
                </a:moveTo>
                <a:cubicBezTo>
                  <a:pt x="1051512" y="426098"/>
                  <a:pt x="1069176" y="443762"/>
                  <a:pt x="1069176" y="465552"/>
                </a:cubicBezTo>
                <a:cubicBezTo>
                  <a:pt x="1069176" y="487341"/>
                  <a:pt x="1051512" y="505005"/>
                  <a:pt x="1029722" y="505005"/>
                </a:cubicBezTo>
                <a:cubicBezTo>
                  <a:pt x="1007932" y="505005"/>
                  <a:pt x="990268" y="487341"/>
                  <a:pt x="990268" y="465552"/>
                </a:cubicBezTo>
                <a:cubicBezTo>
                  <a:pt x="990268" y="443762"/>
                  <a:pt x="1007932" y="426098"/>
                  <a:pt x="1029722" y="426098"/>
                </a:cubicBezTo>
                <a:close/>
                <a:moveTo>
                  <a:pt x="887689" y="426098"/>
                </a:moveTo>
                <a:cubicBezTo>
                  <a:pt x="909478" y="426098"/>
                  <a:pt x="927142" y="443762"/>
                  <a:pt x="927142" y="465552"/>
                </a:cubicBezTo>
                <a:cubicBezTo>
                  <a:pt x="927142" y="487341"/>
                  <a:pt x="909478" y="505005"/>
                  <a:pt x="887689" y="505005"/>
                </a:cubicBezTo>
                <a:cubicBezTo>
                  <a:pt x="865899" y="505005"/>
                  <a:pt x="848235" y="487341"/>
                  <a:pt x="848235" y="465552"/>
                </a:cubicBezTo>
                <a:cubicBezTo>
                  <a:pt x="848235" y="443762"/>
                  <a:pt x="865899" y="426098"/>
                  <a:pt x="887689" y="426098"/>
                </a:cubicBezTo>
                <a:close/>
                <a:moveTo>
                  <a:pt x="745657" y="426098"/>
                </a:moveTo>
                <a:cubicBezTo>
                  <a:pt x="767447" y="426098"/>
                  <a:pt x="785111" y="443762"/>
                  <a:pt x="785111" y="465552"/>
                </a:cubicBezTo>
                <a:cubicBezTo>
                  <a:pt x="785111" y="487341"/>
                  <a:pt x="767447" y="505005"/>
                  <a:pt x="745657" y="505005"/>
                </a:cubicBezTo>
                <a:cubicBezTo>
                  <a:pt x="723868" y="505005"/>
                  <a:pt x="706203" y="487341"/>
                  <a:pt x="706203" y="465552"/>
                </a:cubicBezTo>
                <a:cubicBezTo>
                  <a:pt x="706203" y="443762"/>
                  <a:pt x="723868" y="426098"/>
                  <a:pt x="745657" y="426098"/>
                </a:cubicBezTo>
                <a:close/>
                <a:moveTo>
                  <a:pt x="603626" y="426098"/>
                </a:moveTo>
                <a:cubicBezTo>
                  <a:pt x="625416" y="426098"/>
                  <a:pt x="643080" y="443762"/>
                  <a:pt x="643080" y="465552"/>
                </a:cubicBezTo>
                <a:cubicBezTo>
                  <a:pt x="643080" y="487341"/>
                  <a:pt x="625416" y="505005"/>
                  <a:pt x="603626" y="505005"/>
                </a:cubicBezTo>
                <a:cubicBezTo>
                  <a:pt x="581836" y="505005"/>
                  <a:pt x="564172" y="487341"/>
                  <a:pt x="564172" y="465552"/>
                </a:cubicBezTo>
                <a:cubicBezTo>
                  <a:pt x="564172" y="443762"/>
                  <a:pt x="581836" y="426098"/>
                  <a:pt x="603626" y="426098"/>
                </a:cubicBezTo>
                <a:close/>
                <a:moveTo>
                  <a:pt x="461593" y="426098"/>
                </a:moveTo>
                <a:cubicBezTo>
                  <a:pt x="483383" y="426098"/>
                  <a:pt x="501047" y="443762"/>
                  <a:pt x="501047" y="465552"/>
                </a:cubicBezTo>
                <a:cubicBezTo>
                  <a:pt x="501047" y="487341"/>
                  <a:pt x="483383" y="505005"/>
                  <a:pt x="461593" y="505005"/>
                </a:cubicBezTo>
                <a:cubicBezTo>
                  <a:pt x="439804" y="505005"/>
                  <a:pt x="422140" y="487341"/>
                  <a:pt x="422140" y="465552"/>
                </a:cubicBezTo>
                <a:cubicBezTo>
                  <a:pt x="422140" y="443762"/>
                  <a:pt x="439804" y="426098"/>
                  <a:pt x="461593" y="426098"/>
                </a:cubicBezTo>
                <a:close/>
                <a:moveTo>
                  <a:pt x="319562" y="426098"/>
                </a:moveTo>
                <a:cubicBezTo>
                  <a:pt x="341352" y="426098"/>
                  <a:pt x="359016" y="443762"/>
                  <a:pt x="359016" y="465552"/>
                </a:cubicBezTo>
                <a:cubicBezTo>
                  <a:pt x="359016" y="487341"/>
                  <a:pt x="341352" y="505005"/>
                  <a:pt x="319562" y="505005"/>
                </a:cubicBezTo>
                <a:cubicBezTo>
                  <a:pt x="297773" y="505005"/>
                  <a:pt x="280108" y="487341"/>
                  <a:pt x="280108" y="465552"/>
                </a:cubicBezTo>
                <a:cubicBezTo>
                  <a:pt x="280108" y="443762"/>
                  <a:pt x="297773" y="426098"/>
                  <a:pt x="319562" y="426098"/>
                </a:cubicBezTo>
                <a:close/>
                <a:moveTo>
                  <a:pt x="177529" y="426098"/>
                </a:moveTo>
                <a:cubicBezTo>
                  <a:pt x="199318" y="426098"/>
                  <a:pt x="216982" y="443762"/>
                  <a:pt x="216982" y="465552"/>
                </a:cubicBezTo>
                <a:cubicBezTo>
                  <a:pt x="216982" y="487341"/>
                  <a:pt x="199318" y="505005"/>
                  <a:pt x="177529" y="505005"/>
                </a:cubicBezTo>
                <a:cubicBezTo>
                  <a:pt x="155739" y="505005"/>
                  <a:pt x="138075" y="487341"/>
                  <a:pt x="138075" y="465552"/>
                </a:cubicBezTo>
                <a:cubicBezTo>
                  <a:pt x="138075" y="443762"/>
                  <a:pt x="155739" y="426098"/>
                  <a:pt x="177529" y="426098"/>
                </a:cubicBezTo>
                <a:close/>
                <a:moveTo>
                  <a:pt x="35496" y="426098"/>
                </a:moveTo>
                <a:cubicBezTo>
                  <a:pt x="57286" y="426098"/>
                  <a:pt x="74950" y="443762"/>
                  <a:pt x="74950" y="465552"/>
                </a:cubicBezTo>
                <a:cubicBezTo>
                  <a:pt x="74950" y="487341"/>
                  <a:pt x="57286" y="505005"/>
                  <a:pt x="35496" y="505005"/>
                </a:cubicBezTo>
                <a:cubicBezTo>
                  <a:pt x="24601" y="505005"/>
                  <a:pt x="14738" y="500589"/>
                  <a:pt x="7598" y="493450"/>
                </a:cubicBezTo>
                <a:lnTo>
                  <a:pt x="0" y="475107"/>
                </a:lnTo>
                <a:lnTo>
                  <a:pt x="0" y="455997"/>
                </a:lnTo>
                <a:lnTo>
                  <a:pt x="7598" y="437654"/>
                </a:lnTo>
                <a:cubicBezTo>
                  <a:pt x="14738" y="430514"/>
                  <a:pt x="24601" y="426098"/>
                  <a:pt x="35496" y="426098"/>
                </a:cubicBezTo>
                <a:close/>
                <a:moveTo>
                  <a:pt x="1171755" y="284064"/>
                </a:moveTo>
                <a:cubicBezTo>
                  <a:pt x="1193544" y="284064"/>
                  <a:pt x="1211208" y="301728"/>
                  <a:pt x="1211208" y="323518"/>
                </a:cubicBezTo>
                <a:cubicBezTo>
                  <a:pt x="1211208" y="345308"/>
                  <a:pt x="1193544" y="362972"/>
                  <a:pt x="1171755" y="362972"/>
                </a:cubicBezTo>
                <a:cubicBezTo>
                  <a:pt x="1149965" y="362972"/>
                  <a:pt x="1132301" y="345308"/>
                  <a:pt x="1132301" y="323518"/>
                </a:cubicBezTo>
                <a:cubicBezTo>
                  <a:pt x="1132301" y="301728"/>
                  <a:pt x="1149965" y="284064"/>
                  <a:pt x="1171755" y="284064"/>
                </a:cubicBezTo>
                <a:close/>
                <a:moveTo>
                  <a:pt x="1029722" y="284064"/>
                </a:moveTo>
                <a:cubicBezTo>
                  <a:pt x="1051512" y="284064"/>
                  <a:pt x="1069176" y="301728"/>
                  <a:pt x="1069176" y="323518"/>
                </a:cubicBezTo>
                <a:cubicBezTo>
                  <a:pt x="1069176" y="345308"/>
                  <a:pt x="1051512" y="362972"/>
                  <a:pt x="1029722" y="362972"/>
                </a:cubicBezTo>
                <a:cubicBezTo>
                  <a:pt x="1007932" y="362972"/>
                  <a:pt x="990268" y="345308"/>
                  <a:pt x="990268" y="323518"/>
                </a:cubicBezTo>
                <a:cubicBezTo>
                  <a:pt x="990268" y="301728"/>
                  <a:pt x="1007932" y="284064"/>
                  <a:pt x="1029722" y="284064"/>
                </a:cubicBezTo>
                <a:close/>
                <a:moveTo>
                  <a:pt x="887689" y="284064"/>
                </a:moveTo>
                <a:cubicBezTo>
                  <a:pt x="909478" y="284064"/>
                  <a:pt x="927142" y="301728"/>
                  <a:pt x="927142" y="323518"/>
                </a:cubicBezTo>
                <a:cubicBezTo>
                  <a:pt x="927142" y="345308"/>
                  <a:pt x="909478" y="362972"/>
                  <a:pt x="887689" y="362972"/>
                </a:cubicBezTo>
                <a:cubicBezTo>
                  <a:pt x="865899" y="362972"/>
                  <a:pt x="848235" y="345308"/>
                  <a:pt x="848235" y="323518"/>
                </a:cubicBezTo>
                <a:cubicBezTo>
                  <a:pt x="848235" y="301728"/>
                  <a:pt x="865899" y="284064"/>
                  <a:pt x="887689" y="284064"/>
                </a:cubicBezTo>
                <a:close/>
                <a:moveTo>
                  <a:pt x="745657" y="284064"/>
                </a:moveTo>
                <a:cubicBezTo>
                  <a:pt x="767447" y="284064"/>
                  <a:pt x="785111" y="301728"/>
                  <a:pt x="785111" y="323518"/>
                </a:cubicBezTo>
                <a:cubicBezTo>
                  <a:pt x="785111" y="345308"/>
                  <a:pt x="767447" y="362972"/>
                  <a:pt x="745657" y="362972"/>
                </a:cubicBezTo>
                <a:cubicBezTo>
                  <a:pt x="723868" y="362972"/>
                  <a:pt x="706203" y="345308"/>
                  <a:pt x="706203" y="323518"/>
                </a:cubicBezTo>
                <a:cubicBezTo>
                  <a:pt x="706203" y="301728"/>
                  <a:pt x="723868" y="284064"/>
                  <a:pt x="745657" y="284064"/>
                </a:cubicBezTo>
                <a:close/>
                <a:moveTo>
                  <a:pt x="603626" y="284064"/>
                </a:moveTo>
                <a:cubicBezTo>
                  <a:pt x="625416" y="284064"/>
                  <a:pt x="643080" y="301728"/>
                  <a:pt x="643080" y="323518"/>
                </a:cubicBezTo>
                <a:cubicBezTo>
                  <a:pt x="643080" y="345308"/>
                  <a:pt x="625416" y="362972"/>
                  <a:pt x="603626" y="362972"/>
                </a:cubicBezTo>
                <a:cubicBezTo>
                  <a:pt x="581836" y="362972"/>
                  <a:pt x="564172" y="345308"/>
                  <a:pt x="564172" y="323518"/>
                </a:cubicBezTo>
                <a:cubicBezTo>
                  <a:pt x="564172" y="301728"/>
                  <a:pt x="581836" y="284064"/>
                  <a:pt x="603626" y="284064"/>
                </a:cubicBezTo>
                <a:close/>
                <a:moveTo>
                  <a:pt x="461593" y="284064"/>
                </a:moveTo>
                <a:cubicBezTo>
                  <a:pt x="483383" y="284064"/>
                  <a:pt x="501047" y="301728"/>
                  <a:pt x="501047" y="323518"/>
                </a:cubicBezTo>
                <a:cubicBezTo>
                  <a:pt x="501047" y="345308"/>
                  <a:pt x="483383" y="362972"/>
                  <a:pt x="461593" y="362972"/>
                </a:cubicBezTo>
                <a:cubicBezTo>
                  <a:pt x="439804" y="362972"/>
                  <a:pt x="422140" y="345308"/>
                  <a:pt x="422140" y="323518"/>
                </a:cubicBezTo>
                <a:cubicBezTo>
                  <a:pt x="422140" y="301728"/>
                  <a:pt x="439804" y="284064"/>
                  <a:pt x="461593" y="284064"/>
                </a:cubicBezTo>
                <a:close/>
                <a:moveTo>
                  <a:pt x="319562" y="284064"/>
                </a:moveTo>
                <a:cubicBezTo>
                  <a:pt x="341352" y="284064"/>
                  <a:pt x="359016" y="301728"/>
                  <a:pt x="359016" y="323518"/>
                </a:cubicBezTo>
                <a:cubicBezTo>
                  <a:pt x="359016" y="345308"/>
                  <a:pt x="341352" y="362972"/>
                  <a:pt x="319562" y="362972"/>
                </a:cubicBezTo>
                <a:cubicBezTo>
                  <a:pt x="297773" y="362972"/>
                  <a:pt x="280108" y="345308"/>
                  <a:pt x="280108" y="323518"/>
                </a:cubicBezTo>
                <a:cubicBezTo>
                  <a:pt x="280108" y="301728"/>
                  <a:pt x="297773" y="284064"/>
                  <a:pt x="319562" y="284064"/>
                </a:cubicBezTo>
                <a:close/>
                <a:moveTo>
                  <a:pt x="177529" y="284064"/>
                </a:moveTo>
                <a:cubicBezTo>
                  <a:pt x="199318" y="284064"/>
                  <a:pt x="216982" y="301728"/>
                  <a:pt x="216982" y="323518"/>
                </a:cubicBezTo>
                <a:cubicBezTo>
                  <a:pt x="216982" y="345308"/>
                  <a:pt x="199318" y="362972"/>
                  <a:pt x="177529" y="362972"/>
                </a:cubicBezTo>
                <a:cubicBezTo>
                  <a:pt x="155739" y="362972"/>
                  <a:pt x="138075" y="345308"/>
                  <a:pt x="138075" y="323518"/>
                </a:cubicBezTo>
                <a:cubicBezTo>
                  <a:pt x="138075" y="301728"/>
                  <a:pt x="155739" y="284064"/>
                  <a:pt x="177529" y="284064"/>
                </a:cubicBezTo>
                <a:close/>
                <a:moveTo>
                  <a:pt x="35496" y="284064"/>
                </a:moveTo>
                <a:cubicBezTo>
                  <a:pt x="57286" y="284064"/>
                  <a:pt x="74950" y="301728"/>
                  <a:pt x="74950" y="323518"/>
                </a:cubicBezTo>
                <a:cubicBezTo>
                  <a:pt x="74950" y="345308"/>
                  <a:pt x="57286" y="362972"/>
                  <a:pt x="35496" y="362972"/>
                </a:cubicBezTo>
                <a:cubicBezTo>
                  <a:pt x="24601" y="362972"/>
                  <a:pt x="14738" y="358556"/>
                  <a:pt x="7598" y="351416"/>
                </a:cubicBezTo>
                <a:lnTo>
                  <a:pt x="0" y="333073"/>
                </a:lnTo>
                <a:lnTo>
                  <a:pt x="0" y="313963"/>
                </a:lnTo>
                <a:lnTo>
                  <a:pt x="7598" y="295620"/>
                </a:lnTo>
                <a:cubicBezTo>
                  <a:pt x="14738" y="288480"/>
                  <a:pt x="24601" y="284064"/>
                  <a:pt x="35496" y="284064"/>
                </a:cubicBezTo>
                <a:close/>
                <a:moveTo>
                  <a:pt x="1171755" y="142032"/>
                </a:moveTo>
                <a:cubicBezTo>
                  <a:pt x="1193544" y="142032"/>
                  <a:pt x="1211208" y="159696"/>
                  <a:pt x="1211208" y="181485"/>
                </a:cubicBezTo>
                <a:cubicBezTo>
                  <a:pt x="1211208" y="203275"/>
                  <a:pt x="1193544" y="220939"/>
                  <a:pt x="1171755" y="220939"/>
                </a:cubicBezTo>
                <a:cubicBezTo>
                  <a:pt x="1149965" y="220939"/>
                  <a:pt x="1132301" y="203275"/>
                  <a:pt x="1132301" y="181485"/>
                </a:cubicBezTo>
                <a:cubicBezTo>
                  <a:pt x="1132301" y="159696"/>
                  <a:pt x="1149965" y="142032"/>
                  <a:pt x="1171755" y="142032"/>
                </a:cubicBezTo>
                <a:close/>
                <a:moveTo>
                  <a:pt x="1029722" y="142032"/>
                </a:moveTo>
                <a:cubicBezTo>
                  <a:pt x="1051512" y="142032"/>
                  <a:pt x="1069176" y="159696"/>
                  <a:pt x="1069176" y="181485"/>
                </a:cubicBezTo>
                <a:cubicBezTo>
                  <a:pt x="1069176" y="203275"/>
                  <a:pt x="1051512" y="220939"/>
                  <a:pt x="1029722" y="220939"/>
                </a:cubicBezTo>
                <a:cubicBezTo>
                  <a:pt x="1007932" y="220939"/>
                  <a:pt x="990268" y="203275"/>
                  <a:pt x="990268" y="181485"/>
                </a:cubicBezTo>
                <a:cubicBezTo>
                  <a:pt x="990268" y="159696"/>
                  <a:pt x="1007932" y="142032"/>
                  <a:pt x="1029722" y="142032"/>
                </a:cubicBezTo>
                <a:close/>
                <a:moveTo>
                  <a:pt x="887689" y="142032"/>
                </a:moveTo>
                <a:cubicBezTo>
                  <a:pt x="909478" y="142032"/>
                  <a:pt x="927142" y="159696"/>
                  <a:pt x="927142" y="181485"/>
                </a:cubicBezTo>
                <a:cubicBezTo>
                  <a:pt x="927142" y="203275"/>
                  <a:pt x="909478" y="220939"/>
                  <a:pt x="887689" y="220939"/>
                </a:cubicBezTo>
                <a:cubicBezTo>
                  <a:pt x="865899" y="220939"/>
                  <a:pt x="848235" y="203275"/>
                  <a:pt x="848235" y="181485"/>
                </a:cubicBezTo>
                <a:cubicBezTo>
                  <a:pt x="848235" y="159696"/>
                  <a:pt x="865899" y="142032"/>
                  <a:pt x="887689" y="142032"/>
                </a:cubicBezTo>
                <a:close/>
                <a:moveTo>
                  <a:pt x="745657" y="142032"/>
                </a:moveTo>
                <a:cubicBezTo>
                  <a:pt x="767447" y="142032"/>
                  <a:pt x="785111" y="159696"/>
                  <a:pt x="785111" y="181485"/>
                </a:cubicBezTo>
                <a:cubicBezTo>
                  <a:pt x="785111" y="203275"/>
                  <a:pt x="767447" y="220939"/>
                  <a:pt x="745657" y="220939"/>
                </a:cubicBezTo>
                <a:cubicBezTo>
                  <a:pt x="723868" y="220939"/>
                  <a:pt x="706203" y="203275"/>
                  <a:pt x="706203" y="181485"/>
                </a:cubicBezTo>
                <a:cubicBezTo>
                  <a:pt x="706203" y="159696"/>
                  <a:pt x="723868" y="142032"/>
                  <a:pt x="745657" y="142032"/>
                </a:cubicBezTo>
                <a:close/>
                <a:moveTo>
                  <a:pt x="603626" y="142032"/>
                </a:moveTo>
                <a:cubicBezTo>
                  <a:pt x="625416" y="142032"/>
                  <a:pt x="643080" y="159696"/>
                  <a:pt x="643080" y="181485"/>
                </a:cubicBezTo>
                <a:cubicBezTo>
                  <a:pt x="643080" y="203275"/>
                  <a:pt x="625416" y="220939"/>
                  <a:pt x="603626" y="220939"/>
                </a:cubicBezTo>
                <a:cubicBezTo>
                  <a:pt x="581836" y="220939"/>
                  <a:pt x="564172" y="203275"/>
                  <a:pt x="564172" y="181485"/>
                </a:cubicBezTo>
                <a:cubicBezTo>
                  <a:pt x="564172" y="159696"/>
                  <a:pt x="581836" y="142032"/>
                  <a:pt x="603626" y="142032"/>
                </a:cubicBezTo>
                <a:close/>
                <a:moveTo>
                  <a:pt x="461593" y="142032"/>
                </a:moveTo>
                <a:cubicBezTo>
                  <a:pt x="483383" y="142032"/>
                  <a:pt x="501047" y="159696"/>
                  <a:pt x="501047" y="181485"/>
                </a:cubicBezTo>
                <a:cubicBezTo>
                  <a:pt x="501047" y="203275"/>
                  <a:pt x="483383" y="220939"/>
                  <a:pt x="461593" y="220939"/>
                </a:cubicBezTo>
                <a:cubicBezTo>
                  <a:pt x="439804" y="220939"/>
                  <a:pt x="422140" y="203275"/>
                  <a:pt x="422140" y="181485"/>
                </a:cubicBezTo>
                <a:cubicBezTo>
                  <a:pt x="422140" y="159696"/>
                  <a:pt x="439804" y="142032"/>
                  <a:pt x="461593" y="142032"/>
                </a:cubicBezTo>
                <a:close/>
                <a:moveTo>
                  <a:pt x="319562" y="142032"/>
                </a:moveTo>
                <a:cubicBezTo>
                  <a:pt x="341352" y="142032"/>
                  <a:pt x="359016" y="159696"/>
                  <a:pt x="359016" y="181485"/>
                </a:cubicBezTo>
                <a:cubicBezTo>
                  <a:pt x="359016" y="203275"/>
                  <a:pt x="341352" y="220939"/>
                  <a:pt x="319562" y="220939"/>
                </a:cubicBezTo>
                <a:cubicBezTo>
                  <a:pt x="297773" y="220939"/>
                  <a:pt x="280108" y="203275"/>
                  <a:pt x="280108" y="181485"/>
                </a:cubicBezTo>
                <a:cubicBezTo>
                  <a:pt x="280108" y="159696"/>
                  <a:pt x="297773" y="142032"/>
                  <a:pt x="319562" y="142032"/>
                </a:cubicBezTo>
                <a:close/>
                <a:moveTo>
                  <a:pt x="177529" y="142032"/>
                </a:moveTo>
                <a:cubicBezTo>
                  <a:pt x="199318" y="142032"/>
                  <a:pt x="216982" y="159696"/>
                  <a:pt x="216982" y="181485"/>
                </a:cubicBezTo>
                <a:cubicBezTo>
                  <a:pt x="216982" y="203275"/>
                  <a:pt x="199318" y="220939"/>
                  <a:pt x="177529" y="220939"/>
                </a:cubicBezTo>
                <a:cubicBezTo>
                  <a:pt x="155739" y="220939"/>
                  <a:pt x="138075" y="203275"/>
                  <a:pt x="138075" y="181485"/>
                </a:cubicBezTo>
                <a:cubicBezTo>
                  <a:pt x="138075" y="159696"/>
                  <a:pt x="155739" y="142032"/>
                  <a:pt x="177529" y="142032"/>
                </a:cubicBezTo>
                <a:close/>
                <a:moveTo>
                  <a:pt x="35496" y="142032"/>
                </a:moveTo>
                <a:cubicBezTo>
                  <a:pt x="57286" y="142032"/>
                  <a:pt x="74950" y="159696"/>
                  <a:pt x="74950" y="181485"/>
                </a:cubicBezTo>
                <a:cubicBezTo>
                  <a:pt x="74950" y="203275"/>
                  <a:pt x="57286" y="220939"/>
                  <a:pt x="35496" y="220939"/>
                </a:cubicBezTo>
                <a:cubicBezTo>
                  <a:pt x="24601" y="220939"/>
                  <a:pt x="14738" y="216523"/>
                  <a:pt x="7598" y="209384"/>
                </a:cubicBezTo>
                <a:lnTo>
                  <a:pt x="0" y="191040"/>
                </a:lnTo>
                <a:lnTo>
                  <a:pt x="0" y="171930"/>
                </a:lnTo>
                <a:lnTo>
                  <a:pt x="7598" y="153587"/>
                </a:lnTo>
                <a:cubicBezTo>
                  <a:pt x="14738" y="146448"/>
                  <a:pt x="24601" y="142032"/>
                  <a:pt x="35496" y="142032"/>
                </a:cubicBezTo>
                <a:close/>
                <a:moveTo>
                  <a:pt x="1171755" y="0"/>
                </a:moveTo>
                <a:cubicBezTo>
                  <a:pt x="1193544" y="0"/>
                  <a:pt x="1211208" y="17664"/>
                  <a:pt x="1211208" y="39454"/>
                </a:cubicBezTo>
                <a:cubicBezTo>
                  <a:pt x="1211208" y="61244"/>
                  <a:pt x="1193544" y="78908"/>
                  <a:pt x="1171755" y="78908"/>
                </a:cubicBezTo>
                <a:cubicBezTo>
                  <a:pt x="1149965" y="78908"/>
                  <a:pt x="1132301" y="61244"/>
                  <a:pt x="1132301" y="39454"/>
                </a:cubicBezTo>
                <a:cubicBezTo>
                  <a:pt x="1132301" y="17664"/>
                  <a:pt x="1149965" y="0"/>
                  <a:pt x="1171755" y="0"/>
                </a:cubicBezTo>
                <a:close/>
                <a:moveTo>
                  <a:pt x="1029722" y="0"/>
                </a:moveTo>
                <a:cubicBezTo>
                  <a:pt x="1051512" y="0"/>
                  <a:pt x="1069176" y="17664"/>
                  <a:pt x="1069176" y="39454"/>
                </a:cubicBezTo>
                <a:cubicBezTo>
                  <a:pt x="1069176" y="61244"/>
                  <a:pt x="1051512" y="78908"/>
                  <a:pt x="1029722" y="78908"/>
                </a:cubicBezTo>
                <a:cubicBezTo>
                  <a:pt x="1007932" y="78908"/>
                  <a:pt x="990268" y="61244"/>
                  <a:pt x="990268" y="39454"/>
                </a:cubicBezTo>
                <a:cubicBezTo>
                  <a:pt x="990268" y="17664"/>
                  <a:pt x="1007932" y="0"/>
                  <a:pt x="1029722" y="0"/>
                </a:cubicBezTo>
                <a:close/>
                <a:moveTo>
                  <a:pt x="887689" y="0"/>
                </a:moveTo>
                <a:cubicBezTo>
                  <a:pt x="909478" y="0"/>
                  <a:pt x="927142" y="17664"/>
                  <a:pt x="927142" y="39454"/>
                </a:cubicBezTo>
                <a:cubicBezTo>
                  <a:pt x="927142" y="61244"/>
                  <a:pt x="909478" y="78908"/>
                  <a:pt x="887689" y="78908"/>
                </a:cubicBezTo>
                <a:cubicBezTo>
                  <a:pt x="865899" y="78908"/>
                  <a:pt x="848235" y="61244"/>
                  <a:pt x="848235" y="39454"/>
                </a:cubicBezTo>
                <a:cubicBezTo>
                  <a:pt x="848235" y="17664"/>
                  <a:pt x="865899" y="0"/>
                  <a:pt x="887689" y="0"/>
                </a:cubicBezTo>
                <a:close/>
                <a:moveTo>
                  <a:pt x="745657" y="0"/>
                </a:moveTo>
                <a:cubicBezTo>
                  <a:pt x="767447" y="0"/>
                  <a:pt x="785111" y="17664"/>
                  <a:pt x="785111" y="39454"/>
                </a:cubicBezTo>
                <a:cubicBezTo>
                  <a:pt x="785111" y="61244"/>
                  <a:pt x="767447" y="78908"/>
                  <a:pt x="745657" y="78908"/>
                </a:cubicBezTo>
                <a:cubicBezTo>
                  <a:pt x="723868" y="78908"/>
                  <a:pt x="706203" y="61244"/>
                  <a:pt x="706203" y="39454"/>
                </a:cubicBezTo>
                <a:cubicBezTo>
                  <a:pt x="706203" y="17664"/>
                  <a:pt x="723868" y="0"/>
                  <a:pt x="745657" y="0"/>
                </a:cubicBezTo>
                <a:close/>
                <a:moveTo>
                  <a:pt x="603626" y="0"/>
                </a:moveTo>
                <a:cubicBezTo>
                  <a:pt x="625416" y="0"/>
                  <a:pt x="643080" y="17664"/>
                  <a:pt x="643080" y="39454"/>
                </a:cubicBezTo>
                <a:cubicBezTo>
                  <a:pt x="643080" y="61244"/>
                  <a:pt x="625416" y="78908"/>
                  <a:pt x="603626" y="78908"/>
                </a:cubicBezTo>
                <a:cubicBezTo>
                  <a:pt x="581836" y="78908"/>
                  <a:pt x="564172" y="61244"/>
                  <a:pt x="564172" y="39454"/>
                </a:cubicBezTo>
                <a:cubicBezTo>
                  <a:pt x="564172" y="17664"/>
                  <a:pt x="581836" y="0"/>
                  <a:pt x="603626" y="0"/>
                </a:cubicBezTo>
                <a:close/>
                <a:moveTo>
                  <a:pt x="461593" y="0"/>
                </a:moveTo>
                <a:cubicBezTo>
                  <a:pt x="483383" y="0"/>
                  <a:pt x="501047" y="17664"/>
                  <a:pt x="501047" y="39454"/>
                </a:cubicBezTo>
                <a:cubicBezTo>
                  <a:pt x="501047" y="61244"/>
                  <a:pt x="483383" y="78908"/>
                  <a:pt x="461593" y="78908"/>
                </a:cubicBezTo>
                <a:cubicBezTo>
                  <a:pt x="439804" y="78908"/>
                  <a:pt x="422140" y="61244"/>
                  <a:pt x="422140" y="39454"/>
                </a:cubicBezTo>
                <a:cubicBezTo>
                  <a:pt x="422140" y="17664"/>
                  <a:pt x="439804" y="0"/>
                  <a:pt x="461593" y="0"/>
                </a:cubicBezTo>
                <a:close/>
                <a:moveTo>
                  <a:pt x="319562" y="0"/>
                </a:moveTo>
                <a:cubicBezTo>
                  <a:pt x="341352" y="0"/>
                  <a:pt x="359016" y="17664"/>
                  <a:pt x="359016" y="39454"/>
                </a:cubicBezTo>
                <a:cubicBezTo>
                  <a:pt x="359016" y="61244"/>
                  <a:pt x="341352" y="78908"/>
                  <a:pt x="319562" y="78908"/>
                </a:cubicBezTo>
                <a:cubicBezTo>
                  <a:pt x="297773" y="78908"/>
                  <a:pt x="280108" y="61244"/>
                  <a:pt x="280108" y="39454"/>
                </a:cubicBezTo>
                <a:cubicBezTo>
                  <a:pt x="280108" y="17664"/>
                  <a:pt x="297773" y="0"/>
                  <a:pt x="319562" y="0"/>
                </a:cubicBezTo>
                <a:close/>
                <a:moveTo>
                  <a:pt x="177529" y="0"/>
                </a:moveTo>
                <a:cubicBezTo>
                  <a:pt x="199318" y="0"/>
                  <a:pt x="216982" y="17664"/>
                  <a:pt x="216982" y="39454"/>
                </a:cubicBezTo>
                <a:cubicBezTo>
                  <a:pt x="216982" y="61244"/>
                  <a:pt x="199318" y="78908"/>
                  <a:pt x="177529" y="78908"/>
                </a:cubicBezTo>
                <a:cubicBezTo>
                  <a:pt x="155739" y="78908"/>
                  <a:pt x="138075" y="61244"/>
                  <a:pt x="138075" y="39454"/>
                </a:cubicBezTo>
                <a:cubicBezTo>
                  <a:pt x="138075" y="17664"/>
                  <a:pt x="155739" y="0"/>
                  <a:pt x="177529" y="0"/>
                </a:cubicBezTo>
                <a:close/>
                <a:moveTo>
                  <a:pt x="35496" y="0"/>
                </a:moveTo>
                <a:cubicBezTo>
                  <a:pt x="57286" y="0"/>
                  <a:pt x="74950" y="17664"/>
                  <a:pt x="74950" y="39454"/>
                </a:cubicBezTo>
                <a:cubicBezTo>
                  <a:pt x="74950" y="61244"/>
                  <a:pt x="57286" y="78908"/>
                  <a:pt x="35496" y="78908"/>
                </a:cubicBezTo>
                <a:cubicBezTo>
                  <a:pt x="24601" y="78908"/>
                  <a:pt x="14738" y="74492"/>
                  <a:pt x="7598" y="67352"/>
                </a:cubicBezTo>
                <a:lnTo>
                  <a:pt x="0" y="49009"/>
                </a:lnTo>
                <a:lnTo>
                  <a:pt x="0" y="29899"/>
                </a:lnTo>
                <a:lnTo>
                  <a:pt x="7598" y="11556"/>
                </a:lnTo>
                <a:cubicBezTo>
                  <a:pt x="14738" y="4416"/>
                  <a:pt x="24601" y="0"/>
                  <a:pt x="3549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602858" y="1236805"/>
            <a:ext cx="2986285" cy="875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373086" y="2180223"/>
            <a:ext cx="7445828" cy="210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53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配电调度分配工作报告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063646" y="483792"/>
            <a:ext cx="2064709" cy="4572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9050" cap="sq">
            <a:noFill/>
            <a:miter/>
          </a:ln>
          <a:effectLst>
            <a:outerShdw dist="88900" blurRad="152400" dir="5400000" sx="100000" sy="100000" kx="0" ky="0" algn="t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93394" y="586792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956313" y="4813173"/>
            <a:ext cx="2943994" cy="40869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438161" y="4813173"/>
            <a:ext cx="2943994" cy="40869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0">
            <a:off x="2809845" y="4665090"/>
            <a:ext cx="701739" cy="701739"/>
          </a:xfrm>
          <a:prstGeom prst="flowChartPunchedCard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1" flipV="0">
            <a:off x="6275122" y="4665090"/>
            <a:ext cx="701739" cy="701739"/>
          </a:xfrm>
          <a:prstGeom prst="flowChartPunchedCard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690280" y="4864096"/>
            <a:ext cx="1943650" cy="3068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汇报人：AiPPT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242391" y="4897848"/>
            <a:ext cx="1943650" cy="2393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汇报时间：20XX.X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1" flipV="1">
            <a:off x="2959976" y="4815221"/>
            <a:ext cx="401477" cy="401477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425253" y="4815221"/>
            <a:ext cx="401477" cy="401477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4211320" y="1347926"/>
            <a:ext cx="585843" cy="721176"/>
          </a:xfrm>
          <a:prstGeom prst="homePlate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1" flipV="0">
            <a:off x="7429955" y="1347926"/>
            <a:ext cx="585843" cy="721176"/>
          </a:xfrm>
          <a:prstGeom prst="homePlate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1363609" y="2406161"/>
            <a:ext cx="108000" cy="1570756"/>
          </a:xfrm>
          <a:custGeom>
            <a:avLst/>
            <a:gdLst>
              <a:gd name="connsiteX0" fmla="*/ 54000 w 108000"/>
              <a:gd name="connsiteY0" fmla="*/ 1462756 h 1570756"/>
              <a:gd name="connsiteX1" fmla="*/ 108000 w 108000"/>
              <a:gd name="connsiteY1" fmla="*/ 1516756 h 1570756"/>
              <a:gd name="connsiteX2" fmla="*/ 54000 w 108000"/>
              <a:gd name="connsiteY2" fmla="*/ 1570756 h 1570756"/>
              <a:gd name="connsiteX3" fmla="*/ 0 w 108000"/>
              <a:gd name="connsiteY3" fmla="*/ 1516756 h 1570756"/>
              <a:gd name="connsiteX4" fmla="*/ 54000 w 108000"/>
              <a:gd name="connsiteY4" fmla="*/ 1462756 h 1570756"/>
              <a:gd name="connsiteX5" fmla="*/ 54000 w 108000"/>
              <a:gd name="connsiteY5" fmla="*/ 1253790 h 1570756"/>
              <a:gd name="connsiteX6" fmla="*/ 108000 w 108000"/>
              <a:gd name="connsiteY6" fmla="*/ 1307790 h 1570756"/>
              <a:gd name="connsiteX7" fmla="*/ 54000 w 108000"/>
              <a:gd name="connsiteY7" fmla="*/ 1361790 h 1570756"/>
              <a:gd name="connsiteX8" fmla="*/ 0 w 108000"/>
              <a:gd name="connsiteY8" fmla="*/ 1307790 h 1570756"/>
              <a:gd name="connsiteX9" fmla="*/ 54000 w 108000"/>
              <a:gd name="connsiteY9" fmla="*/ 1253790 h 1570756"/>
              <a:gd name="connsiteX10" fmla="*/ 54000 w 108000"/>
              <a:gd name="connsiteY10" fmla="*/ 1044825 h 1570756"/>
              <a:gd name="connsiteX11" fmla="*/ 108000 w 108000"/>
              <a:gd name="connsiteY11" fmla="*/ 1098825 h 1570756"/>
              <a:gd name="connsiteX12" fmla="*/ 54000 w 108000"/>
              <a:gd name="connsiteY12" fmla="*/ 1152825 h 1570756"/>
              <a:gd name="connsiteX13" fmla="*/ 0 w 108000"/>
              <a:gd name="connsiteY13" fmla="*/ 1098825 h 1570756"/>
              <a:gd name="connsiteX14" fmla="*/ 54000 w 108000"/>
              <a:gd name="connsiteY14" fmla="*/ 1044825 h 1570756"/>
              <a:gd name="connsiteX15" fmla="*/ 54000 w 108000"/>
              <a:gd name="connsiteY15" fmla="*/ 835860 h 1570756"/>
              <a:gd name="connsiteX16" fmla="*/ 108000 w 108000"/>
              <a:gd name="connsiteY16" fmla="*/ 889860 h 1570756"/>
              <a:gd name="connsiteX17" fmla="*/ 54000 w 108000"/>
              <a:gd name="connsiteY17" fmla="*/ 943860 h 1570756"/>
              <a:gd name="connsiteX18" fmla="*/ 0 w 108000"/>
              <a:gd name="connsiteY18" fmla="*/ 889860 h 1570756"/>
              <a:gd name="connsiteX19" fmla="*/ 54000 w 108000"/>
              <a:gd name="connsiteY19" fmla="*/ 835860 h 1570756"/>
              <a:gd name="connsiteX20" fmla="*/ 54000 w 108000"/>
              <a:gd name="connsiteY20" fmla="*/ 626895 h 1570756"/>
              <a:gd name="connsiteX21" fmla="*/ 108000 w 108000"/>
              <a:gd name="connsiteY21" fmla="*/ 680895 h 1570756"/>
              <a:gd name="connsiteX22" fmla="*/ 54000 w 108000"/>
              <a:gd name="connsiteY22" fmla="*/ 734895 h 1570756"/>
              <a:gd name="connsiteX23" fmla="*/ 0 w 108000"/>
              <a:gd name="connsiteY23" fmla="*/ 680895 h 1570756"/>
              <a:gd name="connsiteX24" fmla="*/ 54000 w 108000"/>
              <a:gd name="connsiteY24" fmla="*/ 626895 h 1570756"/>
              <a:gd name="connsiteX25" fmla="*/ 54000 w 108000"/>
              <a:gd name="connsiteY25" fmla="*/ 417930 h 1570756"/>
              <a:gd name="connsiteX26" fmla="*/ 108000 w 108000"/>
              <a:gd name="connsiteY26" fmla="*/ 471930 h 1570756"/>
              <a:gd name="connsiteX27" fmla="*/ 54000 w 108000"/>
              <a:gd name="connsiteY27" fmla="*/ 525930 h 1570756"/>
              <a:gd name="connsiteX28" fmla="*/ 0 w 108000"/>
              <a:gd name="connsiteY28" fmla="*/ 471930 h 1570756"/>
              <a:gd name="connsiteX29" fmla="*/ 54000 w 108000"/>
              <a:gd name="connsiteY29" fmla="*/ 417930 h 1570756"/>
              <a:gd name="connsiteX30" fmla="*/ 54000 w 108000"/>
              <a:gd name="connsiteY30" fmla="*/ 208965 h 1570756"/>
              <a:gd name="connsiteX31" fmla="*/ 108000 w 108000"/>
              <a:gd name="connsiteY31" fmla="*/ 262965 h 1570756"/>
              <a:gd name="connsiteX32" fmla="*/ 54000 w 108000"/>
              <a:gd name="connsiteY32" fmla="*/ 316965 h 1570756"/>
              <a:gd name="connsiteX33" fmla="*/ 0 w 108000"/>
              <a:gd name="connsiteY33" fmla="*/ 262965 h 1570756"/>
              <a:gd name="connsiteX34" fmla="*/ 54000 w 108000"/>
              <a:gd name="connsiteY34" fmla="*/ 208965 h 1570756"/>
              <a:gd name="connsiteX35" fmla="*/ 54000 w 108000"/>
              <a:gd name="connsiteY35" fmla="*/ 0 h 1570756"/>
              <a:gd name="connsiteX36" fmla="*/ 108000 w 108000"/>
              <a:gd name="connsiteY36" fmla="*/ 54000 h 1570756"/>
              <a:gd name="connsiteX37" fmla="*/ 54000 w 108000"/>
              <a:gd name="connsiteY37" fmla="*/ 108000 h 1570756"/>
              <a:gd name="connsiteX38" fmla="*/ 0 w 108000"/>
              <a:gd name="connsiteY38" fmla="*/ 54000 h 1570756"/>
              <a:gd name="connsiteX39" fmla="*/ 54000 w 108000"/>
              <a:gd name="connsiteY39" fmla="*/ 0 h 1570756"/>
            </a:gdLst>
            <a:rect l="l" t="t" r="r" b="b"/>
            <a:pathLst>
              <a:path w="108000" h="1570756">
                <a:moveTo>
                  <a:pt x="54000" y="1462756"/>
                </a:moveTo>
                <a:cubicBezTo>
                  <a:pt x="83823" y="1462756"/>
                  <a:pt x="108000" y="1486933"/>
                  <a:pt x="108000" y="1516756"/>
                </a:cubicBezTo>
                <a:cubicBezTo>
                  <a:pt x="108000" y="1546579"/>
                  <a:pt x="83823" y="1570756"/>
                  <a:pt x="54000" y="1570756"/>
                </a:cubicBezTo>
                <a:cubicBezTo>
                  <a:pt x="24177" y="1570756"/>
                  <a:pt x="0" y="1546579"/>
                  <a:pt x="0" y="1516756"/>
                </a:cubicBezTo>
                <a:cubicBezTo>
                  <a:pt x="0" y="1486933"/>
                  <a:pt x="24177" y="1462756"/>
                  <a:pt x="54000" y="1462756"/>
                </a:cubicBezTo>
                <a:close/>
                <a:moveTo>
                  <a:pt x="54000" y="1253790"/>
                </a:moveTo>
                <a:cubicBezTo>
                  <a:pt x="83823" y="1253790"/>
                  <a:pt x="108000" y="1277967"/>
                  <a:pt x="108000" y="1307790"/>
                </a:cubicBezTo>
                <a:cubicBezTo>
                  <a:pt x="108000" y="1337613"/>
                  <a:pt x="83823" y="1361790"/>
                  <a:pt x="54000" y="1361790"/>
                </a:cubicBezTo>
                <a:cubicBezTo>
                  <a:pt x="24177" y="1361790"/>
                  <a:pt x="0" y="1337613"/>
                  <a:pt x="0" y="1307790"/>
                </a:cubicBezTo>
                <a:cubicBezTo>
                  <a:pt x="0" y="1277967"/>
                  <a:pt x="24177" y="1253790"/>
                  <a:pt x="54000" y="1253790"/>
                </a:cubicBezTo>
                <a:close/>
                <a:moveTo>
                  <a:pt x="54000" y="1044825"/>
                </a:moveTo>
                <a:cubicBezTo>
                  <a:pt x="83823" y="1044825"/>
                  <a:pt x="108000" y="1069002"/>
                  <a:pt x="108000" y="1098825"/>
                </a:cubicBezTo>
                <a:cubicBezTo>
                  <a:pt x="108000" y="1128648"/>
                  <a:pt x="83823" y="1152825"/>
                  <a:pt x="54000" y="1152825"/>
                </a:cubicBezTo>
                <a:cubicBezTo>
                  <a:pt x="24177" y="1152825"/>
                  <a:pt x="0" y="1128648"/>
                  <a:pt x="0" y="1098825"/>
                </a:cubicBezTo>
                <a:cubicBezTo>
                  <a:pt x="0" y="1069002"/>
                  <a:pt x="24177" y="1044825"/>
                  <a:pt x="54000" y="1044825"/>
                </a:cubicBezTo>
                <a:close/>
                <a:moveTo>
                  <a:pt x="54000" y="835860"/>
                </a:moveTo>
                <a:cubicBezTo>
                  <a:pt x="83823" y="835860"/>
                  <a:pt x="108000" y="860037"/>
                  <a:pt x="108000" y="889860"/>
                </a:cubicBezTo>
                <a:cubicBezTo>
                  <a:pt x="108000" y="919683"/>
                  <a:pt x="83823" y="943860"/>
                  <a:pt x="54000" y="943860"/>
                </a:cubicBezTo>
                <a:cubicBezTo>
                  <a:pt x="24177" y="943860"/>
                  <a:pt x="0" y="919683"/>
                  <a:pt x="0" y="889860"/>
                </a:cubicBezTo>
                <a:cubicBezTo>
                  <a:pt x="0" y="860037"/>
                  <a:pt x="24177" y="835860"/>
                  <a:pt x="54000" y="835860"/>
                </a:cubicBezTo>
                <a:close/>
                <a:moveTo>
                  <a:pt x="54000" y="626895"/>
                </a:moveTo>
                <a:cubicBezTo>
                  <a:pt x="83823" y="626895"/>
                  <a:pt x="108000" y="651072"/>
                  <a:pt x="108000" y="680895"/>
                </a:cubicBezTo>
                <a:cubicBezTo>
                  <a:pt x="108000" y="710718"/>
                  <a:pt x="83823" y="734895"/>
                  <a:pt x="54000" y="734895"/>
                </a:cubicBezTo>
                <a:cubicBezTo>
                  <a:pt x="24177" y="734895"/>
                  <a:pt x="0" y="710718"/>
                  <a:pt x="0" y="680895"/>
                </a:cubicBezTo>
                <a:cubicBezTo>
                  <a:pt x="0" y="651072"/>
                  <a:pt x="24177" y="626895"/>
                  <a:pt x="54000" y="626895"/>
                </a:cubicBezTo>
                <a:close/>
                <a:moveTo>
                  <a:pt x="54000" y="417930"/>
                </a:moveTo>
                <a:cubicBezTo>
                  <a:pt x="83823" y="417930"/>
                  <a:pt x="108000" y="442107"/>
                  <a:pt x="108000" y="471930"/>
                </a:cubicBezTo>
                <a:cubicBezTo>
                  <a:pt x="108000" y="501753"/>
                  <a:pt x="83823" y="525930"/>
                  <a:pt x="54000" y="525930"/>
                </a:cubicBezTo>
                <a:cubicBezTo>
                  <a:pt x="24177" y="525930"/>
                  <a:pt x="0" y="501753"/>
                  <a:pt x="0" y="471930"/>
                </a:cubicBezTo>
                <a:cubicBezTo>
                  <a:pt x="0" y="442107"/>
                  <a:pt x="24177" y="417930"/>
                  <a:pt x="54000" y="417930"/>
                </a:cubicBezTo>
                <a:close/>
                <a:moveTo>
                  <a:pt x="54000" y="208965"/>
                </a:moveTo>
                <a:cubicBezTo>
                  <a:pt x="83823" y="208965"/>
                  <a:pt x="108000" y="233142"/>
                  <a:pt x="108000" y="262965"/>
                </a:cubicBezTo>
                <a:cubicBezTo>
                  <a:pt x="108000" y="292788"/>
                  <a:pt x="83823" y="316965"/>
                  <a:pt x="54000" y="316965"/>
                </a:cubicBezTo>
                <a:cubicBezTo>
                  <a:pt x="24177" y="316965"/>
                  <a:pt x="0" y="292788"/>
                  <a:pt x="0" y="262965"/>
                </a:cubicBezTo>
                <a:cubicBezTo>
                  <a:pt x="0" y="233142"/>
                  <a:pt x="24177" y="208965"/>
                  <a:pt x="54000" y="208965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2700" cap="sq">
            <a:solidFill>
              <a:schemeClr val="accent1">
                <a:alpha val="4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10555129" y="2406161"/>
            <a:ext cx="108000" cy="1570756"/>
          </a:xfrm>
          <a:custGeom>
            <a:avLst/>
            <a:gdLst>
              <a:gd name="connsiteX0" fmla="*/ 54000 w 108000"/>
              <a:gd name="connsiteY0" fmla="*/ 1462756 h 1570756"/>
              <a:gd name="connsiteX1" fmla="*/ 108000 w 108000"/>
              <a:gd name="connsiteY1" fmla="*/ 1516756 h 1570756"/>
              <a:gd name="connsiteX2" fmla="*/ 54000 w 108000"/>
              <a:gd name="connsiteY2" fmla="*/ 1570756 h 1570756"/>
              <a:gd name="connsiteX3" fmla="*/ 0 w 108000"/>
              <a:gd name="connsiteY3" fmla="*/ 1516756 h 1570756"/>
              <a:gd name="connsiteX4" fmla="*/ 54000 w 108000"/>
              <a:gd name="connsiteY4" fmla="*/ 1462756 h 1570756"/>
              <a:gd name="connsiteX5" fmla="*/ 54000 w 108000"/>
              <a:gd name="connsiteY5" fmla="*/ 1253790 h 1570756"/>
              <a:gd name="connsiteX6" fmla="*/ 108000 w 108000"/>
              <a:gd name="connsiteY6" fmla="*/ 1307790 h 1570756"/>
              <a:gd name="connsiteX7" fmla="*/ 54000 w 108000"/>
              <a:gd name="connsiteY7" fmla="*/ 1361790 h 1570756"/>
              <a:gd name="connsiteX8" fmla="*/ 0 w 108000"/>
              <a:gd name="connsiteY8" fmla="*/ 1307790 h 1570756"/>
              <a:gd name="connsiteX9" fmla="*/ 54000 w 108000"/>
              <a:gd name="connsiteY9" fmla="*/ 1253790 h 1570756"/>
              <a:gd name="connsiteX10" fmla="*/ 54000 w 108000"/>
              <a:gd name="connsiteY10" fmla="*/ 1044825 h 1570756"/>
              <a:gd name="connsiteX11" fmla="*/ 108000 w 108000"/>
              <a:gd name="connsiteY11" fmla="*/ 1098825 h 1570756"/>
              <a:gd name="connsiteX12" fmla="*/ 54000 w 108000"/>
              <a:gd name="connsiteY12" fmla="*/ 1152825 h 1570756"/>
              <a:gd name="connsiteX13" fmla="*/ 0 w 108000"/>
              <a:gd name="connsiteY13" fmla="*/ 1098825 h 1570756"/>
              <a:gd name="connsiteX14" fmla="*/ 54000 w 108000"/>
              <a:gd name="connsiteY14" fmla="*/ 1044825 h 1570756"/>
              <a:gd name="connsiteX15" fmla="*/ 54000 w 108000"/>
              <a:gd name="connsiteY15" fmla="*/ 835860 h 1570756"/>
              <a:gd name="connsiteX16" fmla="*/ 108000 w 108000"/>
              <a:gd name="connsiteY16" fmla="*/ 889860 h 1570756"/>
              <a:gd name="connsiteX17" fmla="*/ 54000 w 108000"/>
              <a:gd name="connsiteY17" fmla="*/ 943860 h 1570756"/>
              <a:gd name="connsiteX18" fmla="*/ 0 w 108000"/>
              <a:gd name="connsiteY18" fmla="*/ 889860 h 1570756"/>
              <a:gd name="connsiteX19" fmla="*/ 54000 w 108000"/>
              <a:gd name="connsiteY19" fmla="*/ 835860 h 1570756"/>
              <a:gd name="connsiteX20" fmla="*/ 54000 w 108000"/>
              <a:gd name="connsiteY20" fmla="*/ 626895 h 1570756"/>
              <a:gd name="connsiteX21" fmla="*/ 108000 w 108000"/>
              <a:gd name="connsiteY21" fmla="*/ 680895 h 1570756"/>
              <a:gd name="connsiteX22" fmla="*/ 54000 w 108000"/>
              <a:gd name="connsiteY22" fmla="*/ 734895 h 1570756"/>
              <a:gd name="connsiteX23" fmla="*/ 0 w 108000"/>
              <a:gd name="connsiteY23" fmla="*/ 680895 h 1570756"/>
              <a:gd name="connsiteX24" fmla="*/ 54000 w 108000"/>
              <a:gd name="connsiteY24" fmla="*/ 626895 h 1570756"/>
              <a:gd name="connsiteX25" fmla="*/ 54000 w 108000"/>
              <a:gd name="connsiteY25" fmla="*/ 417930 h 1570756"/>
              <a:gd name="connsiteX26" fmla="*/ 108000 w 108000"/>
              <a:gd name="connsiteY26" fmla="*/ 471930 h 1570756"/>
              <a:gd name="connsiteX27" fmla="*/ 54000 w 108000"/>
              <a:gd name="connsiteY27" fmla="*/ 525930 h 1570756"/>
              <a:gd name="connsiteX28" fmla="*/ 0 w 108000"/>
              <a:gd name="connsiteY28" fmla="*/ 471930 h 1570756"/>
              <a:gd name="connsiteX29" fmla="*/ 54000 w 108000"/>
              <a:gd name="connsiteY29" fmla="*/ 417930 h 1570756"/>
              <a:gd name="connsiteX30" fmla="*/ 54000 w 108000"/>
              <a:gd name="connsiteY30" fmla="*/ 208965 h 1570756"/>
              <a:gd name="connsiteX31" fmla="*/ 108000 w 108000"/>
              <a:gd name="connsiteY31" fmla="*/ 262965 h 1570756"/>
              <a:gd name="connsiteX32" fmla="*/ 54000 w 108000"/>
              <a:gd name="connsiteY32" fmla="*/ 316965 h 1570756"/>
              <a:gd name="connsiteX33" fmla="*/ 0 w 108000"/>
              <a:gd name="connsiteY33" fmla="*/ 262965 h 1570756"/>
              <a:gd name="connsiteX34" fmla="*/ 54000 w 108000"/>
              <a:gd name="connsiteY34" fmla="*/ 208965 h 1570756"/>
              <a:gd name="connsiteX35" fmla="*/ 54000 w 108000"/>
              <a:gd name="connsiteY35" fmla="*/ 0 h 1570756"/>
              <a:gd name="connsiteX36" fmla="*/ 108000 w 108000"/>
              <a:gd name="connsiteY36" fmla="*/ 54000 h 1570756"/>
              <a:gd name="connsiteX37" fmla="*/ 54000 w 108000"/>
              <a:gd name="connsiteY37" fmla="*/ 108000 h 1570756"/>
              <a:gd name="connsiteX38" fmla="*/ 0 w 108000"/>
              <a:gd name="connsiteY38" fmla="*/ 54000 h 1570756"/>
              <a:gd name="connsiteX39" fmla="*/ 54000 w 108000"/>
              <a:gd name="connsiteY39" fmla="*/ 0 h 1570756"/>
            </a:gdLst>
            <a:rect l="l" t="t" r="r" b="b"/>
            <a:pathLst>
              <a:path w="108000" h="1570756">
                <a:moveTo>
                  <a:pt x="54000" y="1462756"/>
                </a:moveTo>
                <a:cubicBezTo>
                  <a:pt x="83823" y="1462756"/>
                  <a:pt x="108000" y="1486933"/>
                  <a:pt x="108000" y="1516756"/>
                </a:cubicBezTo>
                <a:cubicBezTo>
                  <a:pt x="108000" y="1546579"/>
                  <a:pt x="83823" y="1570756"/>
                  <a:pt x="54000" y="1570756"/>
                </a:cubicBezTo>
                <a:cubicBezTo>
                  <a:pt x="24177" y="1570756"/>
                  <a:pt x="0" y="1546579"/>
                  <a:pt x="0" y="1516756"/>
                </a:cubicBezTo>
                <a:cubicBezTo>
                  <a:pt x="0" y="1486933"/>
                  <a:pt x="24177" y="1462756"/>
                  <a:pt x="54000" y="1462756"/>
                </a:cubicBezTo>
                <a:close/>
                <a:moveTo>
                  <a:pt x="54000" y="1253790"/>
                </a:moveTo>
                <a:cubicBezTo>
                  <a:pt x="83823" y="1253790"/>
                  <a:pt x="108000" y="1277967"/>
                  <a:pt x="108000" y="1307790"/>
                </a:cubicBezTo>
                <a:cubicBezTo>
                  <a:pt x="108000" y="1337613"/>
                  <a:pt x="83823" y="1361790"/>
                  <a:pt x="54000" y="1361790"/>
                </a:cubicBezTo>
                <a:cubicBezTo>
                  <a:pt x="24177" y="1361790"/>
                  <a:pt x="0" y="1337613"/>
                  <a:pt x="0" y="1307790"/>
                </a:cubicBezTo>
                <a:cubicBezTo>
                  <a:pt x="0" y="1277967"/>
                  <a:pt x="24177" y="1253790"/>
                  <a:pt x="54000" y="1253790"/>
                </a:cubicBezTo>
                <a:close/>
                <a:moveTo>
                  <a:pt x="54000" y="1044825"/>
                </a:moveTo>
                <a:cubicBezTo>
                  <a:pt x="83823" y="1044825"/>
                  <a:pt x="108000" y="1069002"/>
                  <a:pt x="108000" y="1098825"/>
                </a:cubicBezTo>
                <a:cubicBezTo>
                  <a:pt x="108000" y="1128648"/>
                  <a:pt x="83823" y="1152825"/>
                  <a:pt x="54000" y="1152825"/>
                </a:cubicBezTo>
                <a:cubicBezTo>
                  <a:pt x="24177" y="1152825"/>
                  <a:pt x="0" y="1128648"/>
                  <a:pt x="0" y="1098825"/>
                </a:cubicBezTo>
                <a:cubicBezTo>
                  <a:pt x="0" y="1069002"/>
                  <a:pt x="24177" y="1044825"/>
                  <a:pt x="54000" y="1044825"/>
                </a:cubicBezTo>
                <a:close/>
                <a:moveTo>
                  <a:pt x="54000" y="835860"/>
                </a:moveTo>
                <a:cubicBezTo>
                  <a:pt x="83823" y="835860"/>
                  <a:pt x="108000" y="860037"/>
                  <a:pt x="108000" y="889860"/>
                </a:cubicBezTo>
                <a:cubicBezTo>
                  <a:pt x="108000" y="919683"/>
                  <a:pt x="83823" y="943860"/>
                  <a:pt x="54000" y="943860"/>
                </a:cubicBezTo>
                <a:cubicBezTo>
                  <a:pt x="24177" y="943860"/>
                  <a:pt x="0" y="919683"/>
                  <a:pt x="0" y="889860"/>
                </a:cubicBezTo>
                <a:cubicBezTo>
                  <a:pt x="0" y="860037"/>
                  <a:pt x="24177" y="835860"/>
                  <a:pt x="54000" y="835860"/>
                </a:cubicBezTo>
                <a:close/>
                <a:moveTo>
                  <a:pt x="54000" y="626895"/>
                </a:moveTo>
                <a:cubicBezTo>
                  <a:pt x="83823" y="626895"/>
                  <a:pt x="108000" y="651072"/>
                  <a:pt x="108000" y="680895"/>
                </a:cubicBezTo>
                <a:cubicBezTo>
                  <a:pt x="108000" y="710718"/>
                  <a:pt x="83823" y="734895"/>
                  <a:pt x="54000" y="734895"/>
                </a:cubicBezTo>
                <a:cubicBezTo>
                  <a:pt x="24177" y="734895"/>
                  <a:pt x="0" y="710718"/>
                  <a:pt x="0" y="680895"/>
                </a:cubicBezTo>
                <a:cubicBezTo>
                  <a:pt x="0" y="651072"/>
                  <a:pt x="24177" y="626895"/>
                  <a:pt x="54000" y="626895"/>
                </a:cubicBezTo>
                <a:close/>
                <a:moveTo>
                  <a:pt x="54000" y="417930"/>
                </a:moveTo>
                <a:cubicBezTo>
                  <a:pt x="83823" y="417930"/>
                  <a:pt x="108000" y="442107"/>
                  <a:pt x="108000" y="471930"/>
                </a:cubicBezTo>
                <a:cubicBezTo>
                  <a:pt x="108000" y="501753"/>
                  <a:pt x="83823" y="525930"/>
                  <a:pt x="54000" y="525930"/>
                </a:cubicBezTo>
                <a:cubicBezTo>
                  <a:pt x="24177" y="525930"/>
                  <a:pt x="0" y="501753"/>
                  <a:pt x="0" y="471930"/>
                </a:cubicBezTo>
                <a:cubicBezTo>
                  <a:pt x="0" y="442107"/>
                  <a:pt x="24177" y="417930"/>
                  <a:pt x="54000" y="417930"/>
                </a:cubicBezTo>
                <a:close/>
                <a:moveTo>
                  <a:pt x="54000" y="208965"/>
                </a:moveTo>
                <a:cubicBezTo>
                  <a:pt x="83823" y="208965"/>
                  <a:pt x="108000" y="233142"/>
                  <a:pt x="108000" y="262965"/>
                </a:cubicBezTo>
                <a:cubicBezTo>
                  <a:pt x="108000" y="292788"/>
                  <a:pt x="83823" y="316965"/>
                  <a:pt x="54000" y="316965"/>
                </a:cubicBezTo>
                <a:cubicBezTo>
                  <a:pt x="24177" y="316965"/>
                  <a:pt x="0" y="292788"/>
                  <a:pt x="0" y="262965"/>
                </a:cubicBezTo>
                <a:cubicBezTo>
                  <a:pt x="0" y="233142"/>
                  <a:pt x="24177" y="208965"/>
                  <a:pt x="54000" y="208965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2700" cap="sq">
            <a:solidFill>
              <a:schemeClr val="accent1">
                <a:alpha val="4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2782888" y="4374079"/>
            <a:ext cx="6626225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98165">
                <a:schemeClr val="bg1">
                  <a:alpha val="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68812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" name="标题 1"/>
          <p:cNvCxnSpPr/>
          <p:nvPr/>
        </p:nvCxnSpPr>
        <p:spPr>
          <a:xfrm rot="0" flipH="0" flipV="0">
            <a:off x="728412" y="2228813"/>
            <a:ext cx="10722476" cy="0"/>
          </a:xfrm>
          <a:prstGeom prst="line">
            <a:avLst/>
          </a:prstGeom>
          <a:noFill/>
          <a:ln w="12700" cap="sq">
            <a:solidFill>
              <a:schemeClr val="bg1">
                <a:lumMod val="85000"/>
              </a:schemeClr>
            </a:solidFill>
            <a:miter/>
          </a:ln>
        </p:spPr>
      </p:cxnSp>
      <p:sp>
        <p:nvSpPr>
          <p:cNvPr id="4" name="标题 1"/>
          <p:cNvSpPr txBox="1"/>
          <p:nvPr/>
        </p:nvSpPr>
        <p:spPr>
          <a:xfrm rot="0" flipH="0" flipV="0">
            <a:off x="914403" y="2101553"/>
            <a:ext cx="268220" cy="2682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85084" y="2650957"/>
            <a:ext cx="3214771" cy="2630901"/>
          </a:xfrm>
          <a:custGeom>
            <a:avLst/>
            <a:gdLst>
              <a:gd name="connsiteX0" fmla="*/ 75367 w 3214771"/>
              <a:gd name="connsiteY0" fmla="*/ 0 h 2518606"/>
              <a:gd name="connsiteX1" fmla="*/ 150731 w 3214771"/>
              <a:gd name="connsiteY1" fmla="*/ 352925 h 2518606"/>
              <a:gd name="connsiteX2" fmla="*/ 2853817 w 3214771"/>
              <a:gd name="connsiteY2" fmla="*/ 352925 h 2518606"/>
              <a:gd name="connsiteX3" fmla="*/ 3214771 w 3214771"/>
              <a:gd name="connsiteY3" fmla="*/ 713879 h 2518606"/>
              <a:gd name="connsiteX4" fmla="*/ 3214771 w 3214771"/>
              <a:gd name="connsiteY4" fmla="*/ 2518606 h 2518606"/>
              <a:gd name="connsiteX5" fmla="*/ 360954 w 3214771"/>
              <a:gd name="connsiteY5" fmla="*/ 2518606 h 2518606"/>
              <a:gd name="connsiteX6" fmla="*/ 0 w 3214771"/>
              <a:gd name="connsiteY6" fmla="*/ 2157652 h 2518606"/>
              <a:gd name="connsiteX7" fmla="*/ 0 w 3214771"/>
              <a:gd name="connsiteY7" fmla="*/ 352925 h 2518606"/>
              <a:gd name="connsiteX8" fmla="*/ 2 w 3214771"/>
              <a:gd name="connsiteY8" fmla="*/ 352925 h 2518606"/>
            </a:gdLst>
            <a:rect l="l" t="t" r="r" b="b"/>
            <a:pathLst>
              <a:path w="3214771" h="2518606">
                <a:moveTo>
                  <a:pt x="75367" y="0"/>
                </a:moveTo>
                <a:lnTo>
                  <a:pt x="150731" y="352925"/>
                </a:lnTo>
                <a:lnTo>
                  <a:pt x="2853817" y="352925"/>
                </a:lnTo>
                <a:cubicBezTo>
                  <a:pt x="3053166" y="352925"/>
                  <a:pt x="3214771" y="514530"/>
                  <a:pt x="3214771" y="713879"/>
                </a:cubicBezTo>
                <a:lnTo>
                  <a:pt x="3214771" y="2518606"/>
                </a:lnTo>
                <a:lnTo>
                  <a:pt x="360954" y="2518606"/>
                </a:lnTo>
                <a:cubicBezTo>
                  <a:pt x="161605" y="2518606"/>
                  <a:pt x="0" y="2357001"/>
                  <a:pt x="0" y="2157652"/>
                </a:cubicBezTo>
                <a:lnTo>
                  <a:pt x="0" y="352925"/>
                </a:lnTo>
                <a:lnTo>
                  <a:pt x="2" y="352925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482263" y="2650957"/>
            <a:ext cx="3214771" cy="2630901"/>
          </a:xfrm>
          <a:custGeom>
            <a:avLst/>
            <a:gdLst>
              <a:gd name="connsiteX0" fmla="*/ 75367 w 3214771"/>
              <a:gd name="connsiteY0" fmla="*/ 0 h 2518606"/>
              <a:gd name="connsiteX1" fmla="*/ 150731 w 3214771"/>
              <a:gd name="connsiteY1" fmla="*/ 352925 h 2518606"/>
              <a:gd name="connsiteX2" fmla="*/ 2853817 w 3214771"/>
              <a:gd name="connsiteY2" fmla="*/ 352925 h 2518606"/>
              <a:gd name="connsiteX3" fmla="*/ 3214771 w 3214771"/>
              <a:gd name="connsiteY3" fmla="*/ 713879 h 2518606"/>
              <a:gd name="connsiteX4" fmla="*/ 3214771 w 3214771"/>
              <a:gd name="connsiteY4" fmla="*/ 2518606 h 2518606"/>
              <a:gd name="connsiteX5" fmla="*/ 360954 w 3214771"/>
              <a:gd name="connsiteY5" fmla="*/ 2518606 h 2518606"/>
              <a:gd name="connsiteX6" fmla="*/ 0 w 3214771"/>
              <a:gd name="connsiteY6" fmla="*/ 2157652 h 2518606"/>
              <a:gd name="connsiteX7" fmla="*/ 0 w 3214771"/>
              <a:gd name="connsiteY7" fmla="*/ 352925 h 2518606"/>
              <a:gd name="connsiteX8" fmla="*/ 3 w 3214771"/>
              <a:gd name="connsiteY8" fmla="*/ 352925 h 2518606"/>
            </a:gdLst>
            <a:rect l="l" t="t" r="r" b="b"/>
            <a:pathLst>
              <a:path w="3214771" h="2518606">
                <a:moveTo>
                  <a:pt x="75367" y="0"/>
                </a:moveTo>
                <a:lnTo>
                  <a:pt x="150731" y="352925"/>
                </a:lnTo>
                <a:lnTo>
                  <a:pt x="2853817" y="352925"/>
                </a:lnTo>
                <a:cubicBezTo>
                  <a:pt x="3053166" y="352925"/>
                  <a:pt x="3214771" y="514530"/>
                  <a:pt x="3214771" y="713879"/>
                </a:cubicBezTo>
                <a:lnTo>
                  <a:pt x="3214771" y="2518606"/>
                </a:lnTo>
                <a:lnTo>
                  <a:pt x="360954" y="2518606"/>
                </a:lnTo>
                <a:cubicBezTo>
                  <a:pt x="161605" y="2518606"/>
                  <a:pt x="0" y="2357001"/>
                  <a:pt x="0" y="2157652"/>
                </a:cubicBezTo>
                <a:lnTo>
                  <a:pt x="0" y="352925"/>
                </a:lnTo>
                <a:lnTo>
                  <a:pt x="3" y="352925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979442" y="2650957"/>
            <a:ext cx="3214771" cy="2630901"/>
          </a:xfrm>
          <a:custGeom>
            <a:avLst/>
            <a:gdLst>
              <a:gd name="connsiteX0" fmla="*/ 75367 w 3214771"/>
              <a:gd name="connsiteY0" fmla="*/ 0 h 2518606"/>
              <a:gd name="connsiteX1" fmla="*/ 150731 w 3214771"/>
              <a:gd name="connsiteY1" fmla="*/ 352925 h 2518606"/>
              <a:gd name="connsiteX2" fmla="*/ 2853817 w 3214771"/>
              <a:gd name="connsiteY2" fmla="*/ 352925 h 2518606"/>
              <a:gd name="connsiteX3" fmla="*/ 3214771 w 3214771"/>
              <a:gd name="connsiteY3" fmla="*/ 713879 h 2518606"/>
              <a:gd name="connsiteX4" fmla="*/ 3214771 w 3214771"/>
              <a:gd name="connsiteY4" fmla="*/ 2518606 h 2518606"/>
              <a:gd name="connsiteX5" fmla="*/ 360954 w 3214771"/>
              <a:gd name="connsiteY5" fmla="*/ 2518606 h 2518606"/>
              <a:gd name="connsiteX6" fmla="*/ 0 w 3214771"/>
              <a:gd name="connsiteY6" fmla="*/ 2157652 h 2518606"/>
              <a:gd name="connsiteX7" fmla="*/ 0 w 3214771"/>
              <a:gd name="connsiteY7" fmla="*/ 352925 h 2518606"/>
              <a:gd name="connsiteX8" fmla="*/ 3 w 3214771"/>
              <a:gd name="connsiteY8" fmla="*/ 352925 h 2518606"/>
            </a:gdLst>
            <a:rect l="l" t="t" r="r" b="b"/>
            <a:pathLst>
              <a:path w="3214771" h="2518606">
                <a:moveTo>
                  <a:pt x="75367" y="0"/>
                </a:moveTo>
                <a:lnTo>
                  <a:pt x="150731" y="352925"/>
                </a:lnTo>
                <a:lnTo>
                  <a:pt x="2853817" y="352925"/>
                </a:lnTo>
                <a:cubicBezTo>
                  <a:pt x="3053166" y="352925"/>
                  <a:pt x="3214771" y="514530"/>
                  <a:pt x="3214771" y="713879"/>
                </a:cubicBezTo>
                <a:lnTo>
                  <a:pt x="3214771" y="2518606"/>
                </a:lnTo>
                <a:lnTo>
                  <a:pt x="360954" y="2518606"/>
                </a:lnTo>
                <a:cubicBezTo>
                  <a:pt x="161605" y="2518606"/>
                  <a:pt x="0" y="2357001"/>
                  <a:pt x="0" y="2157652"/>
                </a:cubicBezTo>
                <a:lnTo>
                  <a:pt x="0" y="352925"/>
                </a:lnTo>
                <a:lnTo>
                  <a:pt x="3" y="352925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135406" y="3830899"/>
            <a:ext cx="2914126" cy="131983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53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展示本季度配电服务的服务质量指标，如供电可靠性和响应速度。
分析服务质量指标与行业标准的对比，以及用户满意度的变化。
提出提升配电服务质量的措施，如加强服务监督和改进服务流程。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35405" y="3103302"/>
            <a:ext cx="2914125" cy="64919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265F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服务质量指标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632585" y="3830899"/>
            <a:ext cx="2914126" cy="132530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53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介绍本季度为提升服务质量采取的措施，如技术升级和服务培训。
分析改进措施的效果，如减少停电时间和提高用户满意度。
提出进一步改进服务质量的策略，如引入客户反馈机制和优化服务标准。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632584" y="3103302"/>
            <a:ext cx="2914125" cy="64919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F9ED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服务质量改进措施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129764" y="3830898"/>
            <a:ext cx="2914126" cy="132530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53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探讨配电服务面临的质量挑战，如极端天气和设备老化。
分析挑战对服务质量的影响，以及如何通过技术创新和服务改进来应对。
提出抓住服务质量提升机遇的策略，如利用大数据和人工智能技术提高服务效率。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129763" y="3103302"/>
            <a:ext cx="2914125" cy="64919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265F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服务质量挑战与机遇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973353" y="2160503"/>
            <a:ext cx="150321" cy="15032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973353" y="2160503"/>
            <a:ext cx="150321" cy="15032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411582" y="2101553"/>
            <a:ext cx="268220" cy="2682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470532" y="2160503"/>
            <a:ext cx="150321" cy="150321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908761" y="2101553"/>
            <a:ext cx="268220" cy="2682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967711" y="2160503"/>
            <a:ext cx="150321" cy="15032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7967711" y="2160503"/>
            <a:ext cx="150321" cy="15032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253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配电服务质量分析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562132" y="44221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533651" y="434715"/>
            <a:ext cx="253498" cy="25349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68812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582715" y="2186248"/>
            <a:ext cx="3558837" cy="2891905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04375" y="2186248"/>
            <a:ext cx="3558837" cy="2891905"/>
          </a:xfrm>
          <a:prstGeom prst="hexagon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88538" y="2986479"/>
            <a:ext cx="2390511" cy="188496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描述本季度进行的客户满意度调查方法和结果，包括调查覆盖率和反馈率。
分析客户满意度的变化趋势，以及与服务质量的关系。
提出基于客户反馈改进服务的具体措施。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363073" y="2322817"/>
            <a:ext cx="1983077" cy="62882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客户满意度调查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13513" y="2322818"/>
            <a:ext cx="603660" cy="520396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91904" y="2474950"/>
            <a:ext cx="246880" cy="216137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349400" y="2186248"/>
            <a:ext cx="3558837" cy="2891905"/>
          </a:xfrm>
          <a:prstGeom prst="hexagon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271063" y="2186248"/>
            <a:ext cx="3558837" cy="2891905"/>
          </a:xfrm>
          <a:prstGeom prst="hexagon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855225" y="2986479"/>
            <a:ext cx="2390511" cy="188496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14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介绍本季度客户反馈的处理流程，包括问题分类和解决时效。
分析客户反馈对服务改进的贡献，以及如何通过反馈机制提升客户忠诚度。
提出优化客户反馈处理流程的建议，如建立多渠道反馈系统和快速响应机制。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29760" y="2322817"/>
            <a:ext cx="1983077" cy="62882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客户反馈处理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480199" y="2322818"/>
            <a:ext cx="603660" cy="520396"/>
          </a:xfrm>
          <a:prstGeom prst="hexagon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658591" y="2459579"/>
            <a:ext cx="246880" cy="24688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116088" y="2186248"/>
            <a:ext cx="3558837" cy="2891905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037750" y="2186248"/>
            <a:ext cx="3558837" cy="2891905"/>
          </a:xfrm>
          <a:prstGeom prst="hexagon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621913" y="2986479"/>
            <a:ext cx="2390511" cy="188496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14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描述本季度客户关系管理的策略和活动，如客户沟通和定制化服务。
分析客户关系管理对提升客户满意度和增强市场竞争力的作用。
提出加强客户关系管理的措施，如建立客户数据库和提供个性化服务。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8896447" y="2322817"/>
            <a:ext cx="1983077" cy="62882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客户关系管理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8246887" y="2322818"/>
            <a:ext cx="603660" cy="520396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8425279" y="2466674"/>
            <a:ext cx="246880" cy="232690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253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客户满意度与反馈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562132" y="44221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533651" y="434715"/>
            <a:ext cx="253498" cy="25349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55000"/>
          </a:blip>
          <a:srcRect l="1015" t="9683" r="1015" b="7654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426655" y="552078"/>
            <a:ext cx="11338690" cy="5898229"/>
          </a:xfrm>
          <a:prstGeom prst="roundRect">
            <a:avLst>
              <a:gd name="adj" fmla="val 563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-1" y="1"/>
            <a:ext cx="1058779" cy="1227240"/>
          </a:xfrm>
          <a:custGeom>
            <a:avLst/>
            <a:gdLst>
              <a:gd name="connsiteX0" fmla="*/ 0 w 983070"/>
              <a:gd name="connsiteY0" fmla="*/ 0 h 1139485"/>
              <a:gd name="connsiteX1" fmla="*/ 799953 w 983070"/>
              <a:gd name="connsiteY1" fmla="*/ 0 h 1139485"/>
              <a:gd name="connsiteX2" fmla="*/ 867176 w 983070"/>
              <a:gd name="connsiteY2" fmla="*/ 81475 h 1139485"/>
              <a:gd name="connsiteX3" fmla="*/ 983070 w 983070"/>
              <a:gd name="connsiteY3" fmla="*/ 460886 h 1139485"/>
              <a:gd name="connsiteX4" fmla="*/ 304471 w 983070"/>
              <a:gd name="connsiteY4" fmla="*/ 1139485 h 1139485"/>
              <a:gd name="connsiteX5" fmla="*/ 40330 w 983070"/>
              <a:gd name="connsiteY5" fmla="*/ 1086157 h 1139485"/>
              <a:gd name="connsiteX6" fmla="*/ 0 w 983070"/>
              <a:gd name="connsiteY6" fmla="*/ 1064267 h 1139485"/>
            </a:gdLst>
            <a:rect l="l" t="t" r="r" b="b"/>
            <a:pathLst>
              <a:path w="983070" h="1139485">
                <a:moveTo>
                  <a:pt x="0" y="0"/>
                </a:moveTo>
                <a:lnTo>
                  <a:pt x="799953" y="0"/>
                </a:lnTo>
                <a:lnTo>
                  <a:pt x="867176" y="81475"/>
                </a:lnTo>
                <a:cubicBezTo>
                  <a:pt x="940346" y="189780"/>
                  <a:pt x="983070" y="320344"/>
                  <a:pt x="983070" y="460886"/>
                </a:cubicBezTo>
                <a:cubicBezTo>
                  <a:pt x="983070" y="835666"/>
                  <a:pt x="679251" y="1139485"/>
                  <a:pt x="304471" y="1139485"/>
                </a:cubicBezTo>
                <a:cubicBezTo>
                  <a:pt x="210776" y="1139485"/>
                  <a:pt x="121516" y="1120496"/>
                  <a:pt x="40330" y="1086157"/>
                </a:cubicBezTo>
                <a:lnTo>
                  <a:pt x="0" y="106426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3888" y="712392"/>
            <a:ext cx="10944225" cy="5533627"/>
          </a:xfrm>
          <a:prstGeom prst="roundRect">
            <a:avLst>
              <a:gd name="adj" fmla="val 4817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820886" y="5486399"/>
            <a:ext cx="1846302" cy="1371601"/>
          </a:xfrm>
          <a:custGeom>
            <a:avLst/>
            <a:gdLst>
              <a:gd name="connsiteX0" fmla="*/ 923151 w 1846302"/>
              <a:gd name="connsiteY0" fmla="*/ 0 h 1371601"/>
              <a:gd name="connsiteX1" fmla="*/ 1846302 w 1846302"/>
              <a:gd name="connsiteY1" fmla="*/ 923151 h 1371601"/>
              <a:gd name="connsiteX2" fmla="*/ 1773756 w 1846302"/>
              <a:gd name="connsiteY2" fmla="*/ 1282483 h 1371601"/>
              <a:gd name="connsiteX3" fmla="*/ 1725384 w 1846302"/>
              <a:gd name="connsiteY3" fmla="*/ 1371601 h 1371601"/>
              <a:gd name="connsiteX4" fmla="*/ 120917 w 1846302"/>
              <a:gd name="connsiteY4" fmla="*/ 1371601 h 1371601"/>
              <a:gd name="connsiteX5" fmla="*/ 72546 w 1846302"/>
              <a:gd name="connsiteY5" fmla="*/ 1282483 h 1371601"/>
              <a:gd name="connsiteX6" fmla="*/ 0 w 1846302"/>
              <a:gd name="connsiteY6" fmla="*/ 923151 h 1371601"/>
              <a:gd name="connsiteX7" fmla="*/ 923151 w 1846302"/>
              <a:gd name="connsiteY7" fmla="*/ 0 h 1371601"/>
            </a:gdLst>
            <a:rect l="l" t="t" r="r" b="b"/>
            <a:pathLst>
              <a:path w="1846302" h="1371601">
                <a:moveTo>
                  <a:pt x="923151" y="0"/>
                </a:moveTo>
                <a:cubicBezTo>
                  <a:pt x="1432993" y="0"/>
                  <a:pt x="1846302" y="413309"/>
                  <a:pt x="1846302" y="923151"/>
                </a:cubicBezTo>
                <a:cubicBezTo>
                  <a:pt x="1846302" y="1050612"/>
                  <a:pt x="1820470" y="1172039"/>
                  <a:pt x="1773756" y="1282483"/>
                </a:cubicBezTo>
                <a:lnTo>
                  <a:pt x="1725384" y="1371601"/>
                </a:lnTo>
                <a:lnTo>
                  <a:pt x="120917" y="1371601"/>
                </a:lnTo>
                <a:lnTo>
                  <a:pt x="72546" y="1282483"/>
                </a:lnTo>
                <a:cubicBezTo>
                  <a:pt x="25832" y="1172039"/>
                  <a:pt x="0" y="1050612"/>
                  <a:pt x="0" y="923151"/>
                </a:cubicBezTo>
                <a:cubicBezTo>
                  <a:pt x="0" y="413309"/>
                  <a:pt x="413309" y="0"/>
                  <a:pt x="92315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0337633" y="0"/>
            <a:ext cx="1854367" cy="1916160"/>
          </a:xfrm>
          <a:custGeom>
            <a:avLst/>
            <a:gdLst>
              <a:gd name="connsiteX0" fmla="*/ 1304177 w 1854367"/>
              <a:gd name="connsiteY0" fmla="*/ 507019 h 1916160"/>
              <a:gd name="connsiteX1" fmla="*/ 1199215 w 1854367"/>
              <a:gd name="connsiteY1" fmla="*/ 611982 h 1916160"/>
              <a:gd name="connsiteX2" fmla="*/ 1304177 w 1854367"/>
              <a:gd name="connsiteY2" fmla="*/ 716945 h 1916160"/>
              <a:gd name="connsiteX3" fmla="*/ 1409141 w 1854367"/>
              <a:gd name="connsiteY3" fmla="*/ 611982 h 1916160"/>
              <a:gd name="connsiteX4" fmla="*/ 1304177 w 1854367"/>
              <a:gd name="connsiteY4" fmla="*/ 507019 h 1916160"/>
              <a:gd name="connsiteX5" fmla="*/ 1304179 w 1854367"/>
              <a:gd name="connsiteY5" fmla="*/ 504039 h 1916160"/>
              <a:gd name="connsiteX6" fmla="*/ 1412121 w 1854367"/>
              <a:gd name="connsiteY6" fmla="*/ 611982 h 1916160"/>
              <a:gd name="connsiteX7" fmla="*/ 1304179 w 1854367"/>
              <a:gd name="connsiteY7" fmla="*/ 719925 h 1916160"/>
              <a:gd name="connsiteX8" fmla="*/ 1196235 w 1854367"/>
              <a:gd name="connsiteY8" fmla="*/ 611982 h 1916160"/>
              <a:gd name="connsiteX9" fmla="*/ 1304179 w 1854367"/>
              <a:gd name="connsiteY9" fmla="*/ 504039 h 1916160"/>
              <a:gd name="connsiteX10" fmla="*/ 1304179 w 1854367"/>
              <a:gd name="connsiteY10" fmla="*/ 401271 h 1916160"/>
              <a:gd name="connsiteX11" fmla="*/ 1093469 w 1854367"/>
              <a:gd name="connsiteY11" fmla="*/ 611981 h 1916160"/>
              <a:gd name="connsiteX12" fmla="*/ 1304179 w 1854367"/>
              <a:gd name="connsiteY12" fmla="*/ 822691 h 1916160"/>
              <a:gd name="connsiteX13" fmla="*/ 1514888 w 1854367"/>
              <a:gd name="connsiteY13" fmla="*/ 611981 h 1916160"/>
              <a:gd name="connsiteX14" fmla="*/ 1304179 w 1854367"/>
              <a:gd name="connsiteY14" fmla="*/ 401271 h 1916160"/>
              <a:gd name="connsiteX15" fmla="*/ 1304179 w 1854367"/>
              <a:gd name="connsiteY15" fmla="*/ 395290 h 1916160"/>
              <a:gd name="connsiteX16" fmla="*/ 1520869 w 1854367"/>
              <a:gd name="connsiteY16" fmla="*/ 611981 h 1916160"/>
              <a:gd name="connsiteX17" fmla="*/ 1304179 w 1854367"/>
              <a:gd name="connsiteY17" fmla="*/ 828672 h 1916160"/>
              <a:gd name="connsiteX18" fmla="*/ 1087488 w 1854367"/>
              <a:gd name="connsiteY18" fmla="*/ 611981 h 1916160"/>
              <a:gd name="connsiteX19" fmla="*/ 1304179 w 1854367"/>
              <a:gd name="connsiteY19" fmla="*/ 395290 h 1916160"/>
              <a:gd name="connsiteX20" fmla="*/ 1304179 w 1854367"/>
              <a:gd name="connsiteY20" fmla="*/ 295524 h 1916160"/>
              <a:gd name="connsiteX21" fmla="*/ 987721 w 1854367"/>
              <a:gd name="connsiteY21" fmla="*/ 611982 h 1916160"/>
              <a:gd name="connsiteX22" fmla="*/ 1304179 w 1854367"/>
              <a:gd name="connsiteY22" fmla="*/ 928440 h 1916160"/>
              <a:gd name="connsiteX23" fmla="*/ 1620636 w 1854367"/>
              <a:gd name="connsiteY23" fmla="*/ 611982 h 1916160"/>
              <a:gd name="connsiteX24" fmla="*/ 1304179 w 1854367"/>
              <a:gd name="connsiteY24" fmla="*/ 295524 h 1916160"/>
              <a:gd name="connsiteX25" fmla="*/ 1304179 w 1854367"/>
              <a:gd name="connsiteY25" fmla="*/ 286542 h 1916160"/>
              <a:gd name="connsiteX26" fmla="*/ 1629618 w 1854367"/>
              <a:gd name="connsiteY26" fmla="*/ 611982 h 1916160"/>
              <a:gd name="connsiteX27" fmla="*/ 1304179 w 1854367"/>
              <a:gd name="connsiteY27" fmla="*/ 937422 h 1916160"/>
              <a:gd name="connsiteX28" fmla="*/ 978739 w 1854367"/>
              <a:gd name="connsiteY28" fmla="*/ 611982 h 1916160"/>
              <a:gd name="connsiteX29" fmla="*/ 1304179 w 1854367"/>
              <a:gd name="connsiteY29" fmla="*/ 286542 h 1916160"/>
              <a:gd name="connsiteX30" fmla="*/ 1304177 w 1854367"/>
              <a:gd name="connsiteY30" fmla="*/ 189777 h 1916160"/>
              <a:gd name="connsiteX31" fmla="*/ 881973 w 1854367"/>
              <a:gd name="connsiteY31" fmla="*/ 611982 h 1916160"/>
              <a:gd name="connsiteX32" fmla="*/ 1304177 w 1854367"/>
              <a:gd name="connsiteY32" fmla="*/ 1034187 h 1916160"/>
              <a:gd name="connsiteX33" fmla="*/ 1726382 w 1854367"/>
              <a:gd name="connsiteY33" fmla="*/ 611982 h 1916160"/>
              <a:gd name="connsiteX34" fmla="*/ 1304177 w 1854367"/>
              <a:gd name="connsiteY34" fmla="*/ 189777 h 1916160"/>
              <a:gd name="connsiteX35" fmla="*/ 1304177 w 1854367"/>
              <a:gd name="connsiteY35" fmla="*/ 177793 h 1916160"/>
              <a:gd name="connsiteX36" fmla="*/ 1738366 w 1854367"/>
              <a:gd name="connsiteY36" fmla="*/ 611982 h 1916160"/>
              <a:gd name="connsiteX37" fmla="*/ 1304177 w 1854367"/>
              <a:gd name="connsiteY37" fmla="*/ 1046170 h 1916160"/>
              <a:gd name="connsiteX38" fmla="*/ 869989 w 1854367"/>
              <a:gd name="connsiteY38" fmla="*/ 611982 h 1916160"/>
              <a:gd name="connsiteX39" fmla="*/ 1304177 w 1854367"/>
              <a:gd name="connsiteY39" fmla="*/ 177793 h 1916160"/>
              <a:gd name="connsiteX40" fmla="*/ 1304177 w 1854367"/>
              <a:gd name="connsiteY40" fmla="*/ 84030 h 1916160"/>
              <a:gd name="connsiteX41" fmla="*/ 776226 w 1854367"/>
              <a:gd name="connsiteY41" fmla="*/ 611982 h 1916160"/>
              <a:gd name="connsiteX42" fmla="*/ 1304177 w 1854367"/>
              <a:gd name="connsiteY42" fmla="*/ 1139933 h 1916160"/>
              <a:gd name="connsiteX43" fmla="*/ 1832129 w 1854367"/>
              <a:gd name="connsiteY43" fmla="*/ 611982 h 1916160"/>
              <a:gd name="connsiteX44" fmla="*/ 1304177 w 1854367"/>
              <a:gd name="connsiteY44" fmla="*/ 84030 h 1916160"/>
              <a:gd name="connsiteX45" fmla="*/ 1304179 w 1854367"/>
              <a:gd name="connsiteY45" fmla="*/ 69044 h 1916160"/>
              <a:gd name="connsiteX46" fmla="*/ 1847116 w 1854367"/>
              <a:gd name="connsiteY46" fmla="*/ 611982 h 1916160"/>
              <a:gd name="connsiteX47" fmla="*/ 1304179 w 1854367"/>
              <a:gd name="connsiteY47" fmla="*/ 1154919 h 1916160"/>
              <a:gd name="connsiteX48" fmla="*/ 761241 w 1854367"/>
              <a:gd name="connsiteY48" fmla="*/ 611982 h 1916160"/>
              <a:gd name="connsiteX49" fmla="*/ 1304179 w 1854367"/>
              <a:gd name="connsiteY49" fmla="*/ 69044 h 1916160"/>
              <a:gd name="connsiteX50" fmla="*/ 1719039 w 1854367"/>
              <a:gd name="connsiteY50" fmla="*/ 0 h 1916160"/>
              <a:gd name="connsiteX51" fmla="*/ 1751868 w 1854367"/>
              <a:gd name="connsiteY51" fmla="*/ 0 h 1916160"/>
              <a:gd name="connsiteX52" fmla="*/ 1841887 w 1854367"/>
              <a:gd name="connsiteY52" fmla="*/ 74273 h 1916160"/>
              <a:gd name="connsiteX53" fmla="*/ 1854367 w 1854367"/>
              <a:gd name="connsiteY53" fmla="*/ 89399 h 1916160"/>
              <a:gd name="connsiteX54" fmla="*/ 1854367 w 1854367"/>
              <a:gd name="connsiteY54" fmla="*/ 122227 h 1916160"/>
              <a:gd name="connsiteX55" fmla="*/ 1827046 w 1854367"/>
              <a:gd name="connsiteY55" fmla="*/ 89114 h 1916160"/>
              <a:gd name="connsiteX56" fmla="*/ 1460379 w 1854367"/>
              <a:gd name="connsiteY56" fmla="*/ 0 h 1916160"/>
              <a:gd name="connsiteX57" fmla="*/ 1520772 w 1854367"/>
              <a:gd name="connsiteY57" fmla="*/ 0 h 1916160"/>
              <a:gd name="connsiteX58" fmla="*/ 1557842 w 1854367"/>
              <a:gd name="connsiteY58" fmla="*/ 11508 h 1916160"/>
              <a:gd name="connsiteX59" fmla="*/ 1844565 w 1854367"/>
              <a:gd name="connsiteY59" fmla="*/ 247617 h 1916160"/>
              <a:gd name="connsiteX60" fmla="*/ 1854367 w 1854367"/>
              <a:gd name="connsiteY60" fmla="*/ 265675 h 1916160"/>
              <a:gd name="connsiteX61" fmla="*/ 1854367 w 1854367"/>
              <a:gd name="connsiteY61" fmla="*/ 303211 h 1916160"/>
              <a:gd name="connsiteX62" fmla="*/ 1829650 w 1854367"/>
              <a:gd name="connsiteY62" fmla="*/ 257674 h 1916160"/>
              <a:gd name="connsiteX63" fmla="*/ 1550841 w 1854367"/>
              <a:gd name="connsiteY63" fmla="*/ 28081 h 1916160"/>
              <a:gd name="connsiteX64" fmla="*/ 1087583 w 1854367"/>
              <a:gd name="connsiteY64" fmla="*/ 0 h 1916160"/>
              <a:gd name="connsiteX65" fmla="*/ 1147975 w 1854367"/>
              <a:gd name="connsiteY65" fmla="*/ 0 h 1916160"/>
              <a:gd name="connsiteX66" fmla="*/ 1057513 w 1854367"/>
              <a:gd name="connsiteY66" fmla="*/ 28081 h 1916160"/>
              <a:gd name="connsiteX67" fmla="*/ 670479 w 1854367"/>
              <a:gd name="connsiteY67" fmla="*/ 611981 h 1916160"/>
              <a:gd name="connsiteX68" fmla="*/ 1304177 w 1854367"/>
              <a:gd name="connsiteY68" fmla="*/ 1245679 h 1916160"/>
              <a:gd name="connsiteX69" fmla="*/ 1829650 w 1854367"/>
              <a:gd name="connsiteY69" fmla="*/ 966287 h 1916160"/>
              <a:gd name="connsiteX70" fmla="*/ 1854367 w 1854367"/>
              <a:gd name="connsiteY70" fmla="*/ 920750 h 1916160"/>
              <a:gd name="connsiteX71" fmla="*/ 1854367 w 1854367"/>
              <a:gd name="connsiteY71" fmla="*/ 958286 h 1916160"/>
              <a:gd name="connsiteX72" fmla="*/ 1844565 w 1854367"/>
              <a:gd name="connsiteY72" fmla="*/ 976344 h 1916160"/>
              <a:gd name="connsiteX73" fmla="*/ 1304177 w 1854367"/>
              <a:gd name="connsiteY73" fmla="*/ 1263666 h 1916160"/>
              <a:gd name="connsiteX74" fmla="*/ 652492 w 1854367"/>
              <a:gd name="connsiteY74" fmla="*/ 611981 h 1916160"/>
              <a:gd name="connsiteX75" fmla="*/ 1050512 w 1854367"/>
              <a:gd name="connsiteY75" fmla="*/ 11508 h 1916160"/>
              <a:gd name="connsiteX76" fmla="*/ 856490 w 1854367"/>
              <a:gd name="connsiteY76" fmla="*/ 0 h 1916160"/>
              <a:gd name="connsiteX77" fmla="*/ 889318 w 1854367"/>
              <a:gd name="connsiteY77" fmla="*/ 0 h 1916160"/>
              <a:gd name="connsiteX78" fmla="*/ 781311 w 1854367"/>
              <a:gd name="connsiteY78" fmla="*/ 89114 h 1916160"/>
              <a:gd name="connsiteX79" fmla="*/ 564732 w 1854367"/>
              <a:gd name="connsiteY79" fmla="*/ 611982 h 1916160"/>
              <a:gd name="connsiteX80" fmla="*/ 1304179 w 1854367"/>
              <a:gd name="connsiteY80" fmla="*/ 1351428 h 1916160"/>
              <a:gd name="connsiteX81" fmla="*/ 1827046 w 1854367"/>
              <a:gd name="connsiteY81" fmla="*/ 1134849 h 1916160"/>
              <a:gd name="connsiteX82" fmla="*/ 1854367 w 1854367"/>
              <a:gd name="connsiteY82" fmla="*/ 1101736 h 1916160"/>
              <a:gd name="connsiteX83" fmla="*/ 1854367 w 1854367"/>
              <a:gd name="connsiteY83" fmla="*/ 1134565 h 1916160"/>
              <a:gd name="connsiteX84" fmla="*/ 1841887 w 1854367"/>
              <a:gd name="connsiteY84" fmla="*/ 1149690 h 1916160"/>
              <a:gd name="connsiteX85" fmla="*/ 1304179 w 1854367"/>
              <a:gd name="connsiteY85" fmla="*/ 1372416 h 1916160"/>
              <a:gd name="connsiteX86" fmla="*/ 543744 w 1854367"/>
              <a:gd name="connsiteY86" fmla="*/ 611982 h 1916160"/>
              <a:gd name="connsiteX87" fmla="*/ 766470 w 1854367"/>
              <a:gd name="connsiteY87" fmla="*/ 74273 h 1916160"/>
              <a:gd name="connsiteX88" fmla="*/ 687409 w 1854367"/>
              <a:gd name="connsiteY88" fmla="*/ 0 h 1916160"/>
              <a:gd name="connsiteX89" fmla="*/ 723916 w 1854367"/>
              <a:gd name="connsiteY89" fmla="*/ 0 h 1916160"/>
              <a:gd name="connsiteX90" fmla="*/ 706536 w 1854367"/>
              <a:gd name="connsiteY90" fmla="*/ 14339 h 1916160"/>
              <a:gd name="connsiteX91" fmla="*/ 458985 w 1854367"/>
              <a:gd name="connsiteY91" fmla="*/ 611982 h 1916160"/>
              <a:gd name="connsiteX92" fmla="*/ 1304179 w 1854367"/>
              <a:gd name="connsiteY92" fmla="*/ 1457175 h 1916160"/>
              <a:gd name="connsiteX93" fmla="*/ 1776734 w 1854367"/>
              <a:gd name="connsiteY93" fmla="*/ 1312830 h 1916160"/>
              <a:gd name="connsiteX94" fmla="*/ 1854367 w 1854367"/>
              <a:gd name="connsiteY94" fmla="*/ 1248777 h 1916160"/>
              <a:gd name="connsiteX95" fmla="*/ 1854367 w 1854367"/>
              <a:gd name="connsiteY95" fmla="*/ 1279737 h 1916160"/>
              <a:gd name="connsiteX96" fmla="*/ 1790148 w 1854367"/>
              <a:gd name="connsiteY96" fmla="*/ 1332723 h 1916160"/>
              <a:gd name="connsiteX97" fmla="*/ 1304179 w 1854367"/>
              <a:gd name="connsiteY97" fmla="*/ 1481165 h 1916160"/>
              <a:gd name="connsiteX98" fmla="*/ 434996 w 1854367"/>
              <a:gd name="connsiteY98" fmla="*/ 611982 h 1916160"/>
              <a:gd name="connsiteX99" fmla="*/ 583439 w 1854367"/>
              <a:gd name="connsiteY99" fmla="*/ 126013 h 1916160"/>
              <a:gd name="connsiteX100" fmla="*/ 547066 w 1854367"/>
              <a:gd name="connsiteY100" fmla="*/ 0 h 1916160"/>
              <a:gd name="connsiteX101" fmla="*/ 581898 w 1854367"/>
              <a:gd name="connsiteY101" fmla="*/ 0 h 1916160"/>
              <a:gd name="connsiteX102" fmla="*/ 515644 w 1854367"/>
              <a:gd name="connsiteY102" fmla="*/ 80301 h 1916160"/>
              <a:gd name="connsiteX103" fmla="*/ 353238 w 1854367"/>
              <a:gd name="connsiteY103" fmla="*/ 611982 h 1916160"/>
              <a:gd name="connsiteX104" fmla="*/ 1304179 w 1854367"/>
              <a:gd name="connsiteY104" fmla="*/ 1562923 h 1916160"/>
              <a:gd name="connsiteX105" fmla="*/ 1835860 w 1854367"/>
              <a:gd name="connsiteY105" fmla="*/ 1400517 h 1916160"/>
              <a:gd name="connsiteX106" fmla="*/ 1854367 w 1854367"/>
              <a:gd name="connsiteY106" fmla="*/ 1385248 h 1916160"/>
              <a:gd name="connsiteX107" fmla="*/ 1854367 w 1854367"/>
              <a:gd name="connsiteY107" fmla="*/ 1420080 h 1916160"/>
              <a:gd name="connsiteX108" fmla="*/ 1850950 w 1854367"/>
              <a:gd name="connsiteY108" fmla="*/ 1422899 h 1916160"/>
              <a:gd name="connsiteX109" fmla="*/ 1304179 w 1854367"/>
              <a:gd name="connsiteY109" fmla="*/ 1589914 h 1916160"/>
              <a:gd name="connsiteX110" fmla="*/ 326247 w 1854367"/>
              <a:gd name="connsiteY110" fmla="*/ 611982 h 1916160"/>
              <a:gd name="connsiteX111" fmla="*/ 493263 w 1854367"/>
              <a:gd name="connsiteY111" fmla="*/ 65210 h 1916160"/>
              <a:gd name="connsiteX112" fmla="*/ 406721 w 1854367"/>
              <a:gd name="connsiteY112" fmla="*/ 0 h 1916160"/>
              <a:gd name="connsiteX113" fmla="*/ 445427 w 1854367"/>
              <a:gd name="connsiteY113" fmla="*/ 0 h 1916160"/>
              <a:gd name="connsiteX114" fmla="*/ 427955 w 1854367"/>
              <a:gd name="connsiteY114" fmla="*/ 21176 h 1916160"/>
              <a:gd name="connsiteX115" fmla="*/ 247489 w 1854367"/>
              <a:gd name="connsiteY115" fmla="*/ 611981 h 1916160"/>
              <a:gd name="connsiteX116" fmla="*/ 1304177 w 1854367"/>
              <a:gd name="connsiteY116" fmla="*/ 1668669 h 1916160"/>
              <a:gd name="connsiteX117" fmla="*/ 1807858 w 1854367"/>
              <a:gd name="connsiteY117" fmla="*/ 1541133 h 1916160"/>
              <a:gd name="connsiteX118" fmla="*/ 1854367 w 1854367"/>
              <a:gd name="connsiteY118" fmla="*/ 1512877 h 1916160"/>
              <a:gd name="connsiteX119" fmla="*/ 1854367 w 1854367"/>
              <a:gd name="connsiteY119" fmla="*/ 1547934 h 1916160"/>
              <a:gd name="connsiteX120" fmla="*/ 1822153 w 1854367"/>
              <a:gd name="connsiteY120" fmla="*/ 1567505 h 1916160"/>
              <a:gd name="connsiteX121" fmla="*/ 1304177 w 1854367"/>
              <a:gd name="connsiteY121" fmla="*/ 1698661 h 1916160"/>
              <a:gd name="connsiteX122" fmla="*/ 217497 w 1854367"/>
              <a:gd name="connsiteY122" fmla="*/ 611981 h 1916160"/>
              <a:gd name="connsiteX123" fmla="*/ 403085 w 1854367"/>
              <a:gd name="connsiteY123" fmla="*/ 4407 h 1916160"/>
              <a:gd name="connsiteX124" fmla="*/ 282300 w 1854367"/>
              <a:gd name="connsiteY124" fmla="*/ 0 h 1916160"/>
              <a:gd name="connsiteX125" fmla="*/ 319672 w 1854367"/>
              <a:gd name="connsiteY125" fmla="*/ 0 h 1916160"/>
              <a:gd name="connsiteX126" fmla="*/ 233093 w 1854367"/>
              <a:gd name="connsiteY126" fmla="*/ 159509 h 1916160"/>
              <a:gd name="connsiteX127" fmla="*/ 141743 w 1854367"/>
              <a:gd name="connsiteY127" fmla="*/ 611982 h 1916160"/>
              <a:gd name="connsiteX128" fmla="*/ 1304179 w 1854367"/>
              <a:gd name="connsiteY128" fmla="*/ 1774417 h 1916160"/>
              <a:gd name="connsiteX129" fmla="*/ 1756651 w 1854367"/>
              <a:gd name="connsiteY129" fmla="*/ 1683067 h 1916160"/>
              <a:gd name="connsiteX130" fmla="*/ 1854367 w 1854367"/>
              <a:gd name="connsiteY130" fmla="*/ 1635995 h 1916160"/>
              <a:gd name="connsiteX131" fmla="*/ 1854367 w 1854367"/>
              <a:gd name="connsiteY131" fmla="*/ 1672583 h 1916160"/>
              <a:gd name="connsiteX132" fmla="*/ 1769494 w 1854367"/>
              <a:gd name="connsiteY132" fmla="*/ 1713468 h 1916160"/>
              <a:gd name="connsiteX133" fmla="*/ 1304179 w 1854367"/>
              <a:gd name="connsiteY133" fmla="*/ 1807411 h 1916160"/>
              <a:gd name="connsiteX134" fmla="*/ 108749 w 1854367"/>
              <a:gd name="connsiteY134" fmla="*/ 611982 h 1916160"/>
              <a:gd name="connsiteX135" fmla="*/ 202692 w 1854367"/>
              <a:gd name="connsiteY135" fmla="*/ 146666 h 1916160"/>
              <a:gd name="connsiteX136" fmla="*/ 159121 w 1854367"/>
              <a:gd name="connsiteY136" fmla="*/ 0 h 1916160"/>
              <a:gd name="connsiteX137" fmla="*/ 199892 w 1854367"/>
              <a:gd name="connsiteY137" fmla="*/ 0 h 1916160"/>
              <a:gd name="connsiteX138" fmla="*/ 135655 w 1854367"/>
              <a:gd name="connsiteY138" fmla="*/ 118348 h 1916160"/>
              <a:gd name="connsiteX139" fmla="*/ 35995 w 1854367"/>
              <a:gd name="connsiteY139" fmla="*/ 611982 h 1916160"/>
              <a:gd name="connsiteX140" fmla="*/ 1304177 w 1854367"/>
              <a:gd name="connsiteY140" fmla="*/ 1880164 h 1916160"/>
              <a:gd name="connsiteX141" fmla="*/ 1797811 w 1854367"/>
              <a:gd name="connsiteY141" fmla="*/ 1780504 h 1916160"/>
              <a:gd name="connsiteX142" fmla="*/ 1854367 w 1854367"/>
              <a:gd name="connsiteY142" fmla="*/ 1753260 h 1916160"/>
              <a:gd name="connsiteX143" fmla="*/ 1854367 w 1854367"/>
              <a:gd name="connsiteY143" fmla="*/ 1793177 h 1916160"/>
              <a:gd name="connsiteX144" fmla="*/ 1811824 w 1854367"/>
              <a:gd name="connsiteY144" fmla="*/ 1813671 h 1916160"/>
              <a:gd name="connsiteX145" fmla="*/ 1304179 w 1854367"/>
              <a:gd name="connsiteY145" fmla="*/ 1916160 h 1916160"/>
              <a:gd name="connsiteX146" fmla="*/ 0 w 1854367"/>
              <a:gd name="connsiteY146" fmla="*/ 611982 h 1916160"/>
              <a:gd name="connsiteX147" fmla="*/ 102489 w 1854367"/>
              <a:gd name="connsiteY147" fmla="*/ 104336 h 1916160"/>
            </a:gdLst>
            <a:rect l="l" t="t" r="r" b="b"/>
            <a:pathLst>
              <a:path w="1854367" h="1916160">
                <a:moveTo>
                  <a:pt x="1304177" y="507019"/>
                </a:moveTo>
                <a:cubicBezTo>
                  <a:pt x="1246209" y="507019"/>
                  <a:pt x="1199215" y="554013"/>
                  <a:pt x="1199215" y="611982"/>
                </a:cubicBezTo>
                <a:cubicBezTo>
                  <a:pt x="1199215" y="669951"/>
                  <a:pt x="1246209" y="716945"/>
                  <a:pt x="1304177" y="716945"/>
                </a:cubicBezTo>
                <a:cubicBezTo>
                  <a:pt x="1362147" y="716945"/>
                  <a:pt x="1409141" y="669951"/>
                  <a:pt x="1409141" y="611982"/>
                </a:cubicBezTo>
                <a:cubicBezTo>
                  <a:pt x="1409141" y="554013"/>
                  <a:pt x="1362147" y="507019"/>
                  <a:pt x="1304177" y="507019"/>
                </a:cubicBezTo>
                <a:close/>
                <a:moveTo>
                  <a:pt x="1304179" y="504039"/>
                </a:moveTo>
                <a:cubicBezTo>
                  <a:pt x="1363793" y="504039"/>
                  <a:pt x="1412121" y="552367"/>
                  <a:pt x="1412121" y="611982"/>
                </a:cubicBezTo>
                <a:cubicBezTo>
                  <a:pt x="1412121" y="671597"/>
                  <a:pt x="1363793" y="719925"/>
                  <a:pt x="1304179" y="719925"/>
                </a:cubicBezTo>
                <a:cubicBezTo>
                  <a:pt x="1244563" y="719925"/>
                  <a:pt x="1196235" y="671597"/>
                  <a:pt x="1196235" y="611982"/>
                </a:cubicBezTo>
                <a:cubicBezTo>
                  <a:pt x="1196235" y="552367"/>
                  <a:pt x="1244563" y="504039"/>
                  <a:pt x="1304179" y="504039"/>
                </a:cubicBezTo>
                <a:close/>
                <a:moveTo>
                  <a:pt x="1304179" y="401271"/>
                </a:moveTo>
                <a:cubicBezTo>
                  <a:pt x="1187807" y="401271"/>
                  <a:pt x="1093469" y="495609"/>
                  <a:pt x="1093469" y="611981"/>
                </a:cubicBezTo>
                <a:cubicBezTo>
                  <a:pt x="1093469" y="728353"/>
                  <a:pt x="1187807" y="822691"/>
                  <a:pt x="1304179" y="822691"/>
                </a:cubicBezTo>
                <a:cubicBezTo>
                  <a:pt x="1420551" y="822691"/>
                  <a:pt x="1514888" y="728353"/>
                  <a:pt x="1514888" y="611981"/>
                </a:cubicBezTo>
                <a:cubicBezTo>
                  <a:pt x="1514888" y="495609"/>
                  <a:pt x="1420551" y="401271"/>
                  <a:pt x="1304179" y="401271"/>
                </a:cubicBezTo>
                <a:close/>
                <a:moveTo>
                  <a:pt x="1304179" y="395290"/>
                </a:moveTo>
                <a:cubicBezTo>
                  <a:pt x="1423853" y="395290"/>
                  <a:pt x="1520869" y="492306"/>
                  <a:pt x="1520869" y="611981"/>
                </a:cubicBezTo>
                <a:cubicBezTo>
                  <a:pt x="1520869" y="731656"/>
                  <a:pt x="1423853" y="828672"/>
                  <a:pt x="1304179" y="828672"/>
                </a:cubicBezTo>
                <a:cubicBezTo>
                  <a:pt x="1184503" y="828672"/>
                  <a:pt x="1087488" y="731656"/>
                  <a:pt x="1087488" y="611981"/>
                </a:cubicBezTo>
                <a:cubicBezTo>
                  <a:pt x="1087488" y="492306"/>
                  <a:pt x="1184503" y="395290"/>
                  <a:pt x="1304179" y="395290"/>
                </a:cubicBezTo>
                <a:close/>
                <a:moveTo>
                  <a:pt x="1304179" y="295524"/>
                </a:moveTo>
                <a:cubicBezTo>
                  <a:pt x="1129404" y="295524"/>
                  <a:pt x="987721" y="437207"/>
                  <a:pt x="987721" y="611982"/>
                </a:cubicBezTo>
                <a:cubicBezTo>
                  <a:pt x="987721" y="786756"/>
                  <a:pt x="1129404" y="928440"/>
                  <a:pt x="1304179" y="928440"/>
                </a:cubicBezTo>
                <a:cubicBezTo>
                  <a:pt x="1478953" y="928440"/>
                  <a:pt x="1620636" y="786756"/>
                  <a:pt x="1620636" y="611982"/>
                </a:cubicBezTo>
                <a:cubicBezTo>
                  <a:pt x="1620636" y="437207"/>
                  <a:pt x="1478953" y="295524"/>
                  <a:pt x="1304179" y="295524"/>
                </a:cubicBezTo>
                <a:close/>
                <a:moveTo>
                  <a:pt x="1304179" y="286542"/>
                </a:moveTo>
                <a:cubicBezTo>
                  <a:pt x="1483914" y="286542"/>
                  <a:pt x="1629618" y="432246"/>
                  <a:pt x="1629618" y="611982"/>
                </a:cubicBezTo>
                <a:cubicBezTo>
                  <a:pt x="1629618" y="791718"/>
                  <a:pt x="1483914" y="937422"/>
                  <a:pt x="1304179" y="937422"/>
                </a:cubicBezTo>
                <a:cubicBezTo>
                  <a:pt x="1124443" y="937422"/>
                  <a:pt x="978739" y="791718"/>
                  <a:pt x="978739" y="611982"/>
                </a:cubicBezTo>
                <a:cubicBezTo>
                  <a:pt x="978739" y="432246"/>
                  <a:pt x="1124443" y="286542"/>
                  <a:pt x="1304179" y="286542"/>
                </a:cubicBezTo>
                <a:close/>
                <a:moveTo>
                  <a:pt x="1304177" y="189777"/>
                </a:moveTo>
                <a:cubicBezTo>
                  <a:pt x="1071001" y="189777"/>
                  <a:pt x="881973" y="378805"/>
                  <a:pt x="881973" y="611982"/>
                </a:cubicBezTo>
                <a:cubicBezTo>
                  <a:pt x="881973" y="845158"/>
                  <a:pt x="1071001" y="1034187"/>
                  <a:pt x="1304177" y="1034187"/>
                </a:cubicBezTo>
                <a:cubicBezTo>
                  <a:pt x="1537354" y="1034187"/>
                  <a:pt x="1726382" y="845158"/>
                  <a:pt x="1726382" y="611982"/>
                </a:cubicBezTo>
                <a:cubicBezTo>
                  <a:pt x="1726382" y="378805"/>
                  <a:pt x="1537354" y="189777"/>
                  <a:pt x="1304177" y="189777"/>
                </a:cubicBezTo>
                <a:close/>
                <a:moveTo>
                  <a:pt x="1304177" y="177793"/>
                </a:moveTo>
                <a:cubicBezTo>
                  <a:pt x="1543973" y="177793"/>
                  <a:pt x="1738366" y="372186"/>
                  <a:pt x="1738366" y="611982"/>
                </a:cubicBezTo>
                <a:cubicBezTo>
                  <a:pt x="1738366" y="851777"/>
                  <a:pt x="1543973" y="1046170"/>
                  <a:pt x="1304177" y="1046170"/>
                </a:cubicBezTo>
                <a:cubicBezTo>
                  <a:pt x="1064382" y="1046170"/>
                  <a:pt x="869989" y="851777"/>
                  <a:pt x="869989" y="611982"/>
                </a:cubicBezTo>
                <a:cubicBezTo>
                  <a:pt x="869989" y="372186"/>
                  <a:pt x="1064382" y="177793"/>
                  <a:pt x="1304177" y="177793"/>
                </a:cubicBezTo>
                <a:close/>
                <a:moveTo>
                  <a:pt x="1304177" y="84030"/>
                </a:moveTo>
                <a:cubicBezTo>
                  <a:pt x="1012598" y="84030"/>
                  <a:pt x="776226" y="320402"/>
                  <a:pt x="776226" y="611982"/>
                </a:cubicBezTo>
                <a:cubicBezTo>
                  <a:pt x="776226" y="903561"/>
                  <a:pt x="1012598" y="1139933"/>
                  <a:pt x="1304177" y="1139933"/>
                </a:cubicBezTo>
                <a:cubicBezTo>
                  <a:pt x="1595757" y="1139933"/>
                  <a:pt x="1832129" y="903561"/>
                  <a:pt x="1832129" y="611982"/>
                </a:cubicBezTo>
                <a:cubicBezTo>
                  <a:pt x="1832129" y="320402"/>
                  <a:pt x="1595757" y="84030"/>
                  <a:pt x="1304177" y="84030"/>
                </a:cubicBezTo>
                <a:close/>
                <a:moveTo>
                  <a:pt x="1304179" y="69044"/>
                </a:moveTo>
                <a:cubicBezTo>
                  <a:pt x="1604034" y="69044"/>
                  <a:pt x="1847116" y="312126"/>
                  <a:pt x="1847116" y="611982"/>
                </a:cubicBezTo>
                <a:cubicBezTo>
                  <a:pt x="1847116" y="911837"/>
                  <a:pt x="1604034" y="1154919"/>
                  <a:pt x="1304179" y="1154919"/>
                </a:cubicBezTo>
                <a:cubicBezTo>
                  <a:pt x="1004323" y="1154919"/>
                  <a:pt x="761241" y="911837"/>
                  <a:pt x="761241" y="611982"/>
                </a:cubicBezTo>
                <a:cubicBezTo>
                  <a:pt x="761241" y="312126"/>
                  <a:pt x="1004323" y="69044"/>
                  <a:pt x="1304179" y="69044"/>
                </a:cubicBezTo>
                <a:close/>
                <a:moveTo>
                  <a:pt x="1719039" y="0"/>
                </a:moveTo>
                <a:lnTo>
                  <a:pt x="1751868" y="0"/>
                </a:lnTo>
                <a:lnTo>
                  <a:pt x="1841887" y="74273"/>
                </a:lnTo>
                <a:lnTo>
                  <a:pt x="1854367" y="89399"/>
                </a:lnTo>
                <a:lnTo>
                  <a:pt x="1854367" y="122227"/>
                </a:lnTo>
                <a:lnTo>
                  <a:pt x="1827046" y="89114"/>
                </a:lnTo>
                <a:close/>
                <a:moveTo>
                  <a:pt x="1460379" y="0"/>
                </a:moveTo>
                <a:lnTo>
                  <a:pt x="1520772" y="0"/>
                </a:lnTo>
                <a:lnTo>
                  <a:pt x="1557842" y="11508"/>
                </a:lnTo>
                <a:cubicBezTo>
                  <a:pt x="1674792" y="60973"/>
                  <a:pt x="1774298" y="143607"/>
                  <a:pt x="1844565" y="247617"/>
                </a:cubicBezTo>
                <a:lnTo>
                  <a:pt x="1854367" y="265675"/>
                </a:lnTo>
                <a:lnTo>
                  <a:pt x="1854367" y="303211"/>
                </a:lnTo>
                <a:lnTo>
                  <a:pt x="1829650" y="257674"/>
                </a:lnTo>
                <a:cubicBezTo>
                  <a:pt x="1761322" y="156535"/>
                  <a:pt x="1664563" y="76181"/>
                  <a:pt x="1550841" y="28081"/>
                </a:cubicBezTo>
                <a:close/>
                <a:moveTo>
                  <a:pt x="1087583" y="0"/>
                </a:moveTo>
                <a:lnTo>
                  <a:pt x="1147975" y="0"/>
                </a:lnTo>
                <a:lnTo>
                  <a:pt x="1057513" y="28081"/>
                </a:lnTo>
                <a:cubicBezTo>
                  <a:pt x="830070" y="124282"/>
                  <a:pt x="670479" y="349494"/>
                  <a:pt x="670479" y="611981"/>
                </a:cubicBezTo>
                <a:cubicBezTo>
                  <a:pt x="670479" y="961962"/>
                  <a:pt x="954196" y="1245679"/>
                  <a:pt x="1304177" y="1245679"/>
                </a:cubicBezTo>
                <a:cubicBezTo>
                  <a:pt x="1522916" y="1245679"/>
                  <a:pt x="1715770" y="1134853"/>
                  <a:pt x="1829650" y="966287"/>
                </a:cubicBezTo>
                <a:lnTo>
                  <a:pt x="1854367" y="920750"/>
                </a:lnTo>
                <a:lnTo>
                  <a:pt x="1854367" y="958286"/>
                </a:lnTo>
                <a:lnTo>
                  <a:pt x="1844565" y="976344"/>
                </a:lnTo>
                <a:cubicBezTo>
                  <a:pt x="1727452" y="1149694"/>
                  <a:pt x="1529124" y="1263666"/>
                  <a:pt x="1304177" y="1263666"/>
                </a:cubicBezTo>
                <a:cubicBezTo>
                  <a:pt x="944262" y="1263666"/>
                  <a:pt x="652492" y="971896"/>
                  <a:pt x="652492" y="611981"/>
                </a:cubicBezTo>
                <a:cubicBezTo>
                  <a:pt x="652492" y="342044"/>
                  <a:pt x="816613" y="110439"/>
                  <a:pt x="1050512" y="11508"/>
                </a:cubicBezTo>
                <a:close/>
                <a:moveTo>
                  <a:pt x="856490" y="0"/>
                </a:moveTo>
                <a:lnTo>
                  <a:pt x="889318" y="0"/>
                </a:lnTo>
                <a:lnTo>
                  <a:pt x="781311" y="89114"/>
                </a:lnTo>
                <a:cubicBezTo>
                  <a:pt x="647498" y="222928"/>
                  <a:pt x="564732" y="407789"/>
                  <a:pt x="564732" y="611982"/>
                </a:cubicBezTo>
                <a:cubicBezTo>
                  <a:pt x="564732" y="1020367"/>
                  <a:pt x="895794" y="1351428"/>
                  <a:pt x="1304179" y="1351428"/>
                </a:cubicBezTo>
                <a:cubicBezTo>
                  <a:pt x="1508371" y="1351428"/>
                  <a:pt x="1693233" y="1268663"/>
                  <a:pt x="1827046" y="1134849"/>
                </a:cubicBezTo>
                <a:lnTo>
                  <a:pt x="1854367" y="1101736"/>
                </a:lnTo>
                <a:lnTo>
                  <a:pt x="1854367" y="1134565"/>
                </a:lnTo>
                <a:lnTo>
                  <a:pt x="1841887" y="1149690"/>
                </a:lnTo>
                <a:cubicBezTo>
                  <a:pt x="1704275" y="1287302"/>
                  <a:pt x="1514167" y="1372416"/>
                  <a:pt x="1304179" y="1372416"/>
                </a:cubicBezTo>
                <a:cubicBezTo>
                  <a:pt x="884202" y="1372416"/>
                  <a:pt x="543744" y="1031959"/>
                  <a:pt x="543744" y="611982"/>
                </a:cubicBezTo>
                <a:cubicBezTo>
                  <a:pt x="543744" y="401993"/>
                  <a:pt x="628858" y="211885"/>
                  <a:pt x="766470" y="74273"/>
                </a:cubicBezTo>
                <a:close/>
                <a:moveTo>
                  <a:pt x="687409" y="0"/>
                </a:moveTo>
                <a:lnTo>
                  <a:pt x="723916" y="0"/>
                </a:lnTo>
                <a:lnTo>
                  <a:pt x="706536" y="14339"/>
                </a:lnTo>
                <a:cubicBezTo>
                  <a:pt x="553586" y="167289"/>
                  <a:pt x="458985" y="378588"/>
                  <a:pt x="458985" y="611982"/>
                </a:cubicBezTo>
                <a:cubicBezTo>
                  <a:pt x="458985" y="1078770"/>
                  <a:pt x="837391" y="1457175"/>
                  <a:pt x="1304179" y="1457175"/>
                </a:cubicBezTo>
                <a:cubicBezTo>
                  <a:pt x="1479224" y="1457175"/>
                  <a:pt x="1641841" y="1403962"/>
                  <a:pt x="1776734" y="1312830"/>
                </a:cubicBezTo>
                <a:lnTo>
                  <a:pt x="1854367" y="1248777"/>
                </a:lnTo>
                <a:lnTo>
                  <a:pt x="1854367" y="1279737"/>
                </a:lnTo>
                <a:lnTo>
                  <a:pt x="1790148" y="1332723"/>
                </a:lnTo>
                <a:cubicBezTo>
                  <a:pt x="1651425" y="1426442"/>
                  <a:pt x="1484193" y="1481165"/>
                  <a:pt x="1304179" y="1481165"/>
                </a:cubicBezTo>
                <a:cubicBezTo>
                  <a:pt x="824143" y="1481165"/>
                  <a:pt x="434996" y="1092019"/>
                  <a:pt x="434996" y="611982"/>
                </a:cubicBezTo>
                <a:cubicBezTo>
                  <a:pt x="434996" y="431968"/>
                  <a:pt x="489720" y="264735"/>
                  <a:pt x="583439" y="126013"/>
                </a:cubicBezTo>
                <a:close/>
                <a:moveTo>
                  <a:pt x="547066" y="0"/>
                </a:moveTo>
                <a:lnTo>
                  <a:pt x="581898" y="0"/>
                </a:lnTo>
                <a:lnTo>
                  <a:pt x="515644" y="80301"/>
                </a:lnTo>
                <a:cubicBezTo>
                  <a:pt x="413109" y="232072"/>
                  <a:pt x="353238" y="415035"/>
                  <a:pt x="353238" y="611982"/>
                </a:cubicBezTo>
                <a:cubicBezTo>
                  <a:pt x="353238" y="1137172"/>
                  <a:pt x="778989" y="1562923"/>
                  <a:pt x="1304179" y="1562923"/>
                </a:cubicBezTo>
                <a:cubicBezTo>
                  <a:pt x="1501126" y="1562923"/>
                  <a:pt x="1684088" y="1503052"/>
                  <a:pt x="1835860" y="1400517"/>
                </a:cubicBezTo>
                <a:lnTo>
                  <a:pt x="1854367" y="1385248"/>
                </a:lnTo>
                <a:lnTo>
                  <a:pt x="1854367" y="1420080"/>
                </a:lnTo>
                <a:lnTo>
                  <a:pt x="1850950" y="1422899"/>
                </a:lnTo>
                <a:cubicBezTo>
                  <a:pt x="1694871" y="1528344"/>
                  <a:pt x="1506715" y="1589914"/>
                  <a:pt x="1304179" y="1589914"/>
                </a:cubicBezTo>
                <a:cubicBezTo>
                  <a:pt x="764083" y="1589914"/>
                  <a:pt x="326247" y="1152078"/>
                  <a:pt x="326247" y="611982"/>
                </a:cubicBezTo>
                <a:cubicBezTo>
                  <a:pt x="326247" y="409445"/>
                  <a:pt x="387818" y="221289"/>
                  <a:pt x="493263" y="65210"/>
                </a:cubicBezTo>
                <a:close/>
                <a:moveTo>
                  <a:pt x="406721" y="0"/>
                </a:moveTo>
                <a:lnTo>
                  <a:pt x="445427" y="0"/>
                </a:lnTo>
                <a:lnTo>
                  <a:pt x="427955" y="21176"/>
                </a:lnTo>
                <a:cubicBezTo>
                  <a:pt x="314018" y="189825"/>
                  <a:pt x="247489" y="393133"/>
                  <a:pt x="247489" y="611981"/>
                </a:cubicBezTo>
                <a:cubicBezTo>
                  <a:pt x="247489" y="1195573"/>
                  <a:pt x="720585" y="1668669"/>
                  <a:pt x="1304177" y="1668669"/>
                </a:cubicBezTo>
                <a:cubicBezTo>
                  <a:pt x="1486550" y="1668669"/>
                  <a:pt x="1658132" y="1622468"/>
                  <a:pt x="1807858" y="1541133"/>
                </a:cubicBezTo>
                <a:lnTo>
                  <a:pt x="1854367" y="1512877"/>
                </a:lnTo>
                <a:lnTo>
                  <a:pt x="1854367" y="1547934"/>
                </a:lnTo>
                <a:lnTo>
                  <a:pt x="1822153" y="1567505"/>
                </a:lnTo>
                <a:cubicBezTo>
                  <a:pt x="1668178" y="1651149"/>
                  <a:pt x="1491726" y="1698661"/>
                  <a:pt x="1304177" y="1698661"/>
                </a:cubicBezTo>
                <a:cubicBezTo>
                  <a:pt x="704021" y="1698661"/>
                  <a:pt x="217497" y="1212137"/>
                  <a:pt x="217497" y="611981"/>
                </a:cubicBezTo>
                <a:cubicBezTo>
                  <a:pt x="217497" y="386922"/>
                  <a:pt x="285914" y="177843"/>
                  <a:pt x="403085" y="4407"/>
                </a:cubicBezTo>
                <a:close/>
                <a:moveTo>
                  <a:pt x="282300" y="0"/>
                </a:moveTo>
                <a:lnTo>
                  <a:pt x="319672" y="0"/>
                </a:lnTo>
                <a:lnTo>
                  <a:pt x="233093" y="159509"/>
                </a:lnTo>
                <a:cubicBezTo>
                  <a:pt x="174271" y="298581"/>
                  <a:pt x="141743" y="451483"/>
                  <a:pt x="141743" y="611982"/>
                </a:cubicBezTo>
                <a:cubicBezTo>
                  <a:pt x="141743" y="1253977"/>
                  <a:pt x="662183" y="1774417"/>
                  <a:pt x="1304179" y="1774417"/>
                </a:cubicBezTo>
                <a:cubicBezTo>
                  <a:pt x="1464678" y="1774417"/>
                  <a:pt x="1617579" y="1741890"/>
                  <a:pt x="1756651" y="1683067"/>
                </a:cubicBezTo>
                <a:lnTo>
                  <a:pt x="1854367" y="1635995"/>
                </a:lnTo>
                <a:lnTo>
                  <a:pt x="1854367" y="1672583"/>
                </a:lnTo>
                <a:lnTo>
                  <a:pt x="1769494" y="1713468"/>
                </a:lnTo>
                <a:cubicBezTo>
                  <a:pt x="1626475" y="1773960"/>
                  <a:pt x="1469233" y="1807411"/>
                  <a:pt x="1304179" y="1807411"/>
                </a:cubicBezTo>
                <a:cubicBezTo>
                  <a:pt x="643961" y="1807411"/>
                  <a:pt x="108749" y="1272199"/>
                  <a:pt x="108749" y="611982"/>
                </a:cubicBezTo>
                <a:cubicBezTo>
                  <a:pt x="108749" y="446927"/>
                  <a:pt x="142200" y="289686"/>
                  <a:pt x="202692" y="146666"/>
                </a:cubicBezTo>
                <a:close/>
                <a:moveTo>
                  <a:pt x="159121" y="0"/>
                </a:moveTo>
                <a:lnTo>
                  <a:pt x="199892" y="0"/>
                </a:lnTo>
                <a:lnTo>
                  <a:pt x="135655" y="118348"/>
                </a:lnTo>
                <a:cubicBezTo>
                  <a:pt x="71482" y="270071"/>
                  <a:pt x="35995" y="436882"/>
                  <a:pt x="35995" y="611982"/>
                </a:cubicBezTo>
                <a:cubicBezTo>
                  <a:pt x="35995" y="1312379"/>
                  <a:pt x="603780" y="1880164"/>
                  <a:pt x="1304177" y="1880164"/>
                </a:cubicBezTo>
                <a:cubicBezTo>
                  <a:pt x="1479276" y="1880164"/>
                  <a:pt x="1646088" y="1844678"/>
                  <a:pt x="1797811" y="1780504"/>
                </a:cubicBezTo>
                <a:lnTo>
                  <a:pt x="1854367" y="1753260"/>
                </a:lnTo>
                <a:lnTo>
                  <a:pt x="1854367" y="1793177"/>
                </a:lnTo>
                <a:lnTo>
                  <a:pt x="1811824" y="1813671"/>
                </a:lnTo>
                <a:cubicBezTo>
                  <a:pt x="1655794" y="1879666"/>
                  <a:pt x="1484248" y="1916160"/>
                  <a:pt x="1304179" y="1916160"/>
                </a:cubicBezTo>
                <a:cubicBezTo>
                  <a:pt x="583901" y="1916160"/>
                  <a:pt x="0" y="1332259"/>
                  <a:pt x="0" y="611982"/>
                </a:cubicBezTo>
                <a:cubicBezTo>
                  <a:pt x="0" y="431912"/>
                  <a:pt x="36494" y="260366"/>
                  <a:pt x="102489" y="10433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5036099"/>
            <a:ext cx="1211208" cy="789069"/>
          </a:xfrm>
          <a:custGeom>
            <a:avLst/>
            <a:gdLst>
              <a:gd name="connsiteX0" fmla="*/ 1171755 w 1211208"/>
              <a:gd name="connsiteY0" fmla="*/ 710162 h 789069"/>
              <a:gd name="connsiteX1" fmla="*/ 1211208 w 1211208"/>
              <a:gd name="connsiteY1" fmla="*/ 749615 h 789069"/>
              <a:gd name="connsiteX2" fmla="*/ 1171755 w 1211208"/>
              <a:gd name="connsiteY2" fmla="*/ 789069 h 789069"/>
              <a:gd name="connsiteX3" fmla="*/ 1132301 w 1211208"/>
              <a:gd name="connsiteY3" fmla="*/ 749615 h 789069"/>
              <a:gd name="connsiteX4" fmla="*/ 1171755 w 1211208"/>
              <a:gd name="connsiteY4" fmla="*/ 710162 h 789069"/>
              <a:gd name="connsiteX5" fmla="*/ 1029722 w 1211208"/>
              <a:gd name="connsiteY5" fmla="*/ 710162 h 789069"/>
              <a:gd name="connsiteX6" fmla="*/ 1069176 w 1211208"/>
              <a:gd name="connsiteY6" fmla="*/ 749615 h 789069"/>
              <a:gd name="connsiteX7" fmla="*/ 1029722 w 1211208"/>
              <a:gd name="connsiteY7" fmla="*/ 789069 h 789069"/>
              <a:gd name="connsiteX8" fmla="*/ 990268 w 1211208"/>
              <a:gd name="connsiteY8" fmla="*/ 749615 h 789069"/>
              <a:gd name="connsiteX9" fmla="*/ 1029722 w 1211208"/>
              <a:gd name="connsiteY9" fmla="*/ 710162 h 789069"/>
              <a:gd name="connsiteX10" fmla="*/ 887689 w 1211208"/>
              <a:gd name="connsiteY10" fmla="*/ 710162 h 789069"/>
              <a:gd name="connsiteX11" fmla="*/ 927142 w 1211208"/>
              <a:gd name="connsiteY11" fmla="*/ 749615 h 789069"/>
              <a:gd name="connsiteX12" fmla="*/ 887689 w 1211208"/>
              <a:gd name="connsiteY12" fmla="*/ 789069 h 789069"/>
              <a:gd name="connsiteX13" fmla="*/ 848235 w 1211208"/>
              <a:gd name="connsiteY13" fmla="*/ 749615 h 789069"/>
              <a:gd name="connsiteX14" fmla="*/ 887689 w 1211208"/>
              <a:gd name="connsiteY14" fmla="*/ 710162 h 789069"/>
              <a:gd name="connsiteX15" fmla="*/ 745657 w 1211208"/>
              <a:gd name="connsiteY15" fmla="*/ 710162 h 789069"/>
              <a:gd name="connsiteX16" fmla="*/ 785111 w 1211208"/>
              <a:gd name="connsiteY16" fmla="*/ 749615 h 789069"/>
              <a:gd name="connsiteX17" fmla="*/ 745657 w 1211208"/>
              <a:gd name="connsiteY17" fmla="*/ 789069 h 789069"/>
              <a:gd name="connsiteX18" fmla="*/ 706203 w 1211208"/>
              <a:gd name="connsiteY18" fmla="*/ 749615 h 789069"/>
              <a:gd name="connsiteX19" fmla="*/ 745657 w 1211208"/>
              <a:gd name="connsiteY19" fmla="*/ 710162 h 789069"/>
              <a:gd name="connsiteX20" fmla="*/ 603626 w 1211208"/>
              <a:gd name="connsiteY20" fmla="*/ 710162 h 789069"/>
              <a:gd name="connsiteX21" fmla="*/ 643080 w 1211208"/>
              <a:gd name="connsiteY21" fmla="*/ 749615 h 789069"/>
              <a:gd name="connsiteX22" fmla="*/ 603626 w 1211208"/>
              <a:gd name="connsiteY22" fmla="*/ 789069 h 789069"/>
              <a:gd name="connsiteX23" fmla="*/ 564172 w 1211208"/>
              <a:gd name="connsiteY23" fmla="*/ 749615 h 789069"/>
              <a:gd name="connsiteX24" fmla="*/ 603626 w 1211208"/>
              <a:gd name="connsiteY24" fmla="*/ 710162 h 789069"/>
              <a:gd name="connsiteX25" fmla="*/ 461593 w 1211208"/>
              <a:gd name="connsiteY25" fmla="*/ 710162 h 789069"/>
              <a:gd name="connsiteX26" fmla="*/ 501047 w 1211208"/>
              <a:gd name="connsiteY26" fmla="*/ 749615 h 789069"/>
              <a:gd name="connsiteX27" fmla="*/ 461593 w 1211208"/>
              <a:gd name="connsiteY27" fmla="*/ 789069 h 789069"/>
              <a:gd name="connsiteX28" fmla="*/ 422140 w 1211208"/>
              <a:gd name="connsiteY28" fmla="*/ 749615 h 789069"/>
              <a:gd name="connsiteX29" fmla="*/ 461593 w 1211208"/>
              <a:gd name="connsiteY29" fmla="*/ 710162 h 789069"/>
              <a:gd name="connsiteX30" fmla="*/ 319562 w 1211208"/>
              <a:gd name="connsiteY30" fmla="*/ 710162 h 789069"/>
              <a:gd name="connsiteX31" fmla="*/ 359016 w 1211208"/>
              <a:gd name="connsiteY31" fmla="*/ 749615 h 789069"/>
              <a:gd name="connsiteX32" fmla="*/ 319562 w 1211208"/>
              <a:gd name="connsiteY32" fmla="*/ 789069 h 789069"/>
              <a:gd name="connsiteX33" fmla="*/ 280108 w 1211208"/>
              <a:gd name="connsiteY33" fmla="*/ 749615 h 789069"/>
              <a:gd name="connsiteX34" fmla="*/ 319562 w 1211208"/>
              <a:gd name="connsiteY34" fmla="*/ 710162 h 789069"/>
              <a:gd name="connsiteX35" fmla="*/ 177529 w 1211208"/>
              <a:gd name="connsiteY35" fmla="*/ 710162 h 789069"/>
              <a:gd name="connsiteX36" fmla="*/ 216982 w 1211208"/>
              <a:gd name="connsiteY36" fmla="*/ 749615 h 789069"/>
              <a:gd name="connsiteX37" fmla="*/ 177529 w 1211208"/>
              <a:gd name="connsiteY37" fmla="*/ 789069 h 789069"/>
              <a:gd name="connsiteX38" fmla="*/ 138075 w 1211208"/>
              <a:gd name="connsiteY38" fmla="*/ 749615 h 789069"/>
              <a:gd name="connsiteX39" fmla="*/ 177529 w 1211208"/>
              <a:gd name="connsiteY39" fmla="*/ 710162 h 789069"/>
              <a:gd name="connsiteX40" fmla="*/ 35496 w 1211208"/>
              <a:gd name="connsiteY40" fmla="*/ 710162 h 789069"/>
              <a:gd name="connsiteX41" fmla="*/ 74950 w 1211208"/>
              <a:gd name="connsiteY41" fmla="*/ 749615 h 789069"/>
              <a:gd name="connsiteX42" fmla="*/ 35496 w 1211208"/>
              <a:gd name="connsiteY42" fmla="*/ 789069 h 789069"/>
              <a:gd name="connsiteX43" fmla="*/ 7598 w 1211208"/>
              <a:gd name="connsiteY43" fmla="*/ 777513 h 789069"/>
              <a:gd name="connsiteX44" fmla="*/ 0 w 1211208"/>
              <a:gd name="connsiteY44" fmla="*/ 759170 h 789069"/>
              <a:gd name="connsiteX45" fmla="*/ 0 w 1211208"/>
              <a:gd name="connsiteY45" fmla="*/ 740060 h 789069"/>
              <a:gd name="connsiteX46" fmla="*/ 7598 w 1211208"/>
              <a:gd name="connsiteY46" fmla="*/ 721717 h 789069"/>
              <a:gd name="connsiteX47" fmla="*/ 35496 w 1211208"/>
              <a:gd name="connsiteY47" fmla="*/ 710162 h 789069"/>
              <a:gd name="connsiteX48" fmla="*/ 1171755 w 1211208"/>
              <a:gd name="connsiteY48" fmla="*/ 568129 h 789069"/>
              <a:gd name="connsiteX49" fmla="*/ 1211208 w 1211208"/>
              <a:gd name="connsiteY49" fmla="*/ 607583 h 789069"/>
              <a:gd name="connsiteX50" fmla="*/ 1171755 w 1211208"/>
              <a:gd name="connsiteY50" fmla="*/ 647037 h 789069"/>
              <a:gd name="connsiteX51" fmla="*/ 1132301 w 1211208"/>
              <a:gd name="connsiteY51" fmla="*/ 607583 h 789069"/>
              <a:gd name="connsiteX52" fmla="*/ 1171755 w 1211208"/>
              <a:gd name="connsiteY52" fmla="*/ 568129 h 789069"/>
              <a:gd name="connsiteX53" fmla="*/ 1029722 w 1211208"/>
              <a:gd name="connsiteY53" fmla="*/ 568129 h 789069"/>
              <a:gd name="connsiteX54" fmla="*/ 1069176 w 1211208"/>
              <a:gd name="connsiteY54" fmla="*/ 607583 h 789069"/>
              <a:gd name="connsiteX55" fmla="*/ 1029722 w 1211208"/>
              <a:gd name="connsiteY55" fmla="*/ 647037 h 789069"/>
              <a:gd name="connsiteX56" fmla="*/ 990268 w 1211208"/>
              <a:gd name="connsiteY56" fmla="*/ 607583 h 789069"/>
              <a:gd name="connsiteX57" fmla="*/ 1029722 w 1211208"/>
              <a:gd name="connsiteY57" fmla="*/ 568129 h 789069"/>
              <a:gd name="connsiteX58" fmla="*/ 887689 w 1211208"/>
              <a:gd name="connsiteY58" fmla="*/ 568129 h 789069"/>
              <a:gd name="connsiteX59" fmla="*/ 927142 w 1211208"/>
              <a:gd name="connsiteY59" fmla="*/ 607583 h 789069"/>
              <a:gd name="connsiteX60" fmla="*/ 887689 w 1211208"/>
              <a:gd name="connsiteY60" fmla="*/ 647037 h 789069"/>
              <a:gd name="connsiteX61" fmla="*/ 848235 w 1211208"/>
              <a:gd name="connsiteY61" fmla="*/ 607583 h 789069"/>
              <a:gd name="connsiteX62" fmla="*/ 887689 w 1211208"/>
              <a:gd name="connsiteY62" fmla="*/ 568129 h 789069"/>
              <a:gd name="connsiteX63" fmla="*/ 745657 w 1211208"/>
              <a:gd name="connsiteY63" fmla="*/ 568129 h 789069"/>
              <a:gd name="connsiteX64" fmla="*/ 785111 w 1211208"/>
              <a:gd name="connsiteY64" fmla="*/ 607583 h 789069"/>
              <a:gd name="connsiteX65" fmla="*/ 745657 w 1211208"/>
              <a:gd name="connsiteY65" fmla="*/ 647037 h 789069"/>
              <a:gd name="connsiteX66" fmla="*/ 706203 w 1211208"/>
              <a:gd name="connsiteY66" fmla="*/ 607583 h 789069"/>
              <a:gd name="connsiteX67" fmla="*/ 745657 w 1211208"/>
              <a:gd name="connsiteY67" fmla="*/ 568129 h 789069"/>
              <a:gd name="connsiteX68" fmla="*/ 603626 w 1211208"/>
              <a:gd name="connsiteY68" fmla="*/ 568129 h 789069"/>
              <a:gd name="connsiteX69" fmla="*/ 643080 w 1211208"/>
              <a:gd name="connsiteY69" fmla="*/ 607583 h 789069"/>
              <a:gd name="connsiteX70" fmla="*/ 603626 w 1211208"/>
              <a:gd name="connsiteY70" fmla="*/ 647037 h 789069"/>
              <a:gd name="connsiteX71" fmla="*/ 564172 w 1211208"/>
              <a:gd name="connsiteY71" fmla="*/ 607583 h 789069"/>
              <a:gd name="connsiteX72" fmla="*/ 603626 w 1211208"/>
              <a:gd name="connsiteY72" fmla="*/ 568129 h 789069"/>
              <a:gd name="connsiteX73" fmla="*/ 461593 w 1211208"/>
              <a:gd name="connsiteY73" fmla="*/ 568129 h 789069"/>
              <a:gd name="connsiteX74" fmla="*/ 501047 w 1211208"/>
              <a:gd name="connsiteY74" fmla="*/ 607583 h 789069"/>
              <a:gd name="connsiteX75" fmla="*/ 461593 w 1211208"/>
              <a:gd name="connsiteY75" fmla="*/ 647037 h 789069"/>
              <a:gd name="connsiteX76" fmla="*/ 422140 w 1211208"/>
              <a:gd name="connsiteY76" fmla="*/ 607583 h 789069"/>
              <a:gd name="connsiteX77" fmla="*/ 461593 w 1211208"/>
              <a:gd name="connsiteY77" fmla="*/ 568129 h 789069"/>
              <a:gd name="connsiteX78" fmla="*/ 319562 w 1211208"/>
              <a:gd name="connsiteY78" fmla="*/ 568129 h 789069"/>
              <a:gd name="connsiteX79" fmla="*/ 359016 w 1211208"/>
              <a:gd name="connsiteY79" fmla="*/ 607583 h 789069"/>
              <a:gd name="connsiteX80" fmla="*/ 319562 w 1211208"/>
              <a:gd name="connsiteY80" fmla="*/ 647037 h 789069"/>
              <a:gd name="connsiteX81" fmla="*/ 280108 w 1211208"/>
              <a:gd name="connsiteY81" fmla="*/ 607583 h 789069"/>
              <a:gd name="connsiteX82" fmla="*/ 319562 w 1211208"/>
              <a:gd name="connsiteY82" fmla="*/ 568129 h 789069"/>
              <a:gd name="connsiteX83" fmla="*/ 177529 w 1211208"/>
              <a:gd name="connsiteY83" fmla="*/ 568129 h 789069"/>
              <a:gd name="connsiteX84" fmla="*/ 216982 w 1211208"/>
              <a:gd name="connsiteY84" fmla="*/ 607583 h 789069"/>
              <a:gd name="connsiteX85" fmla="*/ 177529 w 1211208"/>
              <a:gd name="connsiteY85" fmla="*/ 647037 h 789069"/>
              <a:gd name="connsiteX86" fmla="*/ 138075 w 1211208"/>
              <a:gd name="connsiteY86" fmla="*/ 607583 h 789069"/>
              <a:gd name="connsiteX87" fmla="*/ 177529 w 1211208"/>
              <a:gd name="connsiteY87" fmla="*/ 568129 h 789069"/>
              <a:gd name="connsiteX88" fmla="*/ 35496 w 1211208"/>
              <a:gd name="connsiteY88" fmla="*/ 568129 h 789069"/>
              <a:gd name="connsiteX89" fmla="*/ 74950 w 1211208"/>
              <a:gd name="connsiteY89" fmla="*/ 607583 h 789069"/>
              <a:gd name="connsiteX90" fmla="*/ 35496 w 1211208"/>
              <a:gd name="connsiteY90" fmla="*/ 647037 h 789069"/>
              <a:gd name="connsiteX91" fmla="*/ 7598 w 1211208"/>
              <a:gd name="connsiteY91" fmla="*/ 635481 h 789069"/>
              <a:gd name="connsiteX92" fmla="*/ 0 w 1211208"/>
              <a:gd name="connsiteY92" fmla="*/ 617138 h 789069"/>
              <a:gd name="connsiteX93" fmla="*/ 0 w 1211208"/>
              <a:gd name="connsiteY93" fmla="*/ 598028 h 789069"/>
              <a:gd name="connsiteX94" fmla="*/ 7598 w 1211208"/>
              <a:gd name="connsiteY94" fmla="*/ 579685 h 789069"/>
              <a:gd name="connsiteX95" fmla="*/ 35496 w 1211208"/>
              <a:gd name="connsiteY95" fmla="*/ 568129 h 789069"/>
              <a:gd name="connsiteX96" fmla="*/ 1171755 w 1211208"/>
              <a:gd name="connsiteY96" fmla="*/ 426098 h 789069"/>
              <a:gd name="connsiteX97" fmla="*/ 1211208 w 1211208"/>
              <a:gd name="connsiteY97" fmla="*/ 465552 h 789069"/>
              <a:gd name="connsiteX98" fmla="*/ 1171755 w 1211208"/>
              <a:gd name="connsiteY98" fmla="*/ 505005 h 789069"/>
              <a:gd name="connsiteX99" fmla="*/ 1132301 w 1211208"/>
              <a:gd name="connsiteY99" fmla="*/ 465552 h 789069"/>
              <a:gd name="connsiteX100" fmla="*/ 1171755 w 1211208"/>
              <a:gd name="connsiteY100" fmla="*/ 426098 h 789069"/>
              <a:gd name="connsiteX101" fmla="*/ 1029722 w 1211208"/>
              <a:gd name="connsiteY101" fmla="*/ 426098 h 789069"/>
              <a:gd name="connsiteX102" fmla="*/ 1069176 w 1211208"/>
              <a:gd name="connsiteY102" fmla="*/ 465552 h 789069"/>
              <a:gd name="connsiteX103" fmla="*/ 1029722 w 1211208"/>
              <a:gd name="connsiteY103" fmla="*/ 505005 h 789069"/>
              <a:gd name="connsiteX104" fmla="*/ 990268 w 1211208"/>
              <a:gd name="connsiteY104" fmla="*/ 465552 h 789069"/>
              <a:gd name="connsiteX105" fmla="*/ 1029722 w 1211208"/>
              <a:gd name="connsiteY105" fmla="*/ 426098 h 789069"/>
              <a:gd name="connsiteX106" fmla="*/ 887689 w 1211208"/>
              <a:gd name="connsiteY106" fmla="*/ 426098 h 789069"/>
              <a:gd name="connsiteX107" fmla="*/ 927142 w 1211208"/>
              <a:gd name="connsiteY107" fmla="*/ 465552 h 789069"/>
              <a:gd name="connsiteX108" fmla="*/ 887689 w 1211208"/>
              <a:gd name="connsiteY108" fmla="*/ 505005 h 789069"/>
              <a:gd name="connsiteX109" fmla="*/ 848235 w 1211208"/>
              <a:gd name="connsiteY109" fmla="*/ 465552 h 789069"/>
              <a:gd name="connsiteX110" fmla="*/ 887689 w 1211208"/>
              <a:gd name="connsiteY110" fmla="*/ 426098 h 789069"/>
              <a:gd name="connsiteX111" fmla="*/ 745657 w 1211208"/>
              <a:gd name="connsiteY111" fmla="*/ 426098 h 789069"/>
              <a:gd name="connsiteX112" fmla="*/ 785111 w 1211208"/>
              <a:gd name="connsiteY112" fmla="*/ 465552 h 789069"/>
              <a:gd name="connsiteX113" fmla="*/ 745657 w 1211208"/>
              <a:gd name="connsiteY113" fmla="*/ 505005 h 789069"/>
              <a:gd name="connsiteX114" fmla="*/ 706203 w 1211208"/>
              <a:gd name="connsiteY114" fmla="*/ 465552 h 789069"/>
              <a:gd name="connsiteX115" fmla="*/ 745657 w 1211208"/>
              <a:gd name="connsiteY115" fmla="*/ 426098 h 789069"/>
              <a:gd name="connsiteX116" fmla="*/ 603626 w 1211208"/>
              <a:gd name="connsiteY116" fmla="*/ 426098 h 789069"/>
              <a:gd name="connsiteX117" fmla="*/ 643080 w 1211208"/>
              <a:gd name="connsiteY117" fmla="*/ 465552 h 789069"/>
              <a:gd name="connsiteX118" fmla="*/ 603626 w 1211208"/>
              <a:gd name="connsiteY118" fmla="*/ 505005 h 789069"/>
              <a:gd name="connsiteX119" fmla="*/ 564172 w 1211208"/>
              <a:gd name="connsiteY119" fmla="*/ 465552 h 789069"/>
              <a:gd name="connsiteX120" fmla="*/ 603626 w 1211208"/>
              <a:gd name="connsiteY120" fmla="*/ 426098 h 789069"/>
              <a:gd name="connsiteX121" fmla="*/ 461593 w 1211208"/>
              <a:gd name="connsiteY121" fmla="*/ 426098 h 789069"/>
              <a:gd name="connsiteX122" fmla="*/ 501047 w 1211208"/>
              <a:gd name="connsiteY122" fmla="*/ 465552 h 789069"/>
              <a:gd name="connsiteX123" fmla="*/ 461593 w 1211208"/>
              <a:gd name="connsiteY123" fmla="*/ 505005 h 789069"/>
              <a:gd name="connsiteX124" fmla="*/ 422140 w 1211208"/>
              <a:gd name="connsiteY124" fmla="*/ 465552 h 789069"/>
              <a:gd name="connsiteX125" fmla="*/ 461593 w 1211208"/>
              <a:gd name="connsiteY125" fmla="*/ 426098 h 789069"/>
              <a:gd name="connsiteX126" fmla="*/ 319562 w 1211208"/>
              <a:gd name="connsiteY126" fmla="*/ 426098 h 789069"/>
              <a:gd name="connsiteX127" fmla="*/ 359016 w 1211208"/>
              <a:gd name="connsiteY127" fmla="*/ 465552 h 789069"/>
              <a:gd name="connsiteX128" fmla="*/ 319562 w 1211208"/>
              <a:gd name="connsiteY128" fmla="*/ 505005 h 789069"/>
              <a:gd name="connsiteX129" fmla="*/ 280108 w 1211208"/>
              <a:gd name="connsiteY129" fmla="*/ 465552 h 789069"/>
              <a:gd name="connsiteX130" fmla="*/ 319562 w 1211208"/>
              <a:gd name="connsiteY130" fmla="*/ 426098 h 789069"/>
              <a:gd name="connsiteX131" fmla="*/ 177529 w 1211208"/>
              <a:gd name="connsiteY131" fmla="*/ 426098 h 789069"/>
              <a:gd name="connsiteX132" fmla="*/ 216982 w 1211208"/>
              <a:gd name="connsiteY132" fmla="*/ 465552 h 789069"/>
              <a:gd name="connsiteX133" fmla="*/ 177529 w 1211208"/>
              <a:gd name="connsiteY133" fmla="*/ 505005 h 789069"/>
              <a:gd name="connsiteX134" fmla="*/ 138075 w 1211208"/>
              <a:gd name="connsiteY134" fmla="*/ 465552 h 789069"/>
              <a:gd name="connsiteX135" fmla="*/ 177529 w 1211208"/>
              <a:gd name="connsiteY135" fmla="*/ 426098 h 789069"/>
              <a:gd name="connsiteX136" fmla="*/ 35496 w 1211208"/>
              <a:gd name="connsiteY136" fmla="*/ 426098 h 789069"/>
              <a:gd name="connsiteX137" fmla="*/ 74950 w 1211208"/>
              <a:gd name="connsiteY137" fmla="*/ 465552 h 789069"/>
              <a:gd name="connsiteX138" fmla="*/ 35496 w 1211208"/>
              <a:gd name="connsiteY138" fmla="*/ 505005 h 789069"/>
              <a:gd name="connsiteX139" fmla="*/ 7598 w 1211208"/>
              <a:gd name="connsiteY139" fmla="*/ 493450 h 789069"/>
              <a:gd name="connsiteX140" fmla="*/ 0 w 1211208"/>
              <a:gd name="connsiteY140" fmla="*/ 475107 h 789069"/>
              <a:gd name="connsiteX141" fmla="*/ 0 w 1211208"/>
              <a:gd name="connsiteY141" fmla="*/ 455997 h 789069"/>
              <a:gd name="connsiteX142" fmla="*/ 7598 w 1211208"/>
              <a:gd name="connsiteY142" fmla="*/ 437654 h 789069"/>
              <a:gd name="connsiteX143" fmla="*/ 35496 w 1211208"/>
              <a:gd name="connsiteY143" fmla="*/ 426098 h 789069"/>
              <a:gd name="connsiteX144" fmla="*/ 1171755 w 1211208"/>
              <a:gd name="connsiteY144" fmla="*/ 284064 h 789069"/>
              <a:gd name="connsiteX145" fmla="*/ 1211208 w 1211208"/>
              <a:gd name="connsiteY145" fmla="*/ 323518 h 789069"/>
              <a:gd name="connsiteX146" fmla="*/ 1171755 w 1211208"/>
              <a:gd name="connsiteY146" fmla="*/ 362972 h 789069"/>
              <a:gd name="connsiteX147" fmla="*/ 1132301 w 1211208"/>
              <a:gd name="connsiteY147" fmla="*/ 323518 h 789069"/>
              <a:gd name="connsiteX148" fmla="*/ 1171755 w 1211208"/>
              <a:gd name="connsiteY148" fmla="*/ 284064 h 789069"/>
              <a:gd name="connsiteX149" fmla="*/ 1029722 w 1211208"/>
              <a:gd name="connsiteY149" fmla="*/ 284064 h 789069"/>
              <a:gd name="connsiteX150" fmla="*/ 1069176 w 1211208"/>
              <a:gd name="connsiteY150" fmla="*/ 323518 h 789069"/>
              <a:gd name="connsiteX151" fmla="*/ 1029722 w 1211208"/>
              <a:gd name="connsiteY151" fmla="*/ 362972 h 789069"/>
              <a:gd name="connsiteX152" fmla="*/ 990268 w 1211208"/>
              <a:gd name="connsiteY152" fmla="*/ 323518 h 789069"/>
              <a:gd name="connsiteX153" fmla="*/ 1029722 w 1211208"/>
              <a:gd name="connsiteY153" fmla="*/ 284064 h 789069"/>
              <a:gd name="connsiteX154" fmla="*/ 887689 w 1211208"/>
              <a:gd name="connsiteY154" fmla="*/ 284064 h 789069"/>
              <a:gd name="connsiteX155" fmla="*/ 927142 w 1211208"/>
              <a:gd name="connsiteY155" fmla="*/ 323518 h 789069"/>
              <a:gd name="connsiteX156" fmla="*/ 887689 w 1211208"/>
              <a:gd name="connsiteY156" fmla="*/ 362972 h 789069"/>
              <a:gd name="connsiteX157" fmla="*/ 848235 w 1211208"/>
              <a:gd name="connsiteY157" fmla="*/ 323518 h 789069"/>
              <a:gd name="connsiteX158" fmla="*/ 887689 w 1211208"/>
              <a:gd name="connsiteY158" fmla="*/ 284064 h 789069"/>
              <a:gd name="connsiteX159" fmla="*/ 745657 w 1211208"/>
              <a:gd name="connsiteY159" fmla="*/ 284064 h 789069"/>
              <a:gd name="connsiteX160" fmla="*/ 785111 w 1211208"/>
              <a:gd name="connsiteY160" fmla="*/ 323518 h 789069"/>
              <a:gd name="connsiteX161" fmla="*/ 745657 w 1211208"/>
              <a:gd name="connsiteY161" fmla="*/ 362972 h 789069"/>
              <a:gd name="connsiteX162" fmla="*/ 706203 w 1211208"/>
              <a:gd name="connsiteY162" fmla="*/ 323518 h 789069"/>
              <a:gd name="connsiteX163" fmla="*/ 745657 w 1211208"/>
              <a:gd name="connsiteY163" fmla="*/ 284064 h 789069"/>
              <a:gd name="connsiteX164" fmla="*/ 603626 w 1211208"/>
              <a:gd name="connsiteY164" fmla="*/ 284064 h 789069"/>
              <a:gd name="connsiteX165" fmla="*/ 643080 w 1211208"/>
              <a:gd name="connsiteY165" fmla="*/ 323518 h 789069"/>
              <a:gd name="connsiteX166" fmla="*/ 603626 w 1211208"/>
              <a:gd name="connsiteY166" fmla="*/ 362972 h 789069"/>
              <a:gd name="connsiteX167" fmla="*/ 564172 w 1211208"/>
              <a:gd name="connsiteY167" fmla="*/ 323518 h 789069"/>
              <a:gd name="connsiteX168" fmla="*/ 603626 w 1211208"/>
              <a:gd name="connsiteY168" fmla="*/ 284064 h 789069"/>
              <a:gd name="connsiteX169" fmla="*/ 461593 w 1211208"/>
              <a:gd name="connsiteY169" fmla="*/ 284064 h 789069"/>
              <a:gd name="connsiteX170" fmla="*/ 501047 w 1211208"/>
              <a:gd name="connsiteY170" fmla="*/ 323518 h 789069"/>
              <a:gd name="connsiteX171" fmla="*/ 461593 w 1211208"/>
              <a:gd name="connsiteY171" fmla="*/ 362972 h 789069"/>
              <a:gd name="connsiteX172" fmla="*/ 422140 w 1211208"/>
              <a:gd name="connsiteY172" fmla="*/ 323518 h 789069"/>
              <a:gd name="connsiteX173" fmla="*/ 461593 w 1211208"/>
              <a:gd name="connsiteY173" fmla="*/ 284064 h 789069"/>
              <a:gd name="connsiteX174" fmla="*/ 319562 w 1211208"/>
              <a:gd name="connsiteY174" fmla="*/ 284064 h 789069"/>
              <a:gd name="connsiteX175" fmla="*/ 359016 w 1211208"/>
              <a:gd name="connsiteY175" fmla="*/ 323518 h 789069"/>
              <a:gd name="connsiteX176" fmla="*/ 319562 w 1211208"/>
              <a:gd name="connsiteY176" fmla="*/ 362972 h 789069"/>
              <a:gd name="connsiteX177" fmla="*/ 280108 w 1211208"/>
              <a:gd name="connsiteY177" fmla="*/ 323518 h 789069"/>
              <a:gd name="connsiteX178" fmla="*/ 319562 w 1211208"/>
              <a:gd name="connsiteY178" fmla="*/ 284064 h 789069"/>
              <a:gd name="connsiteX179" fmla="*/ 177529 w 1211208"/>
              <a:gd name="connsiteY179" fmla="*/ 284064 h 789069"/>
              <a:gd name="connsiteX180" fmla="*/ 216982 w 1211208"/>
              <a:gd name="connsiteY180" fmla="*/ 323518 h 789069"/>
              <a:gd name="connsiteX181" fmla="*/ 177529 w 1211208"/>
              <a:gd name="connsiteY181" fmla="*/ 362972 h 789069"/>
              <a:gd name="connsiteX182" fmla="*/ 138075 w 1211208"/>
              <a:gd name="connsiteY182" fmla="*/ 323518 h 789069"/>
              <a:gd name="connsiteX183" fmla="*/ 177529 w 1211208"/>
              <a:gd name="connsiteY183" fmla="*/ 284064 h 789069"/>
              <a:gd name="connsiteX184" fmla="*/ 35496 w 1211208"/>
              <a:gd name="connsiteY184" fmla="*/ 284064 h 789069"/>
              <a:gd name="connsiteX185" fmla="*/ 74950 w 1211208"/>
              <a:gd name="connsiteY185" fmla="*/ 323518 h 789069"/>
              <a:gd name="connsiteX186" fmla="*/ 35496 w 1211208"/>
              <a:gd name="connsiteY186" fmla="*/ 362972 h 789069"/>
              <a:gd name="connsiteX187" fmla="*/ 7598 w 1211208"/>
              <a:gd name="connsiteY187" fmla="*/ 351416 h 789069"/>
              <a:gd name="connsiteX188" fmla="*/ 0 w 1211208"/>
              <a:gd name="connsiteY188" fmla="*/ 333073 h 789069"/>
              <a:gd name="connsiteX189" fmla="*/ 0 w 1211208"/>
              <a:gd name="connsiteY189" fmla="*/ 313963 h 789069"/>
              <a:gd name="connsiteX190" fmla="*/ 7598 w 1211208"/>
              <a:gd name="connsiteY190" fmla="*/ 295620 h 789069"/>
              <a:gd name="connsiteX191" fmla="*/ 35496 w 1211208"/>
              <a:gd name="connsiteY191" fmla="*/ 284064 h 789069"/>
              <a:gd name="connsiteX192" fmla="*/ 1171755 w 1211208"/>
              <a:gd name="connsiteY192" fmla="*/ 142032 h 789069"/>
              <a:gd name="connsiteX193" fmla="*/ 1211208 w 1211208"/>
              <a:gd name="connsiteY193" fmla="*/ 181485 h 789069"/>
              <a:gd name="connsiteX194" fmla="*/ 1171755 w 1211208"/>
              <a:gd name="connsiteY194" fmla="*/ 220939 h 789069"/>
              <a:gd name="connsiteX195" fmla="*/ 1132301 w 1211208"/>
              <a:gd name="connsiteY195" fmla="*/ 181485 h 789069"/>
              <a:gd name="connsiteX196" fmla="*/ 1171755 w 1211208"/>
              <a:gd name="connsiteY196" fmla="*/ 142032 h 789069"/>
              <a:gd name="connsiteX197" fmla="*/ 1029722 w 1211208"/>
              <a:gd name="connsiteY197" fmla="*/ 142032 h 789069"/>
              <a:gd name="connsiteX198" fmla="*/ 1069176 w 1211208"/>
              <a:gd name="connsiteY198" fmla="*/ 181485 h 789069"/>
              <a:gd name="connsiteX199" fmla="*/ 1029722 w 1211208"/>
              <a:gd name="connsiteY199" fmla="*/ 220939 h 789069"/>
              <a:gd name="connsiteX200" fmla="*/ 990268 w 1211208"/>
              <a:gd name="connsiteY200" fmla="*/ 181485 h 789069"/>
              <a:gd name="connsiteX201" fmla="*/ 1029722 w 1211208"/>
              <a:gd name="connsiteY201" fmla="*/ 142032 h 789069"/>
              <a:gd name="connsiteX202" fmla="*/ 887689 w 1211208"/>
              <a:gd name="connsiteY202" fmla="*/ 142032 h 789069"/>
              <a:gd name="connsiteX203" fmla="*/ 927142 w 1211208"/>
              <a:gd name="connsiteY203" fmla="*/ 181485 h 789069"/>
              <a:gd name="connsiteX204" fmla="*/ 887689 w 1211208"/>
              <a:gd name="connsiteY204" fmla="*/ 220939 h 789069"/>
              <a:gd name="connsiteX205" fmla="*/ 848235 w 1211208"/>
              <a:gd name="connsiteY205" fmla="*/ 181485 h 789069"/>
              <a:gd name="connsiteX206" fmla="*/ 887689 w 1211208"/>
              <a:gd name="connsiteY206" fmla="*/ 142032 h 789069"/>
              <a:gd name="connsiteX207" fmla="*/ 745657 w 1211208"/>
              <a:gd name="connsiteY207" fmla="*/ 142032 h 789069"/>
              <a:gd name="connsiteX208" fmla="*/ 785111 w 1211208"/>
              <a:gd name="connsiteY208" fmla="*/ 181485 h 789069"/>
              <a:gd name="connsiteX209" fmla="*/ 745657 w 1211208"/>
              <a:gd name="connsiteY209" fmla="*/ 220939 h 789069"/>
              <a:gd name="connsiteX210" fmla="*/ 706203 w 1211208"/>
              <a:gd name="connsiteY210" fmla="*/ 181485 h 789069"/>
              <a:gd name="connsiteX211" fmla="*/ 745657 w 1211208"/>
              <a:gd name="connsiteY211" fmla="*/ 142032 h 789069"/>
              <a:gd name="connsiteX212" fmla="*/ 603626 w 1211208"/>
              <a:gd name="connsiteY212" fmla="*/ 142032 h 789069"/>
              <a:gd name="connsiteX213" fmla="*/ 643080 w 1211208"/>
              <a:gd name="connsiteY213" fmla="*/ 181485 h 789069"/>
              <a:gd name="connsiteX214" fmla="*/ 603626 w 1211208"/>
              <a:gd name="connsiteY214" fmla="*/ 220939 h 789069"/>
              <a:gd name="connsiteX215" fmla="*/ 564172 w 1211208"/>
              <a:gd name="connsiteY215" fmla="*/ 181485 h 789069"/>
              <a:gd name="connsiteX216" fmla="*/ 603626 w 1211208"/>
              <a:gd name="connsiteY216" fmla="*/ 142032 h 789069"/>
              <a:gd name="connsiteX217" fmla="*/ 461593 w 1211208"/>
              <a:gd name="connsiteY217" fmla="*/ 142032 h 789069"/>
              <a:gd name="connsiteX218" fmla="*/ 501047 w 1211208"/>
              <a:gd name="connsiteY218" fmla="*/ 181485 h 789069"/>
              <a:gd name="connsiteX219" fmla="*/ 461593 w 1211208"/>
              <a:gd name="connsiteY219" fmla="*/ 220939 h 789069"/>
              <a:gd name="connsiteX220" fmla="*/ 422140 w 1211208"/>
              <a:gd name="connsiteY220" fmla="*/ 181485 h 789069"/>
              <a:gd name="connsiteX221" fmla="*/ 461593 w 1211208"/>
              <a:gd name="connsiteY221" fmla="*/ 142032 h 789069"/>
              <a:gd name="connsiteX222" fmla="*/ 319562 w 1211208"/>
              <a:gd name="connsiteY222" fmla="*/ 142032 h 789069"/>
              <a:gd name="connsiteX223" fmla="*/ 359016 w 1211208"/>
              <a:gd name="connsiteY223" fmla="*/ 181485 h 789069"/>
              <a:gd name="connsiteX224" fmla="*/ 319562 w 1211208"/>
              <a:gd name="connsiteY224" fmla="*/ 220939 h 789069"/>
              <a:gd name="connsiteX225" fmla="*/ 280108 w 1211208"/>
              <a:gd name="connsiteY225" fmla="*/ 181485 h 789069"/>
              <a:gd name="connsiteX226" fmla="*/ 319562 w 1211208"/>
              <a:gd name="connsiteY226" fmla="*/ 142032 h 789069"/>
              <a:gd name="connsiteX227" fmla="*/ 177529 w 1211208"/>
              <a:gd name="connsiteY227" fmla="*/ 142032 h 789069"/>
              <a:gd name="connsiteX228" fmla="*/ 216982 w 1211208"/>
              <a:gd name="connsiteY228" fmla="*/ 181485 h 789069"/>
              <a:gd name="connsiteX229" fmla="*/ 177529 w 1211208"/>
              <a:gd name="connsiteY229" fmla="*/ 220939 h 789069"/>
              <a:gd name="connsiteX230" fmla="*/ 138075 w 1211208"/>
              <a:gd name="connsiteY230" fmla="*/ 181485 h 789069"/>
              <a:gd name="connsiteX231" fmla="*/ 177529 w 1211208"/>
              <a:gd name="connsiteY231" fmla="*/ 142032 h 789069"/>
              <a:gd name="connsiteX232" fmla="*/ 35496 w 1211208"/>
              <a:gd name="connsiteY232" fmla="*/ 142032 h 789069"/>
              <a:gd name="connsiteX233" fmla="*/ 74950 w 1211208"/>
              <a:gd name="connsiteY233" fmla="*/ 181485 h 789069"/>
              <a:gd name="connsiteX234" fmla="*/ 35496 w 1211208"/>
              <a:gd name="connsiteY234" fmla="*/ 220939 h 789069"/>
              <a:gd name="connsiteX235" fmla="*/ 7598 w 1211208"/>
              <a:gd name="connsiteY235" fmla="*/ 209384 h 789069"/>
              <a:gd name="connsiteX236" fmla="*/ 0 w 1211208"/>
              <a:gd name="connsiteY236" fmla="*/ 191040 h 789069"/>
              <a:gd name="connsiteX237" fmla="*/ 0 w 1211208"/>
              <a:gd name="connsiteY237" fmla="*/ 171930 h 789069"/>
              <a:gd name="connsiteX238" fmla="*/ 7598 w 1211208"/>
              <a:gd name="connsiteY238" fmla="*/ 153587 h 789069"/>
              <a:gd name="connsiteX239" fmla="*/ 35496 w 1211208"/>
              <a:gd name="connsiteY239" fmla="*/ 142032 h 789069"/>
              <a:gd name="connsiteX240" fmla="*/ 1171755 w 1211208"/>
              <a:gd name="connsiteY240" fmla="*/ 0 h 789069"/>
              <a:gd name="connsiteX241" fmla="*/ 1211208 w 1211208"/>
              <a:gd name="connsiteY241" fmla="*/ 39454 h 789069"/>
              <a:gd name="connsiteX242" fmla="*/ 1171755 w 1211208"/>
              <a:gd name="connsiteY242" fmla="*/ 78908 h 789069"/>
              <a:gd name="connsiteX243" fmla="*/ 1132301 w 1211208"/>
              <a:gd name="connsiteY243" fmla="*/ 39454 h 789069"/>
              <a:gd name="connsiteX244" fmla="*/ 1171755 w 1211208"/>
              <a:gd name="connsiteY244" fmla="*/ 0 h 789069"/>
              <a:gd name="connsiteX245" fmla="*/ 1029722 w 1211208"/>
              <a:gd name="connsiteY245" fmla="*/ 0 h 789069"/>
              <a:gd name="connsiteX246" fmla="*/ 1069176 w 1211208"/>
              <a:gd name="connsiteY246" fmla="*/ 39454 h 789069"/>
              <a:gd name="connsiteX247" fmla="*/ 1029722 w 1211208"/>
              <a:gd name="connsiteY247" fmla="*/ 78908 h 789069"/>
              <a:gd name="connsiteX248" fmla="*/ 990268 w 1211208"/>
              <a:gd name="connsiteY248" fmla="*/ 39454 h 789069"/>
              <a:gd name="connsiteX249" fmla="*/ 1029722 w 1211208"/>
              <a:gd name="connsiteY249" fmla="*/ 0 h 789069"/>
              <a:gd name="connsiteX250" fmla="*/ 887689 w 1211208"/>
              <a:gd name="connsiteY250" fmla="*/ 0 h 789069"/>
              <a:gd name="connsiteX251" fmla="*/ 927142 w 1211208"/>
              <a:gd name="connsiteY251" fmla="*/ 39454 h 789069"/>
              <a:gd name="connsiteX252" fmla="*/ 887689 w 1211208"/>
              <a:gd name="connsiteY252" fmla="*/ 78908 h 789069"/>
              <a:gd name="connsiteX253" fmla="*/ 848235 w 1211208"/>
              <a:gd name="connsiteY253" fmla="*/ 39454 h 789069"/>
              <a:gd name="connsiteX254" fmla="*/ 887689 w 1211208"/>
              <a:gd name="connsiteY254" fmla="*/ 0 h 789069"/>
              <a:gd name="connsiteX255" fmla="*/ 745657 w 1211208"/>
              <a:gd name="connsiteY255" fmla="*/ 0 h 789069"/>
              <a:gd name="connsiteX256" fmla="*/ 785111 w 1211208"/>
              <a:gd name="connsiteY256" fmla="*/ 39454 h 789069"/>
              <a:gd name="connsiteX257" fmla="*/ 745657 w 1211208"/>
              <a:gd name="connsiteY257" fmla="*/ 78908 h 789069"/>
              <a:gd name="connsiteX258" fmla="*/ 706203 w 1211208"/>
              <a:gd name="connsiteY258" fmla="*/ 39454 h 789069"/>
              <a:gd name="connsiteX259" fmla="*/ 745657 w 1211208"/>
              <a:gd name="connsiteY259" fmla="*/ 0 h 789069"/>
              <a:gd name="connsiteX260" fmla="*/ 603626 w 1211208"/>
              <a:gd name="connsiteY260" fmla="*/ 0 h 789069"/>
              <a:gd name="connsiteX261" fmla="*/ 643080 w 1211208"/>
              <a:gd name="connsiteY261" fmla="*/ 39454 h 789069"/>
              <a:gd name="connsiteX262" fmla="*/ 603626 w 1211208"/>
              <a:gd name="connsiteY262" fmla="*/ 78908 h 789069"/>
              <a:gd name="connsiteX263" fmla="*/ 564172 w 1211208"/>
              <a:gd name="connsiteY263" fmla="*/ 39454 h 789069"/>
              <a:gd name="connsiteX264" fmla="*/ 603626 w 1211208"/>
              <a:gd name="connsiteY264" fmla="*/ 0 h 789069"/>
              <a:gd name="connsiteX265" fmla="*/ 461593 w 1211208"/>
              <a:gd name="connsiteY265" fmla="*/ 0 h 789069"/>
              <a:gd name="connsiteX266" fmla="*/ 501047 w 1211208"/>
              <a:gd name="connsiteY266" fmla="*/ 39454 h 789069"/>
              <a:gd name="connsiteX267" fmla="*/ 461593 w 1211208"/>
              <a:gd name="connsiteY267" fmla="*/ 78908 h 789069"/>
              <a:gd name="connsiteX268" fmla="*/ 422140 w 1211208"/>
              <a:gd name="connsiteY268" fmla="*/ 39454 h 789069"/>
              <a:gd name="connsiteX269" fmla="*/ 461593 w 1211208"/>
              <a:gd name="connsiteY269" fmla="*/ 0 h 789069"/>
              <a:gd name="connsiteX270" fmla="*/ 319562 w 1211208"/>
              <a:gd name="connsiteY270" fmla="*/ 0 h 789069"/>
              <a:gd name="connsiteX271" fmla="*/ 359016 w 1211208"/>
              <a:gd name="connsiteY271" fmla="*/ 39454 h 789069"/>
              <a:gd name="connsiteX272" fmla="*/ 319562 w 1211208"/>
              <a:gd name="connsiteY272" fmla="*/ 78908 h 789069"/>
              <a:gd name="connsiteX273" fmla="*/ 280108 w 1211208"/>
              <a:gd name="connsiteY273" fmla="*/ 39454 h 789069"/>
              <a:gd name="connsiteX274" fmla="*/ 319562 w 1211208"/>
              <a:gd name="connsiteY274" fmla="*/ 0 h 789069"/>
              <a:gd name="connsiteX275" fmla="*/ 177529 w 1211208"/>
              <a:gd name="connsiteY275" fmla="*/ 0 h 789069"/>
              <a:gd name="connsiteX276" fmla="*/ 216982 w 1211208"/>
              <a:gd name="connsiteY276" fmla="*/ 39454 h 789069"/>
              <a:gd name="connsiteX277" fmla="*/ 177529 w 1211208"/>
              <a:gd name="connsiteY277" fmla="*/ 78908 h 789069"/>
              <a:gd name="connsiteX278" fmla="*/ 138075 w 1211208"/>
              <a:gd name="connsiteY278" fmla="*/ 39454 h 789069"/>
              <a:gd name="connsiteX279" fmla="*/ 177529 w 1211208"/>
              <a:gd name="connsiteY279" fmla="*/ 0 h 789069"/>
              <a:gd name="connsiteX280" fmla="*/ 35496 w 1211208"/>
              <a:gd name="connsiteY280" fmla="*/ 0 h 789069"/>
              <a:gd name="connsiteX281" fmla="*/ 74950 w 1211208"/>
              <a:gd name="connsiteY281" fmla="*/ 39454 h 789069"/>
              <a:gd name="connsiteX282" fmla="*/ 35496 w 1211208"/>
              <a:gd name="connsiteY282" fmla="*/ 78908 h 789069"/>
              <a:gd name="connsiteX283" fmla="*/ 7598 w 1211208"/>
              <a:gd name="connsiteY283" fmla="*/ 67352 h 789069"/>
              <a:gd name="connsiteX284" fmla="*/ 0 w 1211208"/>
              <a:gd name="connsiteY284" fmla="*/ 49009 h 789069"/>
              <a:gd name="connsiteX285" fmla="*/ 0 w 1211208"/>
              <a:gd name="connsiteY285" fmla="*/ 29899 h 789069"/>
              <a:gd name="connsiteX286" fmla="*/ 7598 w 1211208"/>
              <a:gd name="connsiteY286" fmla="*/ 11556 h 789069"/>
              <a:gd name="connsiteX287" fmla="*/ 35496 w 1211208"/>
              <a:gd name="connsiteY287" fmla="*/ 0 h 789069"/>
            </a:gdLst>
            <a:rect l="l" t="t" r="r" b="b"/>
            <a:pathLst>
              <a:path w="1211208" h="789069">
                <a:moveTo>
                  <a:pt x="1171755" y="710162"/>
                </a:moveTo>
                <a:cubicBezTo>
                  <a:pt x="1193544" y="710162"/>
                  <a:pt x="1211208" y="727826"/>
                  <a:pt x="1211208" y="749615"/>
                </a:cubicBezTo>
                <a:cubicBezTo>
                  <a:pt x="1211208" y="771405"/>
                  <a:pt x="1193544" y="789069"/>
                  <a:pt x="1171755" y="789069"/>
                </a:cubicBezTo>
                <a:cubicBezTo>
                  <a:pt x="1149965" y="789069"/>
                  <a:pt x="1132301" y="771405"/>
                  <a:pt x="1132301" y="749615"/>
                </a:cubicBezTo>
                <a:cubicBezTo>
                  <a:pt x="1132301" y="727826"/>
                  <a:pt x="1149965" y="710162"/>
                  <a:pt x="1171755" y="710162"/>
                </a:cubicBezTo>
                <a:close/>
                <a:moveTo>
                  <a:pt x="1029722" y="710162"/>
                </a:moveTo>
                <a:cubicBezTo>
                  <a:pt x="1051512" y="710162"/>
                  <a:pt x="1069176" y="727826"/>
                  <a:pt x="1069176" y="749615"/>
                </a:cubicBezTo>
                <a:cubicBezTo>
                  <a:pt x="1069176" y="771405"/>
                  <a:pt x="1051512" y="789069"/>
                  <a:pt x="1029722" y="789069"/>
                </a:cubicBezTo>
                <a:cubicBezTo>
                  <a:pt x="1007932" y="789069"/>
                  <a:pt x="990268" y="771405"/>
                  <a:pt x="990268" y="749615"/>
                </a:cubicBezTo>
                <a:cubicBezTo>
                  <a:pt x="990268" y="727826"/>
                  <a:pt x="1007932" y="710162"/>
                  <a:pt x="1029722" y="710162"/>
                </a:cubicBezTo>
                <a:close/>
                <a:moveTo>
                  <a:pt x="887689" y="710162"/>
                </a:moveTo>
                <a:cubicBezTo>
                  <a:pt x="909478" y="710162"/>
                  <a:pt x="927142" y="727826"/>
                  <a:pt x="927142" y="749615"/>
                </a:cubicBezTo>
                <a:cubicBezTo>
                  <a:pt x="927142" y="771405"/>
                  <a:pt x="909478" y="789069"/>
                  <a:pt x="887689" y="789069"/>
                </a:cubicBezTo>
                <a:cubicBezTo>
                  <a:pt x="865899" y="789069"/>
                  <a:pt x="848235" y="771405"/>
                  <a:pt x="848235" y="749615"/>
                </a:cubicBezTo>
                <a:cubicBezTo>
                  <a:pt x="848235" y="727826"/>
                  <a:pt x="865899" y="710162"/>
                  <a:pt x="887689" y="710162"/>
                </a:cubicBezTo>
                <a:close/>
                <a:moveTo>
                  <a:pt x="745657" y="710162"/>
                </a:moveTo>
                <a:cubicBezTo>
                  <a:pt x="767447" y="710162"/>
                  <a:pt x="785111" y="727826"/>
                  <a:pt x="785111" y="749615"/>
                </a:cubicBezTo>
                <a:cubicBezTo>
                  <a:pt x="785111" y="771405"/>
                  <a:pt x="767447" y="789069"/>
                  <a:pt x="745657" y="789069"/>
                </a:cubicBezTo>
                <a:cubicBezTo>
                  <a:pt x="723868" y="789069"/>
                  <a:pt x="706203" y="771405"/>
                  <a:pt x="706203" y="749615"/>
                </a:cubicBezTo>
                <a:cubicBezTo>
                  <a:pt x="706203" y="727826"/>
                  <a:pt x="723868" y="710162"/>
                  <a:pt x="745657" y="710162"/>
                </a:cubicBezTo>
                <a:close/>
                <a:moveTo>
                  <a:pt x="603626" y="710162"/>
                </a:moveTo>
                <a:cubicBezTo>
                  <a:pt x="625416" y="710162"/>
                  <a:pt x="643080" y="727826"/>
                  <a:pt x="643080" y="749615"/>
                </a:cubicBezTo>
                <a:cubicBezTo>
                  <a:pt x="643080" y="771405"/>
                  <a:pt x="625416" y="789069"/>
                  <a:pt x="603626" y="789069"/>
                </a:cubicBezTo>
                <a:cubicBezTo>
                  <a:pt x="581836" y="789069"/>
                  <a:pt x="564172" y="771405"/>
                  <a:pt x="564172" y="749615"/>
                </a:cubicBezTo>
                <a:cubicBezTo>
                  <a:pt x="564172" y="727826"/>
                  <a:pt x="581836" y="710162"/>
                  <a:pt x="603626" y="710162"/>
                </a:cubicBezTo>
                <a:close/>
                <a:moveTo>
                  <a:pt x="461593" y="710162"/>
                </a:moveTo>
                <a:cubicBezTo>
                  <a:pt x="483383" y="710162"/>
                  <a:pt x="501047" y="727826"/>
                  <a:pt x="501047" y="749615"/>
                </a:cubicBezTo>
                <a:cubicBezTo>
                  <a:pt x="501047" y="771405"/>
                  <a:pt x="483383" y="789069"/>
                  <a:pt x="461593" y="789069"/>
                </a:cubicBezTo>
                <a:cubicBezTo>
                  <a:pt x="439804" y="789069"/>
                  <a:pt x="422140" y="771405"/>
                  <a:pt x="422140" y="749615"/>
                </a:cubicBezTo>
                <a:cubicBezTo>
                  <a:pt x="422140" y="727826"/>
                  <a:pt x="439804" y="710162"/>
                  <a:pt x="461593" y="710162"/>
                </a:cubicBezTo>
                <a:close/>
                <a:moveTo>
                  <a:pt x="319562" y="710162"/>
                </a:moveTo>
                <a:cubicBezTo>
                  <a:pt x="341352" y="710162"/>
                  <a:pt x="359016" y="727826"/>
                  <a:pt x="359016" y="749615"/>
                </a:cubicBezTo>
                <a:cubicBezTo>
                  <a:pt x="359016" y="771405"/>
                  <a:pt x="341352" y="789069"/>
                  <a:pt x="319562" y="789069"/>
                </a:cubicBezTo>
                <a:cubicBezTo>
                  <a:pt x="297773" y="789069"/>
                  <a:pt x="280108" y="771405"/>
                  <a:pt x="280108" y="749615"/>
                </a:cubicBezTo>
                <a:cubicBezTo>
                  <a:pt x="280108" y="727826"/>
                  <a:pt x="297773" y="710162"/>
                  <a:pt x="319562" y="710162"/>
                </a:cubicBezTo>
                <a:close/>
                <a:moveTo>
                  <a:pt x="177529" y="710162"/>
                </a:moveTo>
                <a:cubicBezTo>
                  <a:pt x="199318" y="710162"/>
                  <a:pt x="216982" y="727826"/>
                  <a:pt x="216982" y="749615"/>
                </a:cubicBezTo>
                <a:cubicBezTo>
                  <a:pt x="216982" y="771405"/>
                  <a:pt x="199318" y="789069"/>
                  <a:pt x="177529" y="789069"/>
                </a:cubicBezTo>
                <a:cubicBezTo>
                  <a:pt x="155739" y="789069"/>
                  <a:pt x="138075" y="771405"/>
                  <a:pt x="138075" y="749615"/>
                </a:cubicBezTo>
                <a:cubicBezTo>
                  <a:pt x="138075" y="727826"/>
                  <a:pt x="155739" y="710162"/>
                  <a:pt x="177529" y="710162"/>
                </a:cubicBezTo>
                <a:close/>
                <a:moveTo>
                  <a:pt x="35496" y="710162"/>
                </a:moveTo>
                <a:cubicBezTo>
                  <a:pt x="57286" y="710162"/>
                  <a:pt x="74950" y="727826"/>
                  <a:pt x="74950" y="749615"/>
                </a:cubicBezTo>
                <a:cubicBezTo>
                  <a:pt x="74950" y="771405"/>
                  <a:pt x="57286" y="789069"/>
                  <a:pt x="35496" y="789069"/>
                </a:cubicBezTo>
                <a:cubicBezTo>
                  <a:pt x="24601" y="789069"/>
                  <a:pt x="14738" y="784653"/>
                  <a:pt x="7598" y="777513"/>
                </a:cubicBezTo>
                <a:lnTo>
                  <a:pt x="0" y="759170"/>
                </a:lnTo>
                <a:lnTo>
                  <a:pt x="0" y="740060"/>
                </a:lnTo>
                <a:lnTo>
                  <a:pt x="7598" y="721717"/>
                </a:lnTo>
                <a:cubicBezTo>
                  <a:pt x="14738" y="714578"/>
                  <a:pt x="24601" y="710162"/>
                  <a:pt x="35496" y="710162"/>
                </a:cubicBezTo>
                <a:close/>
                <a:moveTo>
                  <a:pt x="1171755" y="568129"/>
                </a:moveTo>
                <a:cubicBezTo>
                  <a:pt x="1193544" y="568129"/>
                  <a:pt x="1211208" y="585793"/>
                  <a:pt x="1211208" y="607583"/>
                </a:cubicBezTo>
                <a:cubicBezTo>
                  <a:pt x="1211208" y="629373"/>
                  <a:pt x="1193544" y="647037"/>
                  <a:pt x="1171755" y="647037"/>
                </a:cubicBezTo>
                <a:cubicBezTo>
                  <a:pt x="1149965" y="647037"/>
                  <a:pt x="1132301" y="629373"/>
                  <a:pt x="1132301" y="607583"/>
                </a:cubicBezTo>
                <a:cubicBezTo>
                  <a:pt x="1132301" y="585793"/>
                  <a:pt x="1149965" y="568129"/>
                  <a:pt x="1171755" y="568129"/>
                </a:cubicBezTo>
                <a:close/>
                <a:moveTo>
                  <a:pt x="1029722" y="568129"/>
                </a:moveTo>
                <a:cubicBezTo>
                  <a:pt x="1051512" y="568129"/>
                  <a:pt x="1069176" y="585793"/>
                  <a:pt x="1069176" y="607583"/>
                </a:cubicBezTo>
                <a:cubicBezTo>
                  <a:pt x="1069176" y="629373"/>
                  <a:pt x="1051512" y="647037"/>
                  <a:pt x="1029722" y="647037"/>
                </a:cubicBezTo>
                <a:cubicBezTo>
                  <a:pt x="1007932" y="647037"/>
                  <a:pt x="990268" y="629373"/>
                  <a:pt x="990268" y="607583"/>
                </a:cubicBezTo>
                <a:cubicBezTo>
                  <a:pt x="990268" y="585793"/>
                  <a:pt x="1007932" y="568129"/>
                  <a:pt x="1029722" y="568129"/>
                </a:cubicBezTo>
                <a:close/>
                <a:moveTo>
                  <a:pt x="887689" y="568129"/>
                </a:moveTo>
                <a:cubicBezTo>
                  <a:pt x="909478" y="568129"/>
                  <a:pt x="927142" y="585793"/>
                  <a:pt x="927142" y="607583"/>
                </a:cubicBezTo>
                <a:cubicBezTo>
                  <a:pt x="927142" y="629373"/>
                  <a:pt x="909478" y="647037"/>
                  <a:pt x="887689" y="647037"/>
                </a:cubicBezTo>
                <a:cubicBezTo>
                  <a:pt x="865899" y="647037"/>
                  <a:pt x="848235" y="629373"/>
                  <a:pt x="848235" y="607583"/>
                </a:cubicBezTo>
                <a:cubicBezTo>
                  <a:pt x="848235" y="585793"/>
                  <a:pt x="865899" y="568129"/>
                  <a:pt x="887689" y="568129"/>
                </a:cubicBezTo>
                <a:close/>
                <a:moveTo>
                  <a:pt x="745657" y="568129"/>
                </a:moveTo>
                <a:cubicBezTo>
                  <a:pt x="767447" y="568129"/>
                  <a:pt x="785111" y="585793"/>
                  <a:pt x="785111" y="607583"/>
                </a:cubicBezTo>
                <a:cubicBezTo>
                  <a:pt x="785111" y="629373"/>
                  <a:pt x="767447" y="647037"/>
                  <a:pt x="745657" y="647037"/>
                </a:cubicBezTo>
                <a:cubicBezTo>
                  <a:pt x="723868" y="647037"/>
                  <a:pt x="706203" y="629373"/>
                  <a:pt x="706203" y="607583"/>
                </a:cubicBezTo>
                <a:cubicBezTo>
                  <a:pt x="706203" y="585793"/>
                  <a:pt x="723868" y="568129"/>
                  <a:pt x="745657" y="568129"/>
                </a:cubicBezTo>
                <a:close/>
                <a:moveTo>
                  <a:pt x="603626" y="568129"/>
                </a:moveTo>
                <a:cubicBezTo>
                  <a:pt x="625416" y="568129"/>
                  <a:pt x="643080" y="585793"/>
                  <a:pt x="643080" y="607583"/>
                </a:cubicBezTo>
                <a:cubicBezTo>
                  <a:pt x="643080" y="629373"/>
                  <a:pt x="625416" y="647037"/>
                  <a:pt x="603626" y="647037"/>
                </a:cubicBezTo>
                <a:cubicBezTo>
                  <a:pt x="581836" y="647037"/>
                  <a:pt x="564172" y="629373"/>
                  <a:pt x="564172" y="607583"/>
                </a:cubicBezTo>
                <a:cubicBezTo>
                  <a:pt x="564172" y="585793"/>
                  <a:pt x="581836" y="568129"/>
                  <a:pt x="603626" y="568129"/>
                </a:cubicBezTo>
                <a:close/>
                <a:moveTo>
                  <a:pt x="461593" y="568129"/>
                </a:moveTo>
                <a:cubicBezTo>
                  <a:pt x="483383" y="568129"/>
                  <a:pt x="501047" y="585793"/>
                  <a:pt x="501047" y="607583"/>
                </a:cubicBezTo>
                <a:cubicBezTo>
                  <a:pt x="501047" y="629373"/>
                  <a:pt x="483383" y="647037"/>
                  <a:pt x="461593" y="647037"/>
                </a:cubicBezTo>
                <a:cubicBezTo>
                  <a:pt x="439804" y="647037"/>
                  <a:pt x="422140" y="629373"/>
                  <a:pt x="422140" y="607583"/>
                </a:cubicBezTo>
                <a:cubicBezTo>
                  <a:pt x="422140" y="585793"/>
                  <a:pt x="439804" y="568129"/>
                  <a:pt x="461593" y="568129"/>
                </a:cubicBezTo>
                <a:close/>
                <a:moveTo>
                  <a:pt x="319562" y="568129"/>
                </a:moveTo>
                <a:cubicBezTo>
                  <a:pt x="341352" y="568129"/>
                  <a:pt x="359016" y="585793"/>
                  <a:pt x="359016" y="607583"/>
                </a:cubicBezTo>
                <a:cubicBezTo>
                  <a:pt x="359016" y="629373"/>
                  <a:pt x="341352" y="647037"/>
                  <a:pt x="319562" y="647037"/>
                </a:cubicBezTo>
                <a:cubicBezTo>
                  <a:pt x="297773" y="647037"/>
                  <a:pt x="280108" y="629373"/>
                  <a:pt x="280108" y="607583"/>
                </a:cubicBezTo>
                <a:cubicBezTo>
                  <a:pt x="280108" y="585793"/>
                  <a:pt x="297773" y="568129"/>
                  <a:pt x="319562" y="568129"/>
                </a:cubicBezTo>
                <a:close/>
                <a:moveTo>
                  <a:pt x="177529" y="568129"/>
                </a:moveTo>
                <a:cubicBezTo>
                  <a:pt x="199318" y="568129"/>
                  <a:pt x="216982" y="585793"/>
                  <a:pt x="216982" y="607583"/>
                </a:cubicBezTo>
                <a:cubicBezTo>
                  <a:pt x="216982" y="629373"/>
                  <a:pt x="199318" y="647037"/>
                  <a:pt x="177529" y="647037"/>
                </a:cubicBezTo>
                <a:cubicBezTo>
                  <a:pt x="155739" y="647037"/>
                  <a:pt x="138075" y="629373"/>
                  <a:pt x="138075" y="607583"/>
                </a:cubicBezTo>
                <a:cubicBezTo>
                  <a:pt x="138075" y="585793"/>
                  <a:pt x="155739" y="568129"/>
                  <a:pt x="177529" y="568129"/>
                </a:cubicBezTo>
                <a:close/>
                <a:moveTo>
                  <a:pt x="35496" y="568129"/>
                </a:moveTo>
                <a:cubicBezTo>
                  <a:pt x="57286" y="568129"/>
                  <a:pt x="74950" y="585793"/>
                  <a:pt x="74950" y="607583"/>
                </a:cubicBezTo>
                <a:cubicBezTo>
                  <a:pt x="74950" y="629373"/>
                  <a:pt x="57286" y="647037"/>
                  <a:pt x="35496" y="647037"/>
                </a:cubicBezTo>
                <a:cubicBezTo>
                  <a:pt x="24601" y="647037"/>
                  <a:pt x="14738" y="642621"/>
                  <a:pt x="7598" y="635481"/>
                </a:cubicBezTo>
                <a:lnTo>
                  <a:pt x="0" y="617138"/>
                </a:lnTo>
                <a:lnTo>
                  <a:pt x="0" y="598028"/>
                </a:lnTo>
                <a:lnTo>
                  <a:pt x="7598" y="579685"/>
                </a:lnTo>
                <a:cubicBezTo>
                  <a:pt x="14738" y="572545"/>
                  <a:pt x="24601" y="568129"/>
                  <a:pt x="35496" y="568129"/>
                </a:cubicBezTo>
                <a:close/>
                <a:moveTo>
                  <a:pt x="1171755" y="426098"/>
                </a:moveTo>
                <a:cubicBezTo>
                  <a:pt x="1193544" y="426098"/>
                  <a:pt x="1211208" y="443762"/>
                  <a:pt x="1211208" y="465552"/>
                </a:cubicBezTo>
                <a:cubicBezTo>
                  <a:pt x="1211208" y="487341"/>
                  <a:pt x="1193544" y="505005"/>
                  <a:pt x="1171755" y="505005"/>
                </a:cubicBezTo>
                <a:cubicBezTo>
                  <a:pt x="1149965" y="505005"/>
                  <a:pt x="1132301" y="487341"/>
                  <a:pt x="1132301" y="465552"/>
                </a:cubicBezTo>
                <a:cubicBezTo>
                  <a:pt x="1132301" y="443762"/>
                  <a:pt x="1149965" y="426098"/>
                  <a:pt x="1171755" y="426098"/>
                </a:cubicBezTo>
                <a:close/>
                <a:moveTo>
                  <a:pt x="1029722" y="426098"/>
                </a:moveTo>
                <a:cubicBezTo>
                  <a:pt x="1051512" y="426098"/>
                  <a:pt x="1069176" y="443762"/>
                  <a:pt x="1069176" y="465552"/>
                </a:cubicBezTo>
                <a:cubicBezTo>
                  <a:pt x="1069176" y="487341"/>
                  <a:pt x="1051512" y="505005"/>
                  <a:pt x="1029722" y="505005"/>
                </a:cubicBezTo>
                <a:cubicBezTo>
                  <a:pt x="1007932" y="505005"/>
                  <a:pt x="990268" y="487341"/>
                  <a:pt x="990268" y="465552"/>
                </a:cubicBezTo>
                <a:cubicBezTo>
                  <a:pt x="990268" y="443762"/>
                  <a:pt x="1007932" y="426098"/>
                  <a:pt x="1029722" y="426098"/>
                </a:cubicBezTo>
                <a:close/>
                <a:moveTo>
                  <a:pt x="887689" y="426098"/>
                </a:moveTo>
                <a:cubicBezTo>
                  <a:pt x="909478" y="426098"/>
                  <a:pt x="927142" y="443762"/>
                  <a:pt x="927142" y="465552"/>
                </a:cubicBezTo>
                <a:cubicBezTo>
                  <a:pt x="927142" y="487341"/>
                  <a:pt x="909478" y="505005"/>
                  <a:pt x="887689" y="505005"/>
                </a:cubicBezTo>
                <a:cubicBezTo>
                  <a:pt x="865899" y="505005"/>
                  <a:pt x="848235" y="487341"/>
                  <a:pt x="848235" y="465552"/>
                </a:cubicBezTo>
                <a:cubicBezTo>
                  <a:pt x="848235" y="443762"/>
                  <a:pt x="865899" y="426098"/>
                  <a:pt x="887689" y="426098"/>
                </a:cubicBezTo>
                <a:close/>
                <a:moveTo>
                  <a:pt x="745657" y="426098"/>
                </a:moveTo>
                <a:cubicBezTo>
                  <a:pt x="767447" y="426098"/>
                  <a:pt x="785111" y="443762"/>
                  <a:pt x="785111" y="465552"/>
                </a:cubicBezTo>
                <a:cubicBezTo>
                  <a:pt x="785111" y="487341"/>
                  <a:pt x="767447" y="505005"/>
                  <a:pt x="745657" y="505005"/>
                </a:cubicBezTo>
                <a:cubicBezTo>
                  <a:pt x="723868" y="505005"/>
                  <a:pt x="706203" y="487341"/>
                  <a:pt x="706203" y="465552"/>
                </a:cubicBezTo>
                <a:cubicBezTo>
                  <a:pt x="706203" y="443762"/>
                  <a:pt x="723868" y="426098"/>
                  <a:pt x="745657" y="426098"/>
                </a:cubicBezTo>
                <a:close/>
                <a:moveTo>
                  <a:pt x="603626" y="426098"/>
                </a:moveTo>
                <a:cubicBezTo>
                  <a:pt x="625416" y="426098"/>
                  <a:pt x="643080" y="443762"/>
                  <a:pt x="643080" y="465552"/>
                </a:cubicBezTo>
                <a:cubicBezTo>
                  <a:pt x="643080" y="487341"/>
                  <a:pt x="625416" y="505005"/>
                  <a:pt x="603626" y="505005"/>
                </a:cubicBezTo>
                <a:cubicBezTo>
                  <a:pt x="581836" y="505005"/>
                  <a:pt x="564172" y="487341"/>
                  <a:pt x="564172" y="465552"/>
                </a:cubicBezTo>
                <a:cubicBezTo>
                  <a:pt x="564172" y="443762"/>
                  <a:pt x="581836" y="426098"/>
                  <a:pt x="603626" y="426098"/>
                </a:cubicBezTo>
                <a:close/>
                <a:moveTo>
                  <a:pt x="461593" y="426098"/>
                </a:moveTo>
                <a:cubicBezTo>
                  <a:pt x="483383" y="426098"/>
                  <a:pt x="501047" y="443762"/>
                  <a:pt x="501047" y="465552"/>
                </a:cubicBezTo>
                <a:cubicBezTo>
                  <a:pt x="501047" y="487341"/>
                  <a:pt x="483383" y="505005"/>
                  <a:pt x="461593" y="505005"/>
                </a:cubicBezTo>
                <a:cubicBezTo>
                  <a:pt x="439804" y="505005"/>
                  <a:pt x="422140" y="487341"/>
                  <a:pt x="422140" y="465552"/>
                </a:cubicBezTo>
                <a:cubicBezTo>
                  <a:pt x="422140" y="443762"/>
                  <a:pt x="439804" y="426098"/>
                  <a:pt x="461593" y="426098"/>
                </a:cubicBezTo>
                <a:close/>
                <a:moveTo>
                  <a:pt x="319562" y="426098"/>
                </a:moveTo>
                <a:cubicBezTo>
                  <a:pt x="341352" y="426098"/>
                  <a:pt x="359016" y="443762"/>
                  <a:pt x="359016" y="465552"/>
                </a:cubicBezTo>
                <a:cubicBezTo>
                  <a:pt x="359016" y="487341"/>
                  <a:pt x="341352" y="505005"/>
                  <a:pt x="319562" y="505005"/>
                </a:cubicBezTo>
                <a:cubicBezTo>
                  <a:pt x="297773" y="505005"/>
                  <a:pt x="280108" y="487341"/>
                  <a:pt x="280108" y="465552"/>
                </a:cubicBezTo>
                <a:cubicBezTo>
                  <a:pt x="280108" y="443762"/>
                  <a:pt x="297773" y="426098"/>
                  <a:pt x="319562" y="426098"/>
                </a:cubicBezTo>
                <a:close/>
                <a:moveTo>
                  <a:pt x="177529" y="426098"/>
                </a:moveTo>
                <a:cubicBezTo>
                  <a:pt x="199318" y="426098"/>
                  <a:pt x="216982" y="443762"/>
                  <a:pt x="216982" y="465552"/>
                </a:cubicBezTo>
                <a:cubicBezTo>
                  <a:pt x="216982" y="487341"/>
                  <a:pt x="199318" y="505005"/>
                  <a:pt x="177529" y="505005"/>
                </a:cubicBezTo>
                <a:cubicBezTo>
                  <a:pt x="155739" y="505005"/>
                  <a:pt x="138075" y="487341"/>
                  <a:pt x="138075" y="465552"/>
                </a:cubicBezTo>
                <a:cubicBezTo>
                  <a:pt x="138075" y="443762"/>
                  <a:pt x="155739" y="426098"/>
                  <a:pt x="177529" y="426098"/>
                </a:cubicBezTo>
                <a:close/>
                <a:moveTo>
                  <a:pt x="35496" y="426098"/>
                </a:moveTo>
                <a:cubicBezTo>
                  <a:pt x="57286" y="426098"/>
                  <a:pt x="74950" y="443762"/>
                  <a:pt x="74950" y="465552"/>
                </a:cubicBezTo>
                <a:cubicBezTo>
                  <a:pt x="74950" y="487341"/>
                  <a:pt x="57286" y="505005"/>
                  <a:pt x="35496" y="505005"/>
                </a:cubicBezTo>
                <a:cubicBezTo>
                  <a:pt x="24601" y="505005"/>
                  <a:pt x="14738" y="500589"/>
                  <a:pt x="7598" y="493450"/>
                </a:cubicBezTo>
                <a:lnTo>
                  <a:pt x="0" y="475107"/>
                </a:lnTo>
                <a:lnTo>
                  <a:pt x="0" y="455997"/>
                </a:lnTo>
                <a:lnTo>
                  <a:pt x="7598" y="437654"/>
                </a:lnTo>
                <a:cubicBezTo>
                  <a:pt x="14738" y="430514"/>
                  <a:pt x="24601" y="426098"/>
                  <a:pt x="35496" y="426098"/>
                </a:cubicBezTo>
                <a:close/>
                <a:moveTo>
                  <a:pt x="1171755" y="284064"/>
                </a:moveTo>
                <a:cubicBezTo>
                  <a:pt x="1193544" y="284064"/>
                  <a:pt x="1211208" y="301728"/>
                  <a:pt x="1211208" y="323518"/>
                </a:cubicBezTo>
                <a:cubicBezTo>
                  <a:pt x="1211208" y="345308"/>
                  <a:pt x="1193544" y="362972"/>
                  <a:pt x="1171755" y="362972"/>
                </a:cubicBezTo>
                <a:cubicBezTo>
                  <a:pt x="1149965" y="362972"/>
                  <a:pt x="1132301" y="345308"/>
                  <a:pt x="1132301" y="323518"/>
                </a:cubicBezTo>
                <a:cubicBezTo>
                  <a:pt x="1132301" y="301728"/>
                  <a:pt x="1149965" y="284064"/>
                  <a:pt x="1171755" y="284064"/>
                </a:cubicBezTo>
                <a:close/>
                <a:moveTo>
                  <a:pt x="1029722" y="284064"/>
                </a:moveTo>
                <a:cubicBezTo>
                  <a:pt x="1051512" y="284064"/>
                  <a:pt x="1069176" y="301728"/>
                  <a:pt x="1069176" y="323518"/>
                </a:cubicBezTo>
                <a:cubicBezTo>
                  <a:pt x="1069176" y="345308"/>
                  <a:pt x="1051512" y="362972"/>
                  <a:pt x="1029722" y="362972"/>
                </a:cubicBezTo>
                <a:cubicBezTo>
                  <a:pt x="1007932" y="362972"/>
                  <a:pt x="990268" y="345308"/>
                  <a:pt x="990268" y="323518"/>
                </a:cubicBezTo>
                <a:cubicBezTo>
                  <a:pt x="990268" y="301728"/>
                  <a:pt x="1007932" y="284064"/>
                  <a:pt x="1029722" y="284064"/>
                </a:cubicBezTo>
                <a:close/>
                <a:moveTo>
                  <a:pt x="887689" y="284064"/>
                </a:moveTo>
                <a:cubicBezTo>
                  <a:pt x="909478" y="284064"/>
                  <a:pt x="927142" y="301728"/>
                  <a:pt x="927142" y="323518"/>
                </a:cubicBezTo>
                <a:cubicBezTo>
                  <a:pt x="927142" y="345308"/>
                  <a:pt x="909478" y="362972"/>
                  <a:pt x="887689" y="362972"/>
                </a:cubicBezTo>
                <a:cubicBezTo>
                  <a:pt x="865899" y="362972"/>
                  <a:pt x="848235" y="345308"/>
                  <a:pt x="848235" y="323518"/>
                </a:cubicBezTo>
                <a:cubicBezTo>
                  <a:pt x="848235" y="301728"/>
                  <a:pt x="865899" y="284064"/>
                  <a:pt x="887689" y="284064"/>
                </a:cubicBezTo>
                <a:close/>
                <a:moveTo>
                  <a:pt x="745657" y="284064"/>
                </a:moveTo>
                <a:cubicBezTo>
                  <a:pt x="767447" y="284064"/>
                  <a:pt x="785111" y="301728"/>
                  <a:pt x="785111" y="323518"/>
                </a:cubicBezTo>
                <a:cubicBezTo>
                  <a:pt x="785111" y="345308"/>
                  <a:pt x="767447" y="362972"/>
                  <a:pt x="745657" y="362972"/>
                </a:cubicBezTo>
                <a:cubicBezTo>
                  <a:pt x="723868" y="362972"/>
                  <a:pt x="706203" y="345308"/>
                  <a:pt x="706203" y="323518"/>
                </a:cubicBezTo>
                <a:cubicBezTo>
                  <a:pt x="706203" y="301728"/>
                  <a:pt x="723868" y="284064"/>
                  <a:pt x="745657" y="284064"/>
                </a:cubicBezTo>
                <a:close/>
                <a:moveTo>
                  <a:pt x="603626" y="284064"/>
                </a:moveTo>
                <a:cubicBezTo>
                  <a:pt x="625416" y="284064"/>
                  <a:pt x="643080" y="301728"/>
                  <a:pt x="643080" y="323518"/>
                </a:cubicBezTo>
                <a:cubicBezTo>
                  <a:pt x="643080" y="345308"/>
                  <a:pt x="625416" y="362972"/>
                  <a:pt x="603626" y="362972"/>
                </a:cubicBezTo>
                <a:cubicBezTo>
                  <a:pt x="581836" y="362972"/>
                  <a:pt x="564172" y="345308"/>
                  <a:pt x="564172" y="323518"/>
                </a:cubicBezTo>
                <a:cubicBezTo>
                  <a:pt x="564172" y="301728"/>
                  <a:pt x="581836" y="284064"/>
                  <a:pt x="603626" y="284064"/>
                </a:cubicBezTo>
                <a:close/>
                <a:moveTo>
                  <a:pt x="461593" y="284064"/>
                </a:moveTo>
                <a:cubicBezTo>
                  <a:pt x="483383" y="284064"/>
                  <a:pt x="501047" y="301728"/>
                  <a:pt x="501047" y="323518"/>
                </a:cubicBezTo>
                <a:cubicBezTo>
                  <a:pt x="501047" y="345308"/>
                  <a:pt x="483383" y="362972"/>
                  <a:pt x="461593" y="362972"/>
                </a:cubicBezTo>
                <a:cubicBezTo>
                  <a:pt x="439804" y="362972"/>
                  <a:pt x="422140" y="345308"/>
                  <a:pt x="422140" y="323518"/>
                </a:cubicBezTo>
                <a:cubicBezTo>
                  <a:pt x="422140" y="301728"/>
                  <a:pt x="439804" y="284064"/>
                  <a:pt x="461593" y="284064"/>
                </a:cubicBezTo>
                <a:close/>
                <a:moveTo>
                  <a:pt x="319562" y="284064"/>
                </a:moveTo>
                <a:cubicBezTo>
                  <a:pt x="341352" y="284064"/>
                  <a:pt x="359016" y="301728"/>
                  <a:pt x="359016" y="323518"/>
                </a:cubicBezTo>
                <a:cubicBezTo>
                  <a:pt x="359016" y="345308"/>
                  <a:pt x="341352" y="362972"/>
                  <a:pt x="319562" y="362972"/>
                </a:cubicBezTo>
                <a:cubicBezTo>
                  <a:pt x="297773" y="362972"/>
                  <a:pt x="280108" y="345308"/>
                  <a:pt x="280108" y="323518"/>
                </a:cubicBezTo>
                <a:cubicBezTo>
                  <a:pt x="280108" y="301728"/>
                  <a:pt x="297773" y="284064"/>
                  <a:pt x="319562" y="284064"/>
                </a:cubicBezTo>
                <a:close/>
                <a:moveTo>
                  <a:pt x="177529" y="284064"/>
                </a:moveTo>
                <a:cubicBezTo>
                  <a:pt x="199318" y="284064"/>
                  <a:pt x="216982" y="301728"/>
                  <a:pt x="216982" y="323518"/>
                </a:cubicBezTo>
                <a:cubicBezTo>
                  <a:pt x="216982" y="345308"/>
                  <a:pt x="199318" y="362972"/>
                  <a:pt x="177529" y="362972"/>
                </a:cubicBezTo>
                <a:cubicBezTo>
                  <a:pt x="155739" y="362972"/>
                  <a:pt x="138075" y="345308"/>
                  <a:pt x="138075" y="323518"/>
                </a:cubicBezTo>
                <a:cubicBezTo>
                  <a:pt x="138075" y="301728"/>
                  <a:pt x="155739" y="284064"/>
                  <a:pt x="177529" y="284064"/>
                </a:cubicBezTo>
                <a:close/>
                <a:moveTo>
                  <a:pt x="35496" y="284064"/>
                </a:moveTo>
                <a:cubicBezTo>
                  <a:pt x="57286" y="284064"/>
                  <a:pt x="74950" y="301728"/>
                  <a:pt x="74950" y="323518"/>
                </a:cubicBezTo>
                <a:cubicBezTo>
                  <a:pt x="74950" y="345308"/>
                  <a:pt x="57286" y="362972"/>
                  <a:pt x="35496" y="362972"/>
                </a:cubicBezTo>
                <a:cubicBezTo>
                  <a:pt x="24601" y="362972"/>
                  <a:pt x="14738" y="358556"/>
                  <a:pt x="7598" y="351416"/>
                </a:cubicBezTo>
                <a:lnTo>
                  <a:pt x="0" y="333073"/>
                </a:lnTo>
                <a:lnTo>
                  <a:pt x="0" y="313963"/>
                </a:lnTo>
                <a:lnTo>
                  <a:pt x="7598" y="295620"/>
                </a:lnTo>
                <a:cubicBezTo>
                  <a:pt x="14738" y="288480"/>
                  <a:pt x="24601" y="284064"/>
                  <a:pt x="35496" y="284064"/>
                </a:cubicBezTo>
                <a:close/>
                <a:moveTo>
                  <a:pt x="1171755" y="142032"/>
                </a:moveTo>
                <a:cubicBezTo>
                  <a:pt x="1193544" y="142032"/>
                  <a:pt x="1211208" y="159696"/>
                  <a:pt x="1211208" y="181485"/>
                </a:cubicBezTo>
                <a:cubicBezTo>
                  <a:pt x="1211208" y="203275"/>
                  <a:pt x="1193544" y="220939"/>
                  <a:pt x="1171755" y="220939"/>
                </a:cubicBezTo>
                <a:cubicBezTo>
                  <a:pt x="1149965" y="220939"/>
                  <a:pt x="1132301" y="203275"/>
                  <a:pt x="1132301" y="181485"/>
                </a:cubicBezTo>
                <a:cubicBezTo>
                  <a:pt x="1132301" y="159696"/>
                  <a:pt x="1149965" y="142032"/>
                  <a:pt x="1171755" y="142032"/>
                </a:cubicBezTo>
                <a:close/>
                <a:moveTo>
                  <a:pt x="1029722" y="142032"/>
                </a:moveTo>
                <a:cubicBezTo>
                  <a:pt x="1051512" y="142032"/>
                  <a:pt x="1069176" y="159696"/>
                  <a:pt x="1069176" y="181485"/>
                </a:cubicBezTo>
                <a:cubicBezTo>
                  <a:pt x="1069176" y="203275"/>
                  <a:pt x="1051512" y="220939"/>
                  <a:pt x="1029722" y="220939"/>
                </a:cubicBezTo>
                <a:cubicBezTo>
                  <a:pt x="1007932" y="220939"/>
                  <a:pt x="990268" y="203275"/>
                  <a:pt x="990268" y="181485"/>
                </a:cubicBezTo>
                <a:cubicBezTo>
                  <a:pt x="990268" y="159696"/>
                  <a:pt x="1007932" y="142032"/>
                  <a:pt x="1029722" y="142032"/>
                </a:cubicBezTo>
                <a:close/>
                <a:moveTo>
                  <a:pt x="887689" y="142032"/>
                </a:moveTo>
                <a:cubicBezTo>
                  <a:pt x="909478" y="142032"/>
                  <a:pt x="927142" y="159696"/>
                  <a:pt x="927142" y="181485"/>
                </a:cubicBezTo>
                <a:cubicBezTo>
                  <a:pt x="927142" y="203275"/>
                  <a:pt x="909478" y="220939"/>
                  <a:pt x="887689" y="220939"/>
                </a:cubicBezTo>
                <a:cubicBezTo>
                  <a:pt x="865899" y="220939"/>
                  <a:pt x="848235" y="203275"/>
                  <a:pt x="848235" y="181485"/>
                </a:cubicBezTo>
                <a:cubicBezTo>
                  <a:pt x="848235" y="159696"/>
                  <a:pt x="865899" y="142032"/>
                  <a:pt x="887689" y="142032"/>
                </a:cubicBezTo>
                <a:close/>
                <a:moveTo>
                  <a:pt x="745657" y="142032"/>
                </a:moveTo>
                <a:cubicBezTo>
                  <a:pt x="767447" y="142032"/>
                  <a:pt x="785111" y="159696"/>
                  <a:pt x="785111" y="181485"/>
                </a:cubicBezTo>
                <a:cubicBezTo>
                  <a:pt x="785111" y="203275"/>
                  <a:pt x="767447" y="220939"/>
                  <a:pt x="745657" y="220939"/>
                </a:cubicBezTo>
                <a:cubicBezTo>
                  <a:pt x="723868" y="220939"/>
                  <a:pt x="706203" y="203275"/>
                  <a:pt x="706203" y="181485"/>
                </a:cubicBezTo>
                <a:cubicBezTo>
                  <a:pt x="706203" y="159696"/>
                  <a:pt x="723868" y="142032"/>
                  <a:pt x="745657" y="142032"/>
                </a:cubicBezTo>
                <a:close/>
                <a:moveTo>
                  <a:pt x="603626" y="142032"/>
                </a:moveTo>
                <a:cubicBezTo>
                  <a:pt x="625416" y="142032"/>
                  <a:pt x="643080" y="159696"/>
                  <a:pt x="643080" y="181485"/>
                </a:cubicBezTo>
                <a:cubicBezTo>
                  <a:pt x="643080" y="203275"/>
                  <a:pt x="625416" y="220939"/>
                  <a:pt x="603626" y="220939"/>
                </a:cubicBezTo>
                <a:cubicBezTo>
                  <a:pt x="581836" y="220939"/>
                  <a:pt x="564172" y="203275"/>
                  <a:pt x="564172" y="181485"/>
                </a:cubicBezTo>
                <a:cubicBezTo>
                  <a:pt x="564172" y="159696"/>
                  <a:pt x="581836" y="142032"/>
                  <a:pt x="603626" y="142032"/>
                </a:cubicBezTo>
                <a:close/>
                <a:moveTo>
                  <a:pt x="461593" y="142032"/>
                </a:moveTo>
                <a:cubicBezTo>
                  <a:pt x="483383" y="142032"/>
                  <a:pt x="501047" y="159696"/>
                  <a:pt x="501047" y="181485"/>
                </a:cubicBezTo>
                <a:cubicBezTo>
                  <a:pt x="501047" y="203275"/>
                  <a:pt x="483383" y="220939"/>
                  <a:pt x="461593" y="220939"/>
                </a:cubicBezTo>
                <a:cubicBezTo>
                  <a:pt x="439804" y="220939"/>
                  <a:pt x="422140" y="203275"/>
                  <a:pt x="422140" y="181485"/>
                </a:cubicBezTo>
                <a:cubicBezTo>
                  <a:pt x="422140" y="159696"/>
                  <a:pt x="439804" y="142032"/>
                  <a:pt x="461593" y="142032"/>
                </a:cubicBezTo>
                <a:close/>
                <a:moveTo>
                  <a:pt x="319562" y="142032"/>
                </a:moveTo>
                <a:cubicBezTo>
                  <a:pt x="341352" y="142032"/>
                  <a:pt x="359016" y="159696"/>
                  <a:pt x="359016" y="181485"/>
                </a:cubicBezTo>
                <a:cubicBezTo>
                  <a:pt x="359016" y="203275"/>
                  <a:pt x="341352" y="220939"/>
                  <a:pt x="319562" y="220939"/>
                </a:cubicBezTo>
                <a:cubicBezTo>
                  <a:pt x="297773" y="220939"/>
                  <a:pt x="280108" y="203275"/>
                  <a:pt x="280108" y="181485"/>
                </a:cubicBezTo>
                <a:cubicBezTo>
                  <a:pt x="280108" y="159696"/>
                  <a:pt x="297773" y="142032"/>
                  <a:pt x="319562" y="142032"/>
                </a:cubicBezTo>
                <a:close/>
                <a:moveTo>
                  <a:pt x="177529" y="142032"/>
                </a:moveTo>
                <a:cubicBezTo>
                  <a:pt x="199318" y="142032"/>
                  <a:pt x="216982" y="159696"/>
                  <a:pt x="216982" y="181485"/>
                </a:cubicBezTo>
                <a:cubicBezTo>
                  <a:pt x="216982" y="203275"/>
                  <a:pt x="199318" y="220939"/>
                  <a:pt x="177529" y="220939"/>
                </a:cubicBezTo>
                <a:cubicBezTo>
                  <a:pt x="155739" y="220939"/>
                  <a:pt x="138075" y="203275"/>
                  <a:pt x="138075" y="181485"/>
                </a:cubicBezTo>
                <a:cubicBezTo>
                  <a:pt x="138075" y="159696"/>
                  <a:pt x="155739" y="142032"/>
                  <a:pt x="177529" y="142032"/>
                </a:cubicBezTo>
                <a:close/>
                <a:moveTo>
                  <a:pt x="35496" y="142032"/>
                </a:moveTo>
                <a:cubicBezTo>
                  <a:pt x="57286" y="142032"/>
                  <a:pt x="74950" y="159696"/>
                  <a:pt x="74950" y="181485"/>
                </a:cubicBezTo>
                <a:cubicBezTo>
                  <a:pt x="74950" y="203275"/>
                  <a:pt x="57286" y="220939"/>
                  <a:pt x="35496" y="220939"/>
                </a:cubicBezTo>
                <a:cubicBezTo>
                  <a:pt x="24601" y="220939"/>
                  <a:pt x="14738" y="216523"/>
                  <a:pt x="7598" y="209384"/>
                </a:cubicBezTo>
                <a:lnTo>
                  <a:pt x="0" y="191040"/>
                </a:lnTo>
                <a:lnTo>
                  <a:pt x="0" y="171930"/>
                </a:lnTo>
                <a:lnTo>
                  <a:pt x="7598" y="153587"/>
                </a:lnTo>
                <a:cubicBezTo>
                  <a:pt x="14738" y="146448"/>
                  <a:pt x="24601" y="142032"/>
                  <a:pt x="35496" y="142032"/>
                </a:cubicBezTo>
                <a:close/>
                <a:moveTo>
                  <a:pt x="1171755" y="0"/>
                </a:moveTo>
                <a:cubicBezTo>
                  <a:pt x="1193544" y="0"/>
                  <a:pt x="1211208" y="17664"/>
                  <a:pt x="1211208" y="39454"/>
                </a:cubicBezTo>
                <a:cubicBezTo>
                  <a:pt x="1211208" y="61244"/>
                  <a:pt x="1193544" y="78908"/>
                  <a:pt x="1171755" y="78908"/>
                </a:cubicBezTo>
                <a:cubicBezTo>
                  <a:pt x="1149965" y="78908"/>
                  <a:pt x="1132301" y="61244"/>
                  <a:pt x="1132301" y="39454"/>
                </a:cubicBezTo>
                <a:cubicBezTo>
                  <a:pt x="1132301" y="17664"/>
                  <a:pt x="1149965" y="0"/>
                  <a:pt x="1171755" y="0"/>
                </a:cubicBezTo>
                <a:close/>
                <a:moveTo>
                  <a:pt x="1029722" y="0"/>
                </a:moveTo>
                <a:cubicBezTo>
                  <a:pt x="1051512" y="0"/>
                  <a:pt x="1069176" y="17664"/>
                  <a:pt x="1069176" y="39454"/>
                </a:cubicBezTo>
                <a:cubicBezTo>
                  <a:pt x="1069176" y="61244"/>
                  <a:pt x="1051512" y="78908"/>
                  <a:pt x="1029722" y="78908"/>
                </a:cubicBezTo>
                <a:cubicBezTo>
                  <a:pt x="1007932" y="78908"/>
                  <a:pt x="990268" y="61244"/>
                  <a:pt x="990268" y="39454"/>
                </a:cubicBezTo>
                <a:cubicBezTo>
                  <a:pt x="990268" y="17664"/>
                  <a:pt x="1007932" y="0"/>
                  <a:pt x="1029722" y="0"/>
                </a:cubicBezTo>
                <a:close/>
                <a:moveTo>
                  <a:pt x="887689" y="0"/>
                </a:moveTo>
                <a:cubicBezTo>
                  <a:pt x="909478" y="0"/>
                  <a:pt x="927142" y="17664"/>
                  <a:pt x="927142" y="39454"/>
                </a:cubicBezTo>
                <a:cubicBezTo>
                  <a:pt x="927142" y="61244"/>
                  <a:pt x="909478" y="78908"/>
                  <a:pt x="887689" y="78908"/>
                </a:cubicBezTo>
                <a:cubicBezTo>
                  <a:pt x="865899" y="78908"/>
                  <a:pt x="848235" y="61244"/>
                  <a:pt x="848235" y="39454"/>
                </a:cubicBezTo>
                <a:cubicBezTo>
                  <a:pt x="848235" y="17664"/>
                  <a:pt x="865899" y="0"/>
                  <a:pt x="887689" y="0"/>
                </a:cubicBezTo>
                <a:close/>
                <a:moveTo>
                  <a:pt x="745657" y="0"/>
                </a:moveTo>
                <a:cubicBezTo>
                  <a:pt x="767447" y="0"/>
                  <a:pt x="785111" y="17664"/>
                  <a:pt x="785111" y="39454"/>
                </a:cubicBezTo>
                <a:cubicBezTo>
                  <a:pt x="785111" y="61244"/>
                  <a:pt x="767447" y="78908"/>
                  <a:pt x="745657" y="78908"/>
                </a:cubicBezTo>
                <a:cubicBezTo>
                  <a:pt x="723868" y="78908"/>
                  <a:pt x="706203" y="61244"/>
                  <a:pt x="706203" y="39454"/>
                </a:cubicBezTo>
                <a:cubicBezTo>
                  <a:pt x="706203" y="17664"/>
                  <a:pt x="723868" y="0"/>
                  <a:pt x="745657" y="0"/>
                </a:cubicBezTo>
                <a:close/>
                <a:moveTo>
                  <a:pt x="603626" y="0"/>
                </a:moveTo>
                <a:cubicBezTo>
                  <a:pt x="625416" y="0"/>
                  <a:pt x="643080" y="17664"/>
                  <a:pt x="643080" y="39454"/>
                </a:cubicBezTo>
                <a:cubicBezTo>
                  <a:pt x="643080" y="61244"/>
                  <a:pt x="625416" y="78908"/>
                  <a:pt x="603626" y="78908"/>
                </a:cubicBezTo>
                <a:cubicBezTo>
                  <a:pt x="581836" y="78908"/>
                  <a:pt x="564172" y="61244"/>
                  <a:pt x="564172" y="39454"/>
                </a:cubicBezTo>
                <a:cubicBezTo>
                  <a:pt x="564172" y="17664"/>
                  <a:pt x="581836" y="0"/>
                  <a:pt x="603626" y="0"/>
                </a:cubicBezTo>
                <a:close/>
                <a:moveTo>
                  <a:pt x="461593" y="0"/>
                </a:moveTo>
                <a:cubicBezTo>
                  <a:pt x="483383" y="0"/>
                  <a:pt x="501047" y="17664"/>
                  <a:pt x="501047" y="39454"/>
                </a:cubicBezTo>
                <a:cubicBezTo>
                  <a:pt x="501047" y="61244"/>
                  <a:pt x="483383" y="78908"/>
                  <a:pt x="461593" y="78908"/>
                </a:cubicBezTo>
                <a:cubicBezTo>
                  <a:pt x="439804" y="78908"/>
                  <a:pt x="422140" y="61244"/>
                  <a:pt x="422140" y="39454"/>
                </a:cubicBezTo>
                <a:cubicBezTo>
                  <a:pt x="422140" y="17664"/>
                  <a:pt x="439804" y="0"/>
                  <a:pt x="461593" y="0"/>
                </a:cubicBezTo>
                <a:close/>
                <a:moveTo>
                  <a:pt x="319562" y="0"/>
                </a:moveTo>
                <a:cubicBezTo>
                  <a:pt x="341352" y="0"/>
                  <a:pt x="359016" y="17664"/>
                  <a:pt x="359016" y="39454"/>
                </a:cubicBezTo>
                <a:cubicBezTo>
                  <a:pt x="359016" y="61244"/>
                  <a:pt x="341352" y="78908"/>
                  <a:pt x="319562" y="78908"/>
                </a:cubicBezTo>
                <a:cubicBezTo>
                  <a:pt x="297773" y="78908"/>
                  <a:pt x="280108" y="61244"/>
                  <a:pt x="280108" y="39454"/>
                </a:cubicBezTo>
                <a:cubicBezTo>
                  <a:pt x="280108" y="17664"/>
                  <a:pt x="297773" y="0"/>
                  <a:pt x="319562" y="0"/>
                </a:cubicBezTo>
                <a:close/>
                <a:moveTo>
                  <a:pt x="177529" y="0"/>
                </a:moveTo>
                <a:cubicBezTo>
                  <a:pt x="199318" y="0"/>
                  <a:pt x="216982" y="17664"/>
                  <a:pt x="216982" y="39454"/>
                </a:cubicBezTo>
                <a:cubicBezTo>
                  <a:pt x="216982" y="61244"/>
                  <a:pt x="199318" y="78908"/>
                  <a:pt x="177529" y="78908"/>
                </a:cubicBezTo>
                <a:cubicBezTo>
                  <a:pt x="155739" y="78908"/>
                  <a:pt x="138075" y="61244"/>
                  <a:pt x="138075" y="39454"/>
                </a:cubicBezTo>
                <a:cubicBezTo>
                  <a:pt x="138075" y="17664"/>
                  <a:pt x="155739" y="0"/>
                  <a:pt x="177529" y="0"/>
                </a:cubicBezTo>
                <a:close/>
                <a:moveTo>
                  <a:pt x="35496" y="0"/>
                </a:moveTo>
                <a:cubicBezTo>
                  <a:pt x="57286" y="0"/>
                  <a:pt x="74950" y="17664"/>
                  <a:pt x="74950" y="39454"/>
                </a:cubicBezTo>
                <a:cubicBezTo>
                  <a:pt x="74950" y="61244"/>
                  <a:pt x="57286" y="78908"/>
                  <a:pt x="35496" y="78908"/>
                </a:cubicBezTo>
                <a:cubicBezTo>
                  <a:pt x="24601" y="78908"/>
                  <a:pt x="14738" y="74492"/>
                  <a:pt x="7598" y="67352"/>
                </a:cubicBezTo>
                <a:lnTo>
                  <a:pt x="0" y="49009"/>
                </a:lnTo>
                <a:lnTo>
                  <a:pt x="0" y="29899"/>
                </a:lnTo>
                <a:lnTo>
                  <a:pt x="7598" y="11556"/>
                </a:lnTo>
                <a:cubicBezTo>
                  <a:pt x="14738" y="4416"/>
                  <a:pt x="24601" y="0"/>
                  <a:pt x="3549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602858" y="1236805"/>
            <a:ext cx="2986285" cy="875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373086" y="2180223"/>
            <a:ext cx="7445828" cy="210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5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谢谢大家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063646" y="483792"/>
            <a:ext cx="2064709" cy="4572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9050" cap="sq">
            <a:noFill/>
            <a:miter/>
          </a:ln>
          <a:effectLst>
            <a:outerShdw dist="88900" blurRad="152400" dir="5400000" sx="100000" sy="100000" kx="0" ky="0" algn="t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93394" y="586792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956313" y="4813173"/>
            <a:ext cx="2943994" cy="40869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438161" y="4813173"/>
            <a:ext cx="2943994" cy="40869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0">
            <a:off x="2809845" y="4665090"/>
            <a:ext cx="701739" cy="701739"/>
          </a:xfrm>
          <a:prstGeom prst="flowChartPunchedCard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1" flipV="0">
            <a:off x="6275122" y="4665090"/>
            <a:ext cx="701739" cy="701739"/>
          </a:xfrm>
          <a:prstGeom prst="flowChartPunchedCard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690280" y="4864096"/>
            <a:ext cx="1943650" cy="3068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汇报人：AiPPT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242391" y="4897848"/>
            <a:ext cx="1943650" cy="2393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汇报时间：20XX.X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1" flipV="1">
            <a:off x="2959976" y="4815221"/>
            <a:ext cx="401477" cy="401477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425253" y="4815221"/>
            <a:ext cx="401477" cy="401477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4211320" y="1347926"/>
            <a:ext cx="585843" cy="721176"/>
          </a:xfrm>
          <a:prstGeom prst="homePlate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1" flipV="0">
            <a:off x="7429955" y="1347926"/>
            <a:ext cx="585843" cy="721176"/>
          </a:xfrm>
          <a:prstGeom prst="homePlate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1363609" y="2406161"/>
            <a:ext cx="108000" cy="1570756"/>
          </a:xfrm>
          <a:custGeom>
            <a:avLst/>
            <a:gdLst>
              <a:gd name="connsiteX0" fmla="*/ 54000 w 108000"/>
              <a:gd name="connsiteY0" fmla="*/ 1462756 h 1570756"/>
              <a:gd name="connsiteX1" fmla="*/ 108000 w 108000"/>
              <a:gd name="connsiteY1" fmla="*/ 1516756 h 1570756"/>
              <a:gd name="connsiteX2" fmla="*/ 54000 w 108000"/>
              <a:gd name="connsiteY2" fmla="*/ 1570756 h 1570756"/>
              <a:gd name="connsiteX3" fmla="*/ 0 w 108000"/>
              <a:gd name="connsiteY3" fmla="*/ 1516756 h 1570756"/>
              <a:gd name="connsiteX4" fmla="*/ 54000 w 108000"/>
              <a:gd name="connsiteY4" fmla="*/ 1462756 h 1570756"/>
              <a:gd name="connsiteX5" fmla="*/ 54000 w 108000"/>
              <a:gd name="connsiteY5" fmla="*/ 1253790 h 1570756"/>
              <a:gd name="connsiteX6" fmla="*/ 108000 w 108000"/>
              <a:gd name="connsiteY6" fmla="*/ 1307790 h 1570756"/>
              <a:gd name="connsiteX7" fmla="*/ 54000 w 108000"/>
              <a:gd name="connsiteY7" fmla="*/ 1361790 h 1570756"/>
              <a:gd name="connsiteX8" fmla="*/ 0 w 108000"/>
              <a:gd name="connsiteY8" fmla="*/ 1307790 h 1570756"/>
              <a:gd name="connsiteX9" fmla="*/ 54000 w 108000"/>
              <a:gd name="connsiteY9" fmla="*/ 1253790 h 1570756"/>
              <a:gd name="connsiteX10" fmla="*/ 54000 w 108000"/>
              <a:gd name="connsiteY10" fmla="*/ 1044825 h 1570756"/>
              <a:gd name="connsiteX11" fmla="*/ 108000 w 108000"/>
              <a:gd name="connsiteY11" fmla="*/ 1098825 h 1570756"/>
              <a:gd name="connsiteX12" fmla="*/ 54000 w 108000"/>
              <a:gd name="connsiteY12" fmla="*/ 1152825 h 1570756"/>
              <a:gd name="connsiteX13" fmla="*/ 0 w 108000"/>
              <a:gd name="connsiteY13" fmla="*/ 1098825 h 1570756"/>
              <a:gd name="connsiteX14" fmla="*/ 54000 w 108000"/>
              <a:gd name="connsiteY14" fmla="*/ 1044825 h 1570756"/>
              <a:gd name="connsiteX15" fmla="*/ 54000 w 108000"/>
              <a:gd name="connsiteY15" fmla="*/ 835860 h 1570756"/>
              <a:gd name="connsiteX16" fmla="*/ 108000 w 108000"/>
              <a:gd name="connsiteY16" fmla="*/ 889860 h 1570756"/>
              <a:gd name="connsiteX17" fmla="*/ 54000 w 108000"/>
              <a:gd name="connsiteY17" fmla="*/ 943860 h 1570756"/>
              <a:gd name="connsiteX18" fmla="*/ 0 w 108000"/>
              <a:gd name="connsiteY18" fmla="*/ 889860 h 1570756"/>
              <a:gd name="connsiteX19" fmla="*/ 54000 w 108000"/>
              <a:gd name="connsiteY19" fmla="*/ 835860 h 1570756"/>
              <a:gd name="connsiteX20" fmla="*/ 54000 w 108000"/>
              <a:gd name="connsiteY20" fmla="*/ 626895 h 1570756"/>
              <a:gd name="connsiteX21" fmla="*/ 108000 w 108000"/>
              <a:gd name="connsiteY21" fmla="*/ 680895 h 1570756"/>
              <a:gd name="connsiteX22" fmla="*/ 54000 w 108000"/>
              <a:gd name="connsiteY22" fmla="*/ 734895 h 1570756"/>
              <a:gd name="connsiteX23" fmla="*/ 0 w 108000"/>
              <a:gd name="connsiteY23" fmla="*/ 680895 h 1570756"/>
              <a:gd name="connsiteX24" fmla="*/ 54000 w 108000"/>
              <a:gd name="connsiteY24" fmla="*/ 626895 h 1570756"/>
              <a:gd name="connsiteX25" fmla="*/ 54000 w 108000"/>
              <a:gd name="connsiteY25" fmla="*/ 417930 h 1570756"/>
              <a:gd name="connsiteX26" fmla="*/ 108000 w 108000"/>
              <a:gd name="connsiteY26" fmla="*/ 471930 h 1570756"/>
              <a:gd name="connsiteX27" fmla="*/ 54000 w 108000"/>
              <a:gd name="connsiteY27" fmla="*/ 525930 h 1570756"/>
              <a:gd name="connsiteX28" fmla="*/ 0 w 108000"/>
              <a:gd name="connsiteY28" fmla="*/ 471930 h 1570756"/>
              <a:gd name="connsiteX29" fmla="*/ 54000 w 108000"/>
              <a:gd name="connsiteY29" fmla="*/ 417930 h 1570756"/>
              <a:gd name="connsiteX30" fmla="*/ 54000 w 108000"/>
              <a:gd name="connsiteY30" fmla="*/ 208965 h 1570756"/>
              <a:gd name="connsiteX31" fmla="*/ 108000 w 108000"/>
              <a:gd name="connsiteY31" fmla="*/ 262965 h 1570756"/>
              <a:gd name="connsiteX32" fmla="*/ 54000 w 108000"/>
              <a:gd name="connsiteY32" fmla="*/ 316965 h 1570756"/>
              <a:gd name="connsiteX33" fmla="*/ 0 w 108000"/>
              <a:gd name="connsiteY33" fmla="*/ 262965 h 1570756"/>
              <a:gd name="connsiteX34" fmla="*/ 54000 w 108000"/>
              <a:gd name="connsiteY34" fmla="*/ 208965 h 1570756"/>
              <a:gd name="connsiteX35" fmla="*/ 54000 w 108000"/>
              <a:gd name="connsiteY35" fmla="*/ 0 h 1570756"/>
              <a:gd name="connsiteX36" fmla="*/ 108000 w 108000"/>
              <a:gd name="connsiteY36" fmla="*/ 54000 h 1570756"/>
              <a:gd name="connsiteX37" fmla="*/ 54000 w 108000"/>
              <a:gd name="connsiteY37" fmla="*/ 108000 h 1570756"/>
              <a:gd name="connsiteX38" fmla="*/ 0 w 108000"/>
              <a:gd name="connsiteY38" fmla="*/ 54000 h 1570756"/>
              <a:gd name="connsiteX39" fmla="*/ 54000 w 108000"/>
              <a:gd name="connsiteY39" fmla="*/ 0 h 1570756"/>
            </a:gdLst>
            <a:rect l="l" t="t" r="r" b="b"/>
            <a:pathLst>
              <a:path w="108000" h="1570756">
                <a:moveTo>
                  <a:pt x="54000" y="1462756"/>
                </a:moveTo>
                <a:cubicBezTo>
                  <a:pt x="83823" y="1462756"/>
                  <a:pt x="108000" y="1486933"/>
                  <a:pt x="108000" y="1516756"/>
                </a:cubicBezTo>
                <a:cubicBezTo>
                  <a:pt x="108000" y="1546579"/>
                  <a:pt x="83823" y="1570756"/>
                  <a:pt x="54000" y="1570756"/>
                </a:cubicBezTo>
                <a:cubicBezTo>
                  <a:pt x="24177" y="1570756"/>
                  <a:pt x="0" y="1546579"/>
                  <a:pt x="0" y="1516756"/>
                </a:cubicBezTo>
                <a:cubicBezTo>
                  <a:pt x="0" y="1486933"/>
                  <a:pt x="24177" y="1462756"/>
                  <a:pt x="54000" y="1462756"/>
                </a:cubicBezTo>
                <a:close/>
                <a:moveTo>
                  <a:pt x="54000" y="1253790"/>
                </a:moveTo>
                <a:cubicBezTo>
                  <a:pt x="83823" y="1253790"/>
                  <a:pt x="108000" y="1277967"/>
                  <a:pt x="108000" y="1307790"/>
                </a:cubicBezTo>
                <a:cubicBezTo>
                  <a:pt x="108000" y="1337613"/>
                  <a:pt x="83823" y="1361790"/>
                  <a:pt x="54000" y="1361790"/>
                </a:cubicBezTo>
                <a:cubicBezTo>
                  <a:pt x="24177" y="1361790"/>
                  <a:pt x="0" y="1337613"/>
                  <a:pt x="0" y="1307790"/>
                </a:cubicBezTo>
                <a:cubicBezTo>
                  <a:pt x="0" y="1277967"/>
                  <a:pt x="24177" y="1253790"/>
                  <a:pt x="54000" y="1253790"/>
                </a:cubicBezTo>
                <a:close/>
                <a:moveTo>
                  <a:pt x="54000" y="1044825"/>
                </a:moveTo>
                <a:cubicBezTo>
                  <a:pt x="83823" y="1044825"/>
                  <a:pt x="108000" y="1069002"/>
                  <a:pt x="108000" y="1098825"/>
                </a:cubicBezTo>
                <a:cubicBezTo>
                  <a:pt x="108000" y="1128648"/>
                  <a:pt x="83823" y="1152825"/>
                  <a:pt x="54000" y="1152825"/>
                </a:cubicBezTo>
                <a:cubicBezTo>
                  <a:pt x="24177" y="1152825"/>
                  <a:pt x="0" y="1128648"/>
                  <a:pt x="0" y="1098825"/>
                </a:cubicBezTo>
                <a:cubicBezTo>
                  <a:pt x="0" y="1069002"/>
                  <a:pt x="24177" y="1044825"/>
                  <a:pt x="54000" y="1044825"/>
                </a:cubicBezTo>
                <a:close/>
                <a:moveTo>
                  <a:pt x="54000" y="835860"/>
                </a:moveTo>
                <a:cubicBezTo>
                  <a:pt x="83823" y="835860"/>
                  <a:pt x="108000" y="860037"/>
                  <a:pt x="108000" y="889860"/>
                </a:cubicBezTo>
                <a:cubicBezTo>
                  <a:pt x="108000" y="919683"/>
                  <a:pt x="83823" y="943860"/>
                  <a:pt x="54000" y="943860"/>
                </a:cubicBezTo>
                <a:cubicBezTo>
                  <a:pt x="24177" y="943860"/>
                  <a:pt x="0" y="919683"/>
                  <a:pt x="0" y="889860"/>
                </a:cubicBezTo>
                <a:cubicBezTo>
                  <a:pt x="0" y="860037"/>
                  <a:pt x="24177" y="835860"/>
                  <a:pt x="54000" y="835860"/>
                </a:cubicBezTo>
                <a:close/>
                <a:moveTo>
                  <a:pt x="54000" y="626895"/>
                </a:moveTo>
                <a:cubicBezTo>
                  <a:pt x="83823" y="626895"/>
                  <a:pt x="108000" y="651072"/>
                  <a:pt x="108000" y="680895"/>
                </a:cubicBezTo>
                <a:cubicBezTo>
                  <a:pt x="108000" y="710718"/>
                  <a:pt x="83823" y="734895"/>
                  <a:pt x="54000" y="734895"/>
                </a:cubicBezTo>
                <a:cubicBezTo>
                  <a:pt x="24177" y="734895"/>
                  <a:pt x="0" y="710718"/>
                  <a:pt x="0" y="680895"/>
                </a:cubicBezTo>
                <a:cubicBezTo>
                  <a:pt x="0" y="651072"/>
                  <a:pt x="24177" y="626895"/>
                  <a:pt x="54000" y="626895"/>
                </a:cubicBezTo>
                <a:close/>
                <a:moveTo>
                  <a:pt x="54000" y="417930"/>
                </a:moveTo>
                <a:cubicBezTo>
                  <a:pt x="83823" y="417930"/>
                  <a:pt x="108000" y="442107"/>
                  <a:pt x="108000" y="471930"/>
                </a:cubicBezTo>
                <a:cubicBezTo>
                  <a:pt x="108000" y="501753"/>
                  <a:pt x="83823" y="525930"/>
                  <a:pt x="54000" y="525930"/>
                </a:cubicBezTo>
                <a:cubicBezTo>
                  <a:pt x="24177" y="525930"/>
                  <a:pt x="0" y="501753"/>
                  <a:pt x="0" y="471930"/>
                </a:cubicBezTo>
                <a:cubicBezTo>
                  <a:pt x="0" y="442107"/>
                  <a:pt x="24177" y="417930"/>
                  <a:pt x="54000" y="417930"/>
                </a:cubicBezTo>
                <a:close/>
                <a:moveTo>
                  <a:pt x="54000" y="208965"/>
                </a:moveTo>
                <a:cubicBezTo>
                  <a:pt x="83823" y="208965"/>
                  <a:pt x="108000" y="233142"/>
                  <a:pt x="108000" y="262965"/>
                </a:cubicBezTo>
                <a:cubicBezTo>
                  <a:pt x="108000" y="292788"/>
                  <a:pt x="83823" y="316965"/>
                  <a:pt x="54000" y="316965"/>
                </a:cubicBezTo>
                <a:cubicBezTo>
                  <a:pt x="24177" y="316965"/>
                  <a:pt x="0" y="292788"/>
                  <a:pt x="0" y="262965"/>
                </a:cubicBezTo>
                <a:cubicBezTo>
                  <a:pt x="0" y="233142"/>
                  <a:pt x="24177" y="208965"/>
                  <a:pt x="54000" y="208965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2700" cap="sq">
            <a:solidFill>
              <a:schemeClr val="accent1">
                <a:alpha val="4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10555129" y="2406161"/>
            <a:ext cx="108000" cy="1570756"/>
          </a:xfrm>
          <a:custGeom>
            <a:avLst/>
            <a:gdLst>
              <a:gd name="connsiteX0" fmla="*/ 54000 w 108000"/>
              <a:gd name="connsiteY0" fmla="*/ 1462756 h 1570756"/>
              <a:gd name="connsiteX1" fmla="*/ 108000 w 108000"/>
              <a:gd name="connsiteY1" fmla="*/ 1516756 h 1570756"/>
              <a:gd name="connsiteX2" fmla="*/ 54000 w 108000"/>
              <a:gd name="connsiteY2" fmla="*/ 1570756 h 1570756"/>
              <a:gd name="connsiteX3" fmla="*/ 0 w 108000"/>
              <a:gd name="connsiteY3" fmla="*/ 1516756 h 1570756"/>
              <a:gd name="connsiteX4" fmla="*/ 54000 w 108000"/>
              <a:gd name="connsiteY4" fmla="*/ 1462756 h 1570756"/>
              <a:gd name="connsiteX5" fmla="*/ 54000 w 108000"/>
              <a:gd name="connsiteY5" fmla="*/ 1253790 h 1570756"/>
              <a:gd name="connsiteX6" fmla="*/ 108000 w 108000"/>
              <a:gd name="connsiteY6" fmla="*/ 1307790 h 1570756"/>
              <a:gd name="connsiteX7" fmla="*/ 54000 w 108000"/>
              <a:gd name="connsiteY7" fmla="*/ 1361790 h 1570756"/>
              <a:gd name="connsiteX8" fmla="*/ 0 w 108000"/>
              <a:gd name="connsiteY8" fmla="*/ 1307790 h 1570756"/>
              <a:gd name="connsiteX9" fmla="*/ 54000 w 108000"/>
              <a:gd name="connsiteY9" fmla="*/ 1253790 h 1570756"/>
              <a:gd name="connsiteX10" fmla="*/ 54000 w 108000"/>
              <a:gd name="connsiteY10" fmla="*/ 1044825 h 1570756"/>
              <a:gd name="connsiteX11" fmla="*/ 108000 w 108000"/>
              <a:gd name="connsiteY11" fmla="*/ 1098825 h 1570756"/>
              <a:gd name="connsiteX12" fmla="*/ 54000 w 108000"/>
              <a:gd name="connsiteY12" fmla="*/ 1152825 h 1570756"/>
              <a:gd name="connsiteX13" fmla="*/ 0 w 108000"/>
              <a:gd name="connsiteY13" fmla="*/ 1098825 h 1570756"/>
              <a:gd name="connsiteX14" fmla="*/ 54000 w 108000"/>
              <a:gd name="connsiteY14" fmla="*/ 1044825 h 1570756"/>
              <a:gd name="connsiteX15" fmla="*/ 54000 w 108000"/>
              <a:gd name="connsiteY15" fmla="*/ 835860 h 1570756"/>
              <a:gd name="connsiteX16" fmla="*/ 108000 w 108000"/>
              <a:gd name="connsiteY16" fmla="*/ 889860 h 1570756"/>
              <a:gd name="connsiteX17" fmla="*/ 54000 w 108000"/>
              <a:gd name="connsiteY17" fmla="*/ 943860 h 1570756"/>
              <a:gd name="connsiteX18" fmla="*/ 0 w 108000"/>
              <a:gd name="connsiteY18" fmla="*/ 889860 h 1570756"/>
              <a:gd name="connsiteX19" fmla="*/ 54000 w 108000"/>
              <a:gd name="connsiteY19" fmla="*/ 835860 h 1570756"/>
              <a:gd name="connsiteX20" fmla="*/ 54000 w 108000"/>
              <a:gd name="connsiteY20" fmla="*/ 626895 h 1570756"/>
              <a:gd name="connsiteX21" fmla="*/ 108000 w 108000"/>
              <a:gd name="connsiteY21" fmla="*/ 680895 h 1570756"/>
              <a:gd name="connsiteX22" fmla="*/ 54000 w 108000"/>
              <a:gd name="connsiteY22" fmla="*/ 734895 h 1570756"/>
              <a:gd name="connsiteX23" fmla="*/ 0 w 108000"/>
              <a:gd name="connsiteY23" fmla="*/ 680895 h 1570756"/>
              <a:gd name="connsiteX24" fmla="*/ 54000 w 108000"/>
              <a:gd name="connsiteY24" fmla="*/ 626895 h 1570756"/>
              <a:gd name="connsiteX25" fmla="*/ 54000 w 108000"/>
              <a:gd name="connsiteY25" fmla="*/ 417930 h 1570756"/>
              <a:gd name="connsiteX26" fmla="*/ 108000 w 108000"/>
              <a:gd name="connsiteY26" fmla="*/ 471930 h 1570756"/>
              <a:gd name="connsiteX27" fmla="*/ 54000 w 108000"/>
              <a:gd name="connsiteY27" fmla="*/ 525930 h 1570756"/>
              <a:gd name="connsiteX28" fmla="*/ 0 w 108000"/>
              <a:gd name="connsiteY28" fmla="*/ 471930 h 1570756"/>
              <a:gd name="connsiteX29" fmla="*/ 54000 w 108000"/>
              <a:gd name="connsiteY29" fmla="*/ 417930 h 1570756"/>
              <a:gd name="connsiteX30" fmla="*/ 54000 w 108000"/>
              <a:gd name="connsiteY30" fmla="*/ 208965 h 1570756"/>
              <a:gd name="connsiteX31" fmla="*/ 108000 w 108000"/>
              <a:gd name="connsiteY31" fmla="*/ 262965 h 1570756"/>
              <a:gd name="connsiteX32" fmla="*/ 54000 w 108000"/>
              <a:gd name="connsiteY32" fmla="*/ 316965 h 1570756"/>
              <a:gd name="connsiteX33" fmla="*/ 0 w 108000"/>
              <a:gd name="connsiteY33" fmla="*/ 262965 h 1570756"/>
              <a:gd name="connsiteX34" fmla="*/ 54000 w 108000"/>
              <a:gd name="connsiteY34" fmla="*/ 208965 h 1570756"/>
              <a:gd name="connsiteX35" fmla="*/ 54000 w 108000"/>
              <a:gd name="connsiteY35" fmla="*/ 0 h 1570756"/>
              <a:gd name="connsiteX36" fmla="*/ 108000 w 108000"/>
              <a:gd name="connsiteY36" fmla="*/ 54000 h 1570756"/>
              <a:gd name="connsiteX37" fmla="*/ 54000 w 108000"/>
              <a:gd name="connsiteY37" fmla="*/ 108000 h 1570756"/>
              <a:gd name="connsiteX38" fmla="*/ 0 w 108000"/>
              <a:gd name="connsiteY38" fmla="*/ 54000 h 1570756"/>
              <a:gd name="connsiteX39" fmla="*/ 54000 w 108000"/>
              <a:gd name="connsiteY39" fmla="*/ 0 h 1570756"/>
            </a:gdLst>
            <a:rect l="l" t="t" r="r" b="b"/>
            <a:pathLst>
              <a:path w="108000" h="1570756">
                <a:moveTo>
                  <a:pt x="54000" y="1462756"/>
                </a:moveTo>
                <a:cubicBezTo>
                  <a:pt x="83823" y="1462756"/>
                  <a:pt x="108000" y="1486933"/>
                  <a:pt x="108000" y="1516756"/>
                </a:cubicBezTo>
                <a:cubicBezTo>
                  <a:pt x="108000" y="1546579"/>
                  <a:pt x="83823" y="1570756"/>
                  <a:pt x="54000" y="1570756"/>
                </a:cubicBezTo>
                <a:cubicBezTo>
                  <a:pt x="24177" y="1570756"/>
                  <a:pt x="0" y="1546579"/>
                  <a:pt x="0" y="1516756"/>
                </a:cubicBezTo>
                <a:cubicBezTo>
                  <a:pt x="0" y="1486933"/>
                  <a:pt x="24177" y="1462756"/>
                  <a:pt x="54000" y="1462756"/>
                </a:cubicBezTo>
                <a:close/>
                <a:moveTo>
                  <a:pt x="54000" y="1253790"/>
                </a:moveTo>
                <a:cubicBezTo>
                  <a:pt x="83823" y="1253790"/>
                  <a:pt x="108000" y="1277967"/>
                  <a:pt x="108000" y="1307790"/>
                </a:cubicBezTo>
                <a:cubicBezTo>
                  <a:pt x="108000" y="1337613"/>
                  <a:pt x="83823" y="1361790"/>
                  <a:pt x="54000" y="1361790"/>
                </a:cubicBezTo>
                <a:cubicBezTo>
                  <a:pt x="24177" y="1361790"/>
                  <a:pt x="0" y="1337613"/>
                  <a:pt x="0" y="1307790"/>
                </a:cubicBezTo>
                <a:cubicBezTo>
                  <a:pt x="0" y="1277967"/>
                  <a:pt x="24177" y="1253790"/>
                  <a:pt x="54000" y="1253790"/>
                </a:cubicBezTo>
                <a:close/>
                <a:moveTo>
                  <a:pt x="54000" y="1044825"/>
                </a:moveTo>
                <a:cubicBezTo>
                  <a:pt x="83823" y="1044825"/>
                  <a:pt x="108000" y="1069002"/>
                  <a:pt x="108000" y="1098825"/>
                </a:cubicBezTo>
                <a:cubicBezTo>
                  <a:pt x="108000" y="1128648"/>
                  <a:pt x="83823" y="1152825"/>
                  <a:pt x="54000" y="1152825"/>
                </a:cubicBezTo>
                <a:cubicBezTo>
                  <a:pt x="24177" y="1152825"/>
                  <a:pt x="0" y="1128648"/>
                  <a:pt x="0" y="1098825"/>
                </a:cubicBezTo>
                <a:cubicBezTo>
                  <a:pt x="0" y="1069002"/>
                  <a:pt x="24177" y="1044825"/>
                  <a:pt x="54000" y="1044825"/>
                </a:cubicBezTo>
                <a:close/>
                <a:moveTo>
                  <a:pt x="54000" y="835860"/>
                </a:moveTo>
                <a:cubicBezTo>
                  <a:pt x="83823" y="835860"/>
                  <a:pt x="108000" y="860037"/>
                  <a:pt x="108000" y="889860"/>
                </a:cubicBezTo>
                <a:cubicBezTo>
                  <a:pt x="108000" y="919683"/>
                  <a:pt x="83823" y="943860"/>
                  <a:pt x="54000" y="943860"/>
                </a:cubicBezTo>
                <a:cubicBezTo>
                  <a:pt x="24177" y="943860"/>
                  <a:pt x="0" y="919683"/>
                  <a:pt x="0" y="889860"/>
                </a:cubicBezTo>
                <a:cubicBezTo>
                  <a:pt x="0" y="860037"/>
                  <a:pt x="24177" y="835860"/>
                  <a:pt x="54000" y="835860"/>
                </a:cubicBezTo>
                <a:close/>
                <a:moveTo>
                  <a:pt x="54000" y="626895"/>
                </a:moveTo>
                <a:cubicBezTo>
                  <a:pt x="83823" y="626895"/>
                  <a:pt x="108000" y="651072"/>
                  <a:pt x="108000" y="680895"/>
                </a:cubicBezTo>
                <a:cubicBezTo>
                  <a:pt x="108000" y="710718"/>
                  <a:pt x="83823" y="734895"/>
                  <a:pt x="54000" y="734895"/>
                </a:cubicBezTo>
                <a:cubicBezTo>
                  <a:pt x="24177" y="734895"/>
                  <a:pt x="0" y="710718"/>
                  <a:pt x="0" y="680895"/>
                </a:cubicBezTo>
                <a:cubicBezTo>
                  <a:pt x="0" y="651072"/>
                  <a:pt x="24177" y="626895"/>
                  <a:pt x="54000" y="626895"/>
                </a:cubicBezTo>
                <a:close/>
                <a:moveTo>
                  <a:pt x="54000" y="417930"/>
                </a:moveTo>
                <a:cubicBezTo>
                  <a:pt x="83823" y="417930"/>
                  <a:pt x="108000" y="442107"/>
                  <a:pt x="108000" y="471930"/>
                </a:cubicBezTo>
                <a:cubicBezTo>
                  <a:pt x="108000" y="501753"/>
                  <a:pt x="83823" y="525930"/>
                  <a:pt x="54000" y="525930"/>
                </a:cubicBezTo>
                <a:cubicBezTo>
                  <a:pt x="24177" y="525930"/>
                  <a:pt x="0" y="501753"/>
                  <a:pt x="0" y="471930"/>
                </a:cubicBezTo>
                <a:cubicBezTo>
                  <a:pt x="0" y="442107"/>
                  <a:pt x="24177" y="417930"/>
                  <a:pt x="54000" y="417930"/>
                </a:cubicBezTo>
                <a:close/>
                <a:moveTo>
                  <a:pt x="54000" y="208965"/>
                </a:moveTo>
                <a:cubicBezTo>
                  <a:pt x="83823" y="208965"/>
                  <a:pt x="108000" y="233142"/>
                  <a:pt x="108000" y="262965"/>
                </a:cubicBezTo>
                <a:cubicBezTo>
                  <a:pt x="108000" y="292788"/>
                  <a:pt x="83823" y="316965"/>
                  <a:pt x="54000" y="316965"/>
                </a:cubicBezTo>
                <a:cubicBezTo>
                  <a:pt x="24177" y="316965"/>
                  <a:pt x="0" y="292788"/>
                  <a:pt x="0" y="262965"/>
                </a:cubicBezTo>
                <a:cubicBezTo>
                  <a:pt x="0" y="233142"/>
                  <a:pt x="24177" y="208965"/>
                  <a:pt x="54000" y="208965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2700" cap="sq">
            <a:solidFill>
              <a:schemeClr val="accent1">
                <a:alpha val="4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2782888" y="4374079"/>
            <a:ext cx="6626225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98165">
                <a:schemeClr val="bg1">
                  <a:alpha val="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68812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1835914"/>
            <a:ext cx="3168000" cy="3168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0800000" flipH="0" flipV="0">
            <a:off x="0" y="-627088"/>
            <a:ext cx="1080000" cy="1080000"/>
          </a:xfrm>
          <a:prstGeom prst="arc">
            <a:avLst>
              <a:gd name="adj1" fmla="val 10779632"/>
              <a:gd name="adj2" fmla="val 0"/>
            </a:avLst>
          </a:prstGeom>
          <a:noFill/>
          <a:ln w="254000" cap="sq">
            <a:solidFill>
              <a:schemeClr val="accent2">
                <a:lumMod val="20000"/>
                <a:lumOff val="8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705891" y="1817914"/>
            <a:ext cx="3204000" cy="320400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0800000" flipH="0" flipV="1">
            <a:off x="11518900" y="5816487"/>
            <a:ext cx="1440000" cy="1440000"/>
          </a:xfrm>
          <a:prstGeom prst="arc">
            <a:avLst>
              <a:gd name="adj1" fmla="val 10779632"/>
              <a:gd name="adj2" fmla="val 2322332"/>
            </a:avLst>
          </a:prstGeom>
          <a:noFill/>
          <a:ln w="254000" cap="sq">
            <a:solidFill>
              <a:schemeClr val="accent1">
                <a:lumMod val="20000"/>
                <a:lumOff val="8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093956" y="2617301"/>
            <a:ext cx="2425700" cy="10033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7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目录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133145" y="3725297"/>
            <a:ext cx="2349500" cy="2794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CATALOGUE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558942" y="2062544"/>
            <a:ext cx="557224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0F9ED5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118900" y="2092561"/>
            <a:ext cx="54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配电调度工作概述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558942" y="3233163"/>
            <a:ext cx="557224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0F9ED5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118900" y="3263180"/>
            <a:ext cx="54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电力市场与价格机制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558942" y="4403782"/>
            <a:ext cx="557224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0F9ED5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03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118900" y="4433799"/>
            <a:ext cx="54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配电服务与客户满意度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426655" y="552078"/>
            <a:ext cx="11338690" cy="5898229"/>
          </a:xfrm>
          <a:prstGeom prst="roundRect">
            <a:avLst>
              <a:gd name="adj" fmla="val 563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-1" y="1"/>
            <a:ext cx="1058779" cy="1227240"/>
          </a:xfrm>
          <a:custGeom>
            <a:avLst/>
            <a:gdLst>
              <a:gd name="connsiteX0" fmla="*/ 0 w 983070"/>
              <a:gd name="connsiteY0" fmla="*/ 0 h 1139485"/>
              <a:gd name="connsiteX1" fmla="*/ 799953 w 983070"/>
              <a:gd name="connsiteY1" fmla="*/ 0 h 1139485"/>
              <a:gd name="connsiteX2" fmla="*/ 867176 w 983070"/>
              <a:gd name="connsiteY2" fmla="*/ 81475 h 1139485"/>
              <a:gd name="connsiteX3" fmla="*/ 983070 w 983070"/>
              <a:gd name="connsiteY3" fmla="*/ 460886 h 1139485"/>
              <a:gd name="connsiteX4" fmla="*/ 304471 w 983070"/>
              <a:gd name="connsiteY4" fmla="*/ 1139485 h 1139485"/>
              <a:gd name="connsiteX5" fmla="*/ 40330 w 983070"/>
              <a:gd name="connsiteY5" fmla="*/ 1086157 h 1139485"/>
              <a:gd name="connsiteX6" fmla="*/ 0 w 983070"/>
              <a:gd name="connsiteY6" fmla="*/ 1064267 h 1139485"/>
            </a:gdLst>
            <a:rect l="l" t="t" r="r" b="b"/>
            <a:pathLst>
              <a:path w="983070" h="1139485">
                <a:moveTo>
                  <a:pt x="0" y="0"/>
                </a:moveTo>
                <a:lnTo>
                  <a:pt x="799953" y="0"/>
                </a:lnTo>
                <a:lnTo>
                  <a:pt x="867176" y="81475"/>
                </a:lnTo>
                <a:cubicBezTo>
                  <a:pt x="940346" y="189780"/>
                  <a:pt x="983070" y="320344"/>
                  <a:pt x="983070" y="460886"/>
                </a:cubicBezTo>
                <a:cubicBezTo>
                  <a:pt x="983070" y="835666"/>
                  <a:pt x="679251" y="1139485"/>
                  <a:pt x="304471" y="1139485"/>
                </a:cubicBezTo>
                <a:cubicBezTo>
                  <a:pt x="210776" y="1139485"/>
                  <a:pt x="121516" y="1120496"/>
                  <a:pt x="40330" y="1086157"/>
                </a:cubicBezTo>
                <a:lnTo>
                  <a:pt x="0" y="106426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3888" y="712392"/>
            <a:ext cx="10944225" cy="5533627"/>
          </a:xfrm>
          <a:prstGeom prst="roundRect">
            <a:avLst>
              <a:gd name="adj" fmla="val 4817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820886" y="5486399"/>
            <a:ext cx="1846302" cy="1371601"/>
          </a:xfrm>
          <a:custGeom>
            <a:avLst/>
            <a:gdLst>
              <a:gd name="connsiteX0" fmla="*/ 923151 w 1846302"/>
              <a:gd name="connsiteY0" fmla="*/ 0 h 1371601"/>
              <a:gd name="connsiteX1" fmla="*/ 1846302 w 1846302"/>
              <a:gd name="connsiteY1" fmla="*/ 923151 h 1371601"/>
              <a:gd name="connsiteX2" fmla="*/ 1773756 w 1846302"/>
              <a:gd name="connsiteY2" fmla="*/ 1282483 h 1371601"/>
              <a:gd name="connsiteX3" fmla="*/ 1725384 w 1846302"/>
              <a:gd name="connsiteY3" fmla="*/ 1371601 h 1371601"/>
              <a:gd name="connsiteX4" fmla="*/ 120917 w 1846302"/>
              <a:gd name="connsiteY4" fmla="*/ 1371601 h 1371601"/>
              <a:gd name="connsiteX5" fmla="*/ 72546 w 1846302"/>
              <a:gd name="connsiteY5" fmla="*/ 1282483 h 1371601"/>
              <a:gd name="connsiteX6" fmla="*/ 0 w 1846302"/>
              <a:gd name="connsiteY6" fmla="*/ 923151 h 1371601"/>
              <a:gd name="connsiteX7" fmla="*/ 923151 w 1846302"/>
              <a:gd name="connsiteY7" fmla="*/ 0 h 1371601"/>
            </a:gdLst>
            <a:rect l="l" t="t" r="r" b="b"/>
            <a:pathLst>
              <a:path w="1846302" h="1371601">
                <a:moveTo>
                  <a:pt x="923151" y="0"/>
                </a:moveTo>
                <a:cubicBezTo>
                  <a:pt x="1432993" y="0"/>
                  <a:pt x="1846302" y="413309"/>
                  <a:pt x="1846302" y="923151"/>
                </a:cubicBezTo>
                <a:cubicBezTo>
                  <a:pt x="1846302" y="1050612"/>
                  <a:pt x="1820470" y="1172039"/>
                  <a:pt x="1773756" y="1282483"/>
                </a:cubicBezTo>
                <a:lnTo>
                  <a:pt x="1725384" y="1371601"/>
                </a:lnTo>
                <a:lnTo>
                  <a:pt x="120917" y="1371601"/>
                </a:lnTo>
                <a:lnTo>
                  <a:pt x="72546" y="1282483"/>
                </a:lnTo>
                <a:cubicBezTo>
                  <a:pt x="25832" y="1172039"/>
                  <a:pt x="0" y="1050612"/>
                  <a:pt x="0" y="923151"/>
                </a:cubicBezTo>
                <a:cubicBezTo>
                  <a:pt x="0" y="413309"/>
                  <a:pt x="413309" y="0"/>
                  <a:pt x="92315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0337633" y="0"/>
            <a:ext cx="1854367" cy="1916160"/>
          </a:xfrm>
          <a:custGeom>
            <a:avLst/>
            <a:gdLst>
              <a:gd name="connsiteX0" fmla="*/ 1304177 w 1854367"/>
              <a:gd name="connsiteY0" fmla="*/ 507019 h 1916160"/>
              <a:gd name="connsiteX1" fmla="*/ 1199215 w 1854367"/>
              <a:gd name="connsiteY1" fmla="*/ 611982 h 1916160"/>
              <a:gd name="connsiteX2" fmla="*/ 1304177 w 1854367"/>
              <a:gd name="connsiteY2" fmla="*/ 716945 h 1916160"/>
              <a:gd name="connsiteX3" fmla="*/ 1409141 w 1854367"/>
              <a:gd name="connsiteY3" fmla="*/ 611982 h 1916160"/>
              <a:gd name="connsiteX4" fmla="*/ 1304177 w 1854367"/>
              <a:gd name="connsiteY4" fmla="*/ 507019 h 1916160"/>
              <a:gd name="connsiteX5" fmla="*/ 1304179 w 1854367"/>
              <a:gd name="connsiteY5" fmla="*/ 504039 h 1916160"/>
              <a:gd name="connsiteX6" fmla="*/ 1412121 w 1854367"/>
              <a:gd name="connsiteY6" fmla="*/ 611982 h 1916160"/>
              <a:gd name="connsiteX7" fmla="*/ 1304179 w 1854367"/>
              <a:gd name="connsiteY7" fmla="*/ 719925 h 1916160"/>
              <a:gd name="connsiteX8" fmla="*/ 1196235 w 1854367"/>
              <a:gd name="connsiteY8" fmla="*/ 611982 h 1916160"/>
              <a:gd name="connsiteX9" fmla="*/ 1304179 w 1854367"/>
              <a:gd name="connsiteY9" fmla="*/ 504039 h 1916160"/>
              <a:gd name="connsiteX10" fmla="*/ 1304179 w 1854367"/>
              <a:gd name="connsiteY10" fmla="*/ 401271 h 1916160"/>
              <a:gd name="connsiteX11" fmla="*/ 1093469 w 1854367"/>
              <a:gd name="connsiteY11" fmla="*/ 611981 h 1916160"/>
              <a:gd name="connsiteX12" fmla="*/ 1304179 w 1854367"/>
              <a:gd name="connsiteY12" fmla="*/ 822691 h 1916160"/>
              <a:gd name="connsiteX13" fmla="*/ 1514888 w 1854367"/>
              <a:gd name="connsiteY13" fmla="*/ 611981 h 1916160"/>
              <a:gd name="connsiteX14" fmla="*/ 1304179 w 1854367"/>
              <a:gd name="connsiteY14" fmla="*/ 401271 h 1916160"/>
              <a:gd name="connsiteX15" fmla="*/ 1304179 w 1854367"/>
              <a:gd name="connsiteY15" fmla="*/ 395290 h 1916160"/>
              <a:gd name="connsiteX16" fmla="*/ 1520869 w 1854367"/>
              <a:gd name="connsiteY16" fmla="*/ 611981 h 1916160"/>
              <a:gd name="connsiteX17" fmla="*/ 1304179 w 1854367"/>
              <a:gd name="connsiteY17" fmla="*/ 828672 h 1916160"/>
              <a:gd name="connsiteX18" fmla="*/ 1087488 w 1854367"/>
              <a:gd name="connsiteY18" fmla="*/ 611981 h 1916160"/>
              <a:gd name="connsiteX19" fmla="*/ 1304179 w 1854367"/>
              <a:gd name="connsiteY19" fmla="*/ 395290 h 1916160"/>
              <a:gd name="connsiteX20" fmla="*/ 1304179 w 1854367"/>
              <a:gd name="connsiteY20" fmla="*/ 295524 h 1916160"/>
              <a:gd name="connsiteX21" fmla="*/ 987721 w 1854367"/>
              <a:gd name="connsiteY21" fmla="*/ 611982 h 1916160"/>
              <a:gd name="connsiteX22" fmla="*/ 1304179 w 1854367"/>
              <a:gd name="connsiteY22" fmla="*/ 928440 h 1916160"/>
              <a:gd name="connsiteX23" fmla="*/ 1620636 w 1854367"/>
              <a:gd name="connsiteY23" fmla="*/ 611982 h 1916160"/>
              <a:gd name="connsiteX24" fmla="*/ 1304179 w 1854367"/>
              <a:gd name="connsiteY24" fmla="*/ 295524 h 1916160"/>
              <a:gd name="connsiteX25" fmla="*/ 1304179 w 1854367"/>
              <a:gd name="connsiteY25" fmla="*/ 286542 h 1916160"/>
              <a:gd name="connsiteX26" fmla="*/ 1629618 w 1854367"/>
              <a:gd name="connsiteY26" fmla="*/ 611982 h 1916160"/>
              <a:gd name="connsiteX27" fmla="*/ 1304179 w 1854367"/>
              <a:gd name="connsiteY27" fmla="*/ 937422 h 1916160"/>
              <a:gd name="connsiteX28" fmla="*/ 978739 w 1854367"/>
              <a:gd name="connsiteY28" fmla="*/ 611982 h 1916160"/>
              <a:gd name="connsiteX29" fmla="*/ 1304179 w 1854367"/>
              <a:gd name="connsiteY29" fmla="*/ 286542 h 1916160"/>
              <a:gd name="connsiteX30" fmla="*/ 1304177 w 1854367"/>
              <a:gd name="connsiteY30" fmla="*/ 189777 h 1916160"/>
              <a:gd name="connsiteX31" fmla="*/ 881973 w 1854367"/>
              <a:gd name="connsiteY31" fmla="*/ 611982 h 1916160"/>
              <a:gd name="connsiteX32" fmla="*/ 1304177 w 1854367"/>
              <a:gd name="connsiteY32" fmla="*/ 1034187 h 1916160"/>
              <a:gd name="connsiteX33" fmla="*/ 1726382 w 1854367"/>
              <a:gd name="connsiteY33" fmla="*/ 611982 h 1916160"/>
              <a:gd name="connsiteX34" fmla="*/ 1304177 w 1854367"/>
              <a:gd name="connsiteY34" fmla="*/ 189777 h 1916160"/>
              <a:gd name="connsiteX35" fmla="*/ 1304177 w 1854367"/>
              <a:gd name="connsiteY35" fmla="*/ 177793 h 1916160"/>
              <a:gd name="connsiteX36" fmla="*/ 1738366 w 1854367"/>
              <a:gd name="connsiteY36" fmla="*/ 611982 h 1916160"/>
              <a:gd name="connsiteX37" fmla="*/ 1304177 w 1854367"/>
              <a:gd name="connsiteY37" fmla="*/ 1046170 h 1916160"/>
              <a:gd name="connsiteX38" fmla="*/ 869989 w 1854367"/>
              <a:gd name="connsiteY38" fmla="*/ 611982 h 1916160"/>
              <a:gd name="connsiteX39" fmla="*/ 1304177 w 1854367"/>
              <a:gd name="connsiteY39" fmla="*/ 177793 h 1916160"/>
              <a:gd name="connsiteX40" fmla="*/ 1304177 w 1854367"/>
              <a:gd name="connsiteY40" fmla="*/ 84030 h 1916160"/>
              <a:gd name="connsiteX41" fmla="*/ 776226 w 1854367"/>
              <a:gd name="connsiteY41" fmla="*/ 611982 h 1916160"/>
              <a:gd name="connsiteX42" fmla="*/ 1304177 w 1854367"/>
              <a:gd name="connsiteY42" fmla="*/ 1139933 h 1916160"/>
              <a:gd name="connsiteX43" fmla="*/ 1832129 w 1854367"/>
              <a:gd name="connsiteY43" fmla="*/ 611982 h 1916160"/>
              <a:gd name="connsiteX44" fmla="*/ 1304177 w 1854367"/>
              <a:gd name="connsiteY44" fmla="*/ 84030 h 1916160"/>
              <a:gd name="connsiteX45" fmla="*/ 1304179 w 1854367"/>
              <a:gd name="connsiteY45" fmla="*/ 69044 h 1916160"/>
              <a:gd name="connsiteX46" fmla="*/ 1847116 w 1854367"/>
              <a:gd name="connsiteY46" fmla="*/ 611982 h 1916160"/>
              <a:gd name="connsiteX47" fmla="*/ 1304179 w 1854367"/>
              <a:gd name="connsiteY47" fmla="*/ 1154919 h 1916160"/>
              <a:gd name="connsiteX48" fmla="*/ 761241 w 1854367"/>
              <a:gd name="connsiteY48" fmla="*/ 611982 h 1916160"/>
              <a:gd name="connsiteX49" fmla="*/ 1304179 w 1854367"/>
              <a:gd name="connsiteY49" fmla="*/ 69044 h 1916160"/>
              <a:gd name="connsiteX50" fmla="*/ 1719039 w 1854367"/>
              <a:gd name="connsiteY50" fmla="*/ 0 h 1916160"/>
              <a:gd name="connsiteX51" fmla="*/ 1751868 w 1854367"/>
              <a:gd name="connsiteY51" fmla="*/ 0 h 1916160"/>
              <a:gd name="connsiteX52" fmla="*/ 1841887 w 1854367"/>
              <a:gd name="connsiteY52" fmla="*/ 74273 h 1916160"/>
              <a:gd name="connsiteX53" fmla="*/ 1854367 w 1854367"/>
              <a:gd name="connsiteY53" fmla="*/ 89399 h 1916160"/>
              <a:gd name="connsiteX54" fmla="*/ 1854367 w 1854367"/>
              <a:gd name="connsiteY54" fmla="*/ 122227 h 1916160"/>
              <a:gd name="connsiteX55" fmla="*/ 1827046 w 1854367"/>
              <a:gd name="connsiteY55" fmla="*/ 89114 h 1916160"/>
              <a:gd name="connsiteX56" fmla="*/ 1460379 w 1854367"/>
              <a:gd name="connsiteY56" fmla="*/ 0 h 1916160"/>
              <a:gd name="connsiteX57" fmla="*/ 1520772 w 1854367"/>
              <a:gd name="connsiteY57" fmla="*/ 0 h 1916160"/>
              <a:gd name="connsiteX58" fmla="*/ 1557842 w 1854367"/>
              <a:gd name="connsiteY58" fmla="*/ 11508 h 1916160"/>
              <a:gd name="connsiteX59" fmla="*/ 1844565 w 1854367"/>
              <a:gd name="connsiteY59" fmla="*/ 247617 h 1916160"/>
              <a:gd name="connsiteX60" fmla="*/ 1854367 w 1854367"/>
              <a:gd name="connsiteY60" fmla="*/ 265675 h 1916160"/>
              <a:gd name="connsiteX61" fmla="*/ 1854367 w 1854367"/>
              <a:gd name="connsiteY61" fmla="*/ 303211 h 1916160"/>
              <a:gd name="connsiteX62" fmla="*/ 1829650 w 1854367"/>
              <a:gd name="connsiteY62" fmla="*/ 257674 h 1916160"/>
              <a:gd name="connsiteX63" fmla="*/ 1550841 w 1854367"/>
              <a:gd name="connsiteY63" fmla="*/ 28081 h 1916160"/>
              <a:gd name="connsiteX64" fmla="*/ 1087583 w 1854367"/>
              <a:gd name="connsiteY64" fmla="*/ 0 h 1916160"/>
              <a:gd name="connsiteX65" fmla="*/ 1147975 w 1854367"/>
              <a:gd name="connsiteY65" fmla="*/ 0 h 1916160"/>
              <a:gd name="connsiteX66" fmla="*/ 1057513 w 1854367"/>
              <a:gd name="connsiteY66" fmla="*/ 28081 h 1916160"/>
              <a:gd name="connsiteX67" fmla="*/ 670479 w 1854367"/>
              <a:gd name="connsiteY67" fmla="*/ 611981 h 1916160"/>
              <a:gd name="connsiteX68" fmla="*/ 1304177 w 1854367"/>
              <a:gd name="connsiteY68" fmla="*/ 1245679 h 1916160"/>
              <a:gd name="connsiteX69" fmla="*/ 1829650 w 1854367"/>
              <a:gd name="connsiteY69" fmla="*/ 966287 h 1916160"/>
              <a:gd name="connsiteX70" fmla="*/ 1854367 w 1854367"/>
              <a:gd name="connsiteY70" fmla="*/ 920750 h 1916160"/>
              <a:gd name="connsiteX71" fmla="*/ 1854367 w 1854367"/>
              <a:gd name="connsiteY71" fmla="*/ 958286 h 1916160"/>
              <a:gd name="connsiteX72" fmla="*/ 1844565 w 1854367"/>
              <a:gd name="connsiteY72" fmla="*/ 976344 h 1916160"/>
              <a:gd name="connsiteX73" fmla="*/ 1304177 w 1854367"/>
              <a:gd name="connsiteY73" fmla="*/ 1263666 h 1916160"/>
              <a:gd name="connsiteX74" fmla="*/ 652492 w 1854367"/>
              <a:gd name="connsiteY74" fmla="*/ 611981 h 1916160"/>
              <a:gd name="connsiteX75" fmla="*/ 1050512 w 1854367"/>
              <a:gd name="connsiteY75" fmla="*/ 11508 h 1916160"/>
              <a:gd name="connsiteX76" fmla="*/ 856490 w 1854367"/>
              <a:gd name="connsiteY76" fmla="*/ 0 h 1916160"/>
              <a:gd name="connsiteX77" fmla="*/ 889318 w 1854367"/>
              <a:gd name="connsiteY77" fmla="*/ 0 h 1916160"/>
              <a:gd name="connsiteX78" fmla="*/ 781311 w 1854367"/>
              <a:gd name="connsiteY78" fmla="*/ 89114 h 1916160"/>
              <a:gd name="connsiteX79" fmla="*/ 564732 w 1854367"/>
              <a:gd name="connsiteY79" fmla="*/ 611982 h 1916160"/>
              <a:gd name="connsiteX80" fmla="*/ 1304179 w 1854367"/>
              <a:gd name="connsiteY80" fmla="*/ 1351428 h 1916160"/>
              <a:gd name="connsiteX81" fmla="*/ 1827046 w 1854367"/>
              <a:gd name="connsiteY81" fmla="*/ 1134849 h 1916160"/>
              <a:gd name="connsiteX82" fmla="*/ 1854367 w 1854367"/>
              <a:gd name="connsiteY82" fmla="*/ 1101736 h 1916160"/>
              <a:gd name="connsiteX83" fmla="*/ 1854367 w 1854367"/>
              <a:gd name="connsiteY83" fmla="*/ 1134565 h 1916160"/>
              <a:gd name="connsiteX84" fmla="*/ 1841887 w 1854367"/>
              <a:gd name="connsiteY84" fmla="*/ 1149690 h 1916160"/>
              <a:gd name="connsiteX85" fmla="*/ 1304179 w 1854367"/>
              <a:gd name="connsiteY85" fmla="*/ 1372416 h 1916160"/>
              <a:gd name="connsiteX86" fmla="*/ 543744 w 1854367"/>
              <a:gd name="connsiteY86" fmla="*/ 611982 h 1916160"/>
              <a:gd name="connsiteX87" fmla="*/ 766470 w 1854367"/>
              <a:gd name="connsiteY87" fmla="*/ 74273 h 1916160"/>
              <a:gd name="connsiteX88" fmla="*/ 687409 w 1854367"/>
              <a:gd name="connsiteY88" fmla="*/ 0 h 1916160"/>
              <a:gd name="connsiteX89" fmla="*/ 723916 w 1854367"/>
              <a:gd name="connsiteY89" fmla="*/ 0 h 1916160"/>
              <a:gd name="connsiteX90" fmla="*/ 706536 w 1854367"/>
              <a:gd name="connsiteY90" fmla="*/ 14339 h 1916160"/>
              <a:gd name="connsiteX91" fmla="*/ 458985 w 1854367"/>
              <a:gd name="connsiteY91" fmla="*/ 611982 h 1916160"/>
              <a:gd name="connsiteX92" fmla="*/ 1304179 w 1854367"/>
              <a:gd name="connsiteY92" fmla="*/ 1457175 h 1916160"/>
              <a:gd name="connsiteX93" fmla="*/ 1776734 w 1854367"/>
              <a:gd name="connsiteY93" fmla="*/ 1312830 h 1916160"/>
              <a:gd name="connsiteX94" fmla="*/ 1854367 w 1854367"/>
              <a:gd name="connsiteY94" fmla="*/ 1248777 h 1916160"/>
              <a:gd name="connsiteX95" fmla="*/ 1854367 w 1854367"/>
              <a:gd name="connsiteY95" fmla="*/ 1279737 h 1916160"/>
              <a:gd name="connsiteX96" fmla="*/ 1790148 w 1854367"/>
              <a:gd name="connsiteY96" fmla="*/ 1332723 h 1916160"/>
              <a:gd name="connsiteX97" fmla="*/ 1304179 w 1854367"/>
              <a:gd name="connsiteY97" fmla="*/ 1481165 h 1916160"/>
              <a:gd name="connsiteX98" fmla="*/ 434996 w 1854367"/>
              <a:gd name="connsiteY98" fmla="*/ 611982 h 1916160"/>
              <a:gd name="connsiteX99" fmla="*/ 583439 w 1854367"/>
              <a:gd name="connsiteY99" fmla="*/ 126013 h 1916160"/>
              <a:gd name="connsiteX100" fmla="*/ 547066 w 1854367"/>
              <a:gd name="connsiteY100" fmla="*/ 0 h 1916160"/>
              <a:gd name="connsiteX101" fmla="*/ 581898 w 1854367"/>
              <a:gd name="connsiteY101" fmla="*/ 0 h 1916160"/>
              <a:gd name="connsiteX102" fmla="*/ 515644 w 1854367"/>
              <a:gd name="connsiteY102" fmla="*/ 80301 h 1916160"/>
              <a:gd name="connsiteX103" fmla="*/ 353238 w 1854367"/>
              <a:gd name="connsiteY103" fmla="*/ 611982 h 1916160"/>
              <a:gd name="connsiteX104" fmla="*/ 1304179 w 1854367"/>
              <a:gd name="connsiteY104" fmla="*/ 1562923 h 1916160"/>
              <a:gd name="connsiteX105" fmla="*/ 1835860 w 1854367"/>
              <a:gd name="connsiteY105" fmla="*/ 1400517 h 1916160"/>
              <a:gd name="connsiteX106" fmla="*/ 1854367 w 1854367"/>
              <a:gd name="connsiteY106" fmla="*/ 1385248 h 1916160"/>
              <a:gd name="connsiteX107" fmla="*/ 1854367 w 1854367"/>
              <a:gd name="connsiteY107" fmla="*/ 1420080 h 1916160"/>
              <a:gd name="connsiteX108" fmla="*/ 1850950 w 1854367"/>
              <a:gd name="connsiteY108" fmla="*/ 1422899 h 1916160"/>
              <a:gd name="connsiteX109" fmla="*/ 1304179 w 1854367"/>
              <a:gd name="connsiteY109" fmla="*/ 1589914 h 1916160"/>
              <a:gd name="connsiteX110" fmla="*/ 326247 w 1854367"/>
              <a:gd name="connsiteY110" fmla="*/ 611982 h 1916160"/>
              <a:gd name="connsiteX111" fmla="*/ 493263 w 1854367"/>
              <a:gd name="connsiteY111" fmla="*/ 65210 h 1916160"/>
              <a:gd name="connsiteX112" fmla="*/ 406721 w 1854367"/>
              <a:gd name="connsiteY112" fmla="*/ 0 h 1916160"/>
              <a:gd name="connsiteX113" fmla="*/ 445427 w 1854367"/>
              <a:gd name="connsiteY113" fmla="*/ 0 h 1916160"/>
              <a:gd name="connsiteX114" fmla="*/ 427955 w 1854367"/>
              <a:gd name="connsiteY114" fmla="*/ 21176 h 1916160"/>
              <a:gd name="connsiteX115" fmla="*/ 247489 w 1854367"/>
              <a:gd name="connsiteY115" fmla="*/ 611981 h 1916160"/>
              <a:gd name="connsiteX116" fmla="*/ 1304177 w 1854367"/>
              <a:gd name="connsiteY116" fmla="*/ 1668669 h 1916160"/>
              <a:gd name="connsiteX117" fmla="*/ 1807858 w 1854367"/>
              <a:gd name="connsiteY117" fmla="*/ 1541133 h 1916160"/>
              <a:gd name="connsiteX118" fmla="*/ 1854367 w 1854367"/>
              <a:gd name="connsiteY118" fmla="*/ 1512877 h 1916160"/>
              <a:gd name="connsiteX119" fmla="*/ 1854367 w 1854367"/>
              <a:gd name="connsiteY119" fmla="*/ 1547934 h 1916160"/>
              <a:gd name="connsiteX120" fmla="*/ 1822153 w 1854367"/>
              <a:gd name="connsiteY120" fmla="*/ 1567505 h 1916160"/>
              <a:gd name="connsiteX121" fmla="*/ 1304177 w 1854367"/>
              <a:gd name="connsiteY121" fmla="*/ 1698661 h 1916160"/>
              <a:gd name="connsiteX122" fmla="*/ 217497 w 1854367"/>
              <a:gd name="connsiteY122" fmla="*/ 611981 h 1916160"/>
              <a:gd name="connsiteX123" fmla="*/ 403085 w 1854367"/>
              <a:gd name="connsiteY123" fmla="*/ 4407 h 1916160"/>
              <a:gd name="connsiteX124" fmla="*/ 282300 w 1854367"/>
              <a:gd name="connsiteY124" fmla="*/ 0 h 1916160"/>
              <a:gd name="connsiteX125" fmla="*/ 319672 w 1854367"/>
              <a:gd name="connsiteY125" fmla="*/ 0 h 1916160"/>
              <a:gd name="connsiteX126" fmla="*/ 233093 w 1854367"/>
              <a:gd name="connsiteY126" fmla="*/ 159509 h 1916160"/>
              <a:gd name="connsiteX127" fmla="*/ 141743 w 1854367"/>
              <a:gd name="connsiteY127" fmla="*/ 611982 h 1916160"/>
              <a:gd name="connsiteX128" fmla="*/ 1304179 w 1854367"/>
              <a:gd name="connsiteY128" fmla="*/ 1774417 h 1916160"/>
              <a:gd name="connsiteX129" fmla="*/ 1756651 w 1854367"/>
              <a:gd name="connsiteY129" fmla="*/ 1683067 h 1916160"/>
              <a:gd name="connsiteX130" fmla="*/ 1854367 w 1854367"/>
              <a:gd name="connsiteY130" fmla="*/ 1635995 h 1916160"/>
              <a:gd name="connsiteX131" fmla="*/ 1854367 w 1854367"/>
              <a:gd name="connsiteY131" fmla="*/ 1672583 h 1916160"/>
              <a:gd name="connsiteX132" fmla="*/ 1769494 w 1854367"/>
              <a:gd name="connsiteY132" fmla="*/ 1713468 h 1916160"/>
              <a:gd name="connsiteX133" fmla="*/ 1304179 w 1854367"/>
              <a:gd name="connsiteY133" fmla="*/ 1807411 h 1916160"/>
              <a:gd name="connsiteX134" fmla="*/ 108749 w 1854367"/>
              <a:gd name="connsiteY134" fmla="*/ 611982 h 1916160"/>
              <a:gd name="connsiteX135" fmla="*/ 202692 w 1854367"/>
              <a:gd name="connsiteY135" fmla="*/ 146666 h 1916160"/>
              <a:gd name="connsiteX136" fmla="*/ 159121 w 1854367"/>
              <a:gd name="connsiteY136" fmla="*/ 0 h 1916160"/>
              <a:gd name="connsiteX137" fmla="*/ 199892 w 1854367"/>
              <a:gd name="connsiteY137" fmla="*/ 0 h 1916160"/>
              <a:gd name="connsiteX138" fmla="*/ 135655 w 1854367"/>
              <a:gd name="connsiteY138" fmla="*/ 118348 h 1916160"/>
              <a:gd name="connsiteX139" fmla="*/ 35995 w 1854367"/>
              <a:gd name="connsiteY139" fmla="*/ 611982 h 1916160"/>
              <a:gd name="connsiteX140" fmla="*/ 1304177 w 1854367"/>
              <a:gd name="connsiteY140" fmla="*/ 1880164 h 1916160"/>
              <a:gd name="connsiteX141" fmla="*/ 1797811 w 1854367"/>
              <a:gd name="connsiteY141" fmla="*/ 1780504 h 1916160"/>
              <a:gd name="connsiteX142" fmla="*/ 1854367 w 1854367"/>
              <a:gd name="connsiteY142" fmla="*/ 1753260 h 1916160"/>
              <a:gd name="connsiteX143" fmla="*/ 1854367 w 1854367"/>
              <a:gd name="connsiteY143" fmla="*/ 1793177 h 1916160"/>
              <a:gd name="connsiteX144" fmla="*/ 1811824 w 1854367"/>
              <a:gd name="connsiteY144" fmla="*/ 1813671 h 1916160"/>
              <a:gd name="connsiteX145" fmla="*/ 1304179 w 1854367"/>
              <a:gd name="connsiteY145" fmla="*/ 1916160 h 1916160"/>
              <a:gd name="connsiteX146" fmla="*/ 0 w 1854367"/>
              <a:gd name="connsiteY146" fmla="*/ 611982 h 1916160"/>
              <a:gd name="connsiteX147" fmla="*/ 102489 w 1854367"/>
              <a:gd name="connsiteY147" fmla="*/ 104336 h 1916160"/>
            </a:gdLst>
            <a:rect l="l" t="t" r="r" b="b"/>
            <a:pathLst>
              <a:path w="1854367" h="1916160">
                <a:moveTo>
                  <a:pt x="1304177" y="507019"/>
                </a:moveTo>
                <a:cubicBezTo>
                  <a:pt x="1246209" y="507019"/>
                  <a:pt x="1199215" y="554013"/>
                  <a:pt x="1199215" y="611982"/>
                </a:cubicBezTo>
                <a:cubicBezTo>
                  <a:pt x="1199215" y="669951"/>
                  <a:pt x="1246209" y="716945"/>
                  <a:pt x="1304177" y="716945"/>
                </a:cubicBezTo>
                <a:cubicBezTo>
                  <a:pt x="1362147" y="716945"/>
                  <a:pt x="1409141" y="669951"/>
                  <a:pt x="1409141" y="611982"/>
                </a:cubicBezTo>
                <a:cubicBezTo>
                  <a:pt x="1409141" y="554013"/>
                  <a:pt x="1362147" y="507019"/>
                  <a:pt x="1304177" y="507019"/>
                </a:cubicBezTo>
                <a:close/>
                <a:moveTo>
                  <a:pt x="1304179" y="504039"/>
                </a:moveTo>
                <a:cubicBezTo>
                  <a:pt x="1363793" y="504039"/>
                  <a:pt x="1412121" y="552367"/>
                  <a:pt x="1412121" y="611982"/>
                </a:cubicBezTo>
                <a:cubicBezTo>
                  <a:pt x="1412121" y="671597"/>
                  <a:pt x="1363793" y="719925"/>
                  <a:pt x="1304179" y="719925"/>
                </a:cubicBezTo>
                <a:cubicBezTo>
                  <a:pt x="1244563" y="719925"/>
                  <a:pt x="1196235" y="671597"/>
                  <a:pt x="1196235" y="611982"/>
                </a:cubicBezTo>
                <a:cubicBezTo>
                  <a:pt x="1196235" y="552367"/>
                  <a:pt x="1244563" y="504039"/>
                  <a:pt x="1304179" y="504039"/>
                </a:cubicBezTo>
                <a:close/>
                <a:moveTo>
                  <a:pt x="1304179" y="401271"/>
                </a:moveTo>
                <a:cubicBezTo>
                  <a:pt x="1187807" y="401271"/>
                  <a:pt x="1093469" y="495609"/>
                  <a:pt x="1093469" y="611981"/>
                </a:cubicBezTo>
                <a:cubicBezTo>
                  <a:pt x="1093469" y="728353"/>
                  <a:pt x="1187807" y="822691"/>
                  <a:pt x="1304179" y="822691"/>
                </a:cubicBezTo>
                <a:cubicBezTo>
                  <a:pt x="1420551" y="822691"/>
                  <a:pt x="1514888" y="728353"/>
                  <a:pt x="1514888" y="611981"/>
                </a:cubicBezTo>
                <a:cubicBezTo>
                  <a:pt x="1514888" y="495609"/>
                  <a:pt x="1420551" y="401271"/>
                  <a:pt x="1304179" y="401271"/>
                </a:cubicBezTo>
                <a:close/>
                <a:moveTo>
                  <a:pt x="1304179" y="395290"/>
                </a:moveTo>
                <a:cubicBezTo>
                  <a:pt x="1423853" y="395290"/>
                  <a:pt x="1520869" y="492306"/>
                  <a:pt x="1520869" y="611981"/>
                </a:cubicBezTo>
                <a:cubicBezTo>
                  <a:pt x="1520869" y="731656"/>
                  <a:pt x="1423853" y="828672"/>
                  <a:pt x="1304179" y="828672"/>
                </a:cubicBezTo>
                <a:cubicBezTo>
                  <a:pt x="1184503" y="828672"/>
                  <a:pt x="1087488" y="731656"/>
                  <a:pt x="1087488" y="611981"/>
                </a:cubicBezTo>
                <a:cubicBezTo>
                  <a:pt x="1087488" y="492306"/>
                  <a:pt x="1184503" y="395290"/>
                  <a:pt x="1304179" y="395290"/>
                </a:cubicBezTo>
                <a:close/>
                <a:moveTo>
                  <a:pt x="1304179" y="295524"/>
                </a:moveTo>
                <a:cubicBezTo>
                  <a:pt x="1129404" y="295524"/>
                  <a:pt x="987721" y="437207"/>
                  <a:pt x="987721" y="611982"/>
                </a:cubicBezTo>
                <a:cubicBezTo>
                  <a:pt x="987721" y="786756"/>
                  <a:pt x="1129404" y="928440"/>
                  <a:pt x="1304179" y="928440"/>
                </a:cubicBezTo>
                <a:cubicBezTo>
                  <a:pt x="1478953" y="928440"/>
                  <a:pt x="1620636" y="786756"/>
                  <a:pt x="1620636" y="611982"/>
                </a:cubicBezTo>
                <a:cubicBezTo>
                  <a:pt x="1620636" y="437207"/>
                  <a:pt x="1478953" y="295524"/>
                  <a:pt x="1304179" y="295524"/>
                </a:cubicBezTo>
                <a:close/>
                <a:moveTo>
                  <a:pt x="1304179" y="286542"/>
                </a:moveTo>
                <a:cubicBezTo>
                  <a:pt x="1483914" y="286542"/>
                  <a:pt x="1629618" y="432246"/>
                  <a:pt x="1629618" y="611982"/>
                </a:cubicBezTo>
                <a:cubicBezTo>
                  <a:pt x="1629618" y="791718"/>
                  <a:pt x="1483914" y="937422"/>
                  <a:pt x="1304179" y="937422"/>
                </a:cubicBezTo>
                <a:cubicBezTo>
                  <a:pt x="1124443" y="937422"/>
                  <a:pt x="978739" y="791718"/>
                  <a:pt x="978739" y="611982"/>
                </a:cubicBezTo>
                <a:cubicBezTo>
                  <a:pt x="978739" y="432246"/>
                  <a:pt x="1124443" y="286542"/>
                  <a:pt x="1304179" y="286542"/>
                </a:cubicBezTo>
                <a:close/>
                <a:moveTo>
                  <a:pt x="1304177" y="189777"/>
                </a:moveTo>
                <a:cubicBezTo>
                  <a:pt x="1071001" y="189777"/>
                  <a:pt x="881973" y="378805"/>
                  <a:pt x="881973" y="611982"/>
                </a:cubicBezTo>
                <a:cubicBezTo>
                  <a:pt x="881973" y="845158"/>
                  <a:pt x="1071001" y="1034187"/>
                  <a:pt x="1304177" y="1034187"/>
                </a:cubicBezTo>
                <a:cubicBezTo>
                  <a:pt x="1537354" y="1034187"/>
                  <a:pt x="1726382" y="845158"/>
                  <a:pt x="1726382" y="611982"/>
                </a:cubicBezTo>
                <a:cubicBezTo>
                  <a:pt x="1726382" y="378805"/>
                  <a:pt x="1537354" y="189777"/>
                  <a:pt x="1304177" y="189777"/>
                </a:cubicBezTo>
                <a:close/>
                <a:moveTo>
                  <a:pt x="1304177" y="177793"/>
                </a:moveTo>
                <a:cubicBezTo>
                  <a:pt x="1543973" y="177793"/>
                  <a:pt x="1738366" y="372186"/>
                  <a:pt x="1738366" y="611982"/>
                </a:cubicBezTo>
                <a:cubicBezTo>
                  <a:pt x="1738366" y="851777"/>
                  <a:pt x="1543973" y="1046170"/>
                  <a:pt x="1304177" y="1046170"/>
                </a:cubicBezTo>
                <a:cubicBezTo>
                  <a:pt x="1064382" y="1046170"/>
                  <a:pt x="869989" y="851777"/>
                  <a:pt x="869989" y="611982"/>
                </a:cubicBezTo>
                <a:cubicBezTo>
                  <a:pt x="869989" y="372186"/>
                  <a:pt x="1064382" y="177793"/>
                  <a:pt x="1304177" y="177793"/>
                </a:cubicBezTo>
                <a:close/>
                <a:moveTo>
                  <a:pt x="1304177" y="84030"/>
                </a:moveTo>
                <a:cubicBezTo>
                  <a:pt x="1012598" y="84030"/>
                  <a:pt x="776226" y="320402"/>
                  <a:pt x="776226" y="611982"/>
                </a:cubicBezTo>
                <a:cubicBezTo>
                  <a:pt x="776226" y="903561"/>
                  <a:pt x="1012598" y="1139933"/>
                  <a:pt x="1304177" y="1139933"/>
                </a:cubicBezTo>
                <a:cubicBezTo>
                  <a:pt x="1595757" y="1139933"/>
                  <a:pt x="1832129" y="903561"/>
                  <a:pt x="1832129" y="611982"/>
                </a:cubicBezTo>
                <a:cubicBezTo>
                  <a:pt x="1832129" y="320402"/>
                  <a:pt x="1595757" y="84030"/>
                  <a:pt x="1304177" y="84030"/>
                </a:cubicBezTo>
                <a:close/>
                <a:moveTo>
                  <a:pt x="1304179" y="69044"/>
                </a:moveTo>
                <a:cubicBezTo>
                  <a:pt x="1604034" y="69044"/>
                  <a:pt x="1847116" y="312126"/>
                  <a:pt x="1847116" y="611982"/>
                </a:cubicBezTo>
                <a:cubicBezTo>
                  <a:pt x="1847116" y="911837"/>
                  <a:pt x="1604034" y="1154919"/>
                  <a:pt x="1304179" y="1154919"/>
                </a:cubicBezTo>
                <a:cubicBezTo>
                  <a:pt x="1004323" y="1154919"/>
                  <a:pt x="761241" y="911837"/>
                  <a:pt x="761241" y="611982"/>
                </a:cubicBezTo>
                <a:cubicBezTo>
                  <a:pt x="761241" y="312126"/>
                  <a:pt x="1004323" y="69044"/>
                  <a:pt x="1304179" y="69044"/>
                </a:cubicBezTo>
                <a:close/>
                <a:moveTo>
                  <a:pt x="1719039" y="0"/>
                </a:moveTo>
                <a:lnTo>
                  <a:pt x="1751868" y="0"/>
                </a:lnTo>
                <a:lnTo>
                  <a:pt x="1841887" y="74273"/>
                </a:lnTo>
                <a:lnTo>
                  <a:pt x="1854367" y="89399"/>
                </a:lnTo>
                <a:lnTo>
                  <a:pt x="1854367" y="122227"/>
                </a:lnTo>
                <a:lnTo>
                  <a:pt x="1827046" y="89114"/>
                </a:lnTo>
                <a:close/>
                <a:moveTo>
                  <a:pt x="1460379" y="0"/>
                </a:moveTo>
                <a:lnTo>
                  <a:pt x="1520772" y="0"/>
                </a:lnTo>
                <a:lnTo>
                  <a:pt x="1557842" y="11508"/>
                </a:lnTo>
                <a:cubicBezTo>
                  <a:pt x="1674792" y="60973"/>
                  <a:pt x="1774298" y="143607"/>
                  <a:pt x="1844565" y="247617"/>
                </a:cubicBezTo>
                <a:lnTo>
                  <a:pt x="1854367" y="265675"/>
                </a:lnTo>
                <a:lnTo>
                  <a:pt x="1854367" y="303211"/>
                </a:lnTo>
                <a:lnTo>
                  <a:pt x="1829650" y="257674"/>
                </a:lnTo>
                <a:cubicBezTo>
                  <a:pt x="1761322" y="156535"/>
                  <a:pt x="1664563" y="76181"/>
                  <a:pt x="1550841" y="28081"/>
                </a:cubicBezTo>
                <a:close/>
                <a:moveTo>
                  <a:pt x="1087583" y="0"/>
                </a:moveTo>
                <a:lnTo>
                  <a:pt x="1147975" y="0"/>
                </a:lnTo>
                <a:lnTo>
                  <a:pt x="1057513" y="28081"/>
                </a:lnTo>
                <a:cubicBezTo>
                  <a:pt x="830070" y="124282"/>
                  <a:pt x="670479" y="349494"/>
                  <a:pt x="670479" y="611981"/>
                </a:cubicBezTo>
                <a:cubicBezTo>
                  <a:pt x="670479" y="961962"/>
                  <a:pt x="954196" y="1245679"/>
                  <a:pt x="1304177" y="1245679"/>
                </a:cubicBezTo>
                <a:cubicBezTo>
                  <a:pt x="1522916" y="1245679"/>
                  <a:pt x="1715770" y="1134853"/>
                  <a:pt x="1829650" y="966287"/>
                </a:cubicBezTo>
                <a:lnTo>
                  <a:pt x="1854367" y="920750"/>
                </a:lnTo>
                <a:lnTo>
                  <a:pt x="1854367" y="958286"/>
                </a:lnTo>
                <a:lnTo>
                  <a:pt x="1844565" y="976344"/>
                </a:lnTo>
                <a:cubicBezTo>
                  <a:pt x="1727452" y="1149694"/>
                  <a:pt x="1529124" y="1263666"/>
                  <a:pt x="1304177" y="1263666"/>
                </a:cubicBezTo>
                <a:cubicBezTo>
                  <a:pt x="944262" y="1263666"/>
                  <a:pt x="652492" y="971896"/>
                  <a:pt x="652492" y="611981"/>
                </a:cubicBezTo>
                <a:cubicBezTo>
                  <a:pt x="652492" y="342044"/>
                  <a:pt x="816613" y="110439"/>
                  <a:pt x="1050512" y="11508"/>
                </a:cubicBezTo>
                <a:close/>
                <a:moveTo>
                  <a:pt x="856490" y="0"/>
                </a:moveTo>
                <a:lnTo>
                  <a:pt x="889318" y="0"/>
                </a:lnTo>
                <a:lnTo>
                  <a:pt x="781311" y="89114"/>
                </a:lnTo>
                <a:cubicBezTo>
                  <a:pt x="647498" y="222928"/>
                  <a:pt x="564732" y="407789"/>
                  <a:pt x="564732" y="611982"/>
                </a:cubicBezTo>
                <a:cubicBezTo>
                  <a:pt x="564732" y="1020367"/>
                  <a:pt x="895794" y="1351428"/>
                  <a:pt x="1304179" y="1351428"/>
                </a:cubicBezTo>
                <a:cubicBezTo>
                  <a:pt x="1508371" y="1351428"/>
                  <a:pt x="1693233" y="1268663"/>
                  <a:pt x="1827046" y="1134849"/>
                </a:cubicBezTo>
                <a:lnTo>
                  <a:pt x="1854367" y="1101736"/>
                </a:lnTo>
                <a:lnTo>
                  <a:pt x="1854367" y="1134565"/>
                </a:lnTo>
                <a:lnTo>
                  <a:pt x="1841887" y="1149690"/>
                </a:lnTo>
                <a:cubicBezTo>
                  <a:pt x="1704275" y="1287302"/>
                  <a:pt x="1514167" y="1372416"/>
                  <a:pt x="1304179" y="1372416"/>
                </a:cubicBezTo>
                <a:cubicBezTo>
                  <a:pt x="884202" y="1372416"/>
                  <a:pt x="543744" y="1031959"/>
                  <a:pt x="543744" y="611982"/>
                </a:cubicBezTo>
                <a:cubicBezTo>
                  <a:pt x="543744" y="401993"/>
                  <a:pt x="628858" y="211885"/>
                  <a:pt x="766470" y="74273"/>
                </a:cubicBezTo>
                <a:close/>
                <a:moveTo>
                  <a:pt x="687409" y="0"/>
                </a:moveTo>
                <a:lnTo>
                  <a:pt x="723916" y="0"/>
                </a:lnTo>
                <a:lnTo>
                  <a:pt x="706536" y="14339"/>
                </a:lnTo>
                <a:cubicBezTo>
                  <a:pt x="553586" y="167289"/>
                  <a:pt x="458985" y="378588"/>
                  <a:pt x="458985" y="611982"/>
                </a:cubicBezTo>
                <a:cubicBezTo>
                  <a:pt x="458985" y="1078770"/>
                  <a:pt x="837391" y="1457175"/>
                  <a:pt x="1304179" y="1457175"/>
                </a:cubicBezTo>
                <a:cubicBezTo>
                  <a:pt x="1479224" y="1457175"/>
                  <a:pt x="1641841" y="1403962"/>
                  <a:pt x="1776734" y="1312830"/>
                </a:cubicBezTo>
                <a:lnTo>
                  <a:pt x="1854367" y="1248777"/>
                </a:lnTo>
                <a:lnTo>
                  <a:pt x="1854367" y="1279737"/>
                </a:lnTo>
                <a:lnTo>
                  <a:pt x="1790148" y="1332723"/>
                </a:lnTo>
                <a:cubicBezTo>
                  <a:pt x="1651425" y="1426442"/>
                  <a:pt x="1484193" y="1481165"/>
                  <a:pt x="1304179" y="1481165"/>
                </a:cubicBezTo>
                <a:cubicBezTo>
                  <a:pt x="824143" y="1481165"/>
                  <a:pt x="434996" y="1092019"/>
                  <a:pt x="434996" y="611982"/>
                </a:cubicBezTo>
                <a:cubicBezTo>
                  <a:pt x="434996" y="431968"/>
                  <a:pt x="489720" y="264735"/>
                  <a:pt x="583439" y="126013"/>
                </a:cubicBezTo>
                <a:close/>
                <a:moveTo>
                  <a:pt x="547066" y="0"/>
                </a:moveTo>
                <a:lnTo>
                  <a:pt x="581898" y="0"/>
                </a:lnTo>
                <a:lnTo>
                  <a:pt x="515644" y="80301"/>
                </a:lnTo>
                <a:cubicBezTo>
                  <a:pt x="413109" y="232072"/>
                  <a:pt x="353238" y="415035"/>
                  <a:pt x="353238" y="611982"/>
                </a:cubicBezTo>
                <a:cubicBezTo>
                  <a:pt x="353238" y="1137172"/>
                  <a:pt x="778989" y="1562923"/>
                  <a:pt x="1304179" y="1562923"/>
                </a:cubicBezTo>
                <a:cubicBezTo>
                  <a:pt x="1501126" y="1562923"/>
                  <a:pt x="1684088" y="1503052"/>
                  <a:pt x="1835860" y="1400517"/>
                </a:cubicBezTo>
                <a:lnTo>
                  <a:pt x="1854367" y="1385248"/>
                </a:lnTo>
                <a:lnTo>
                  <a:pt x="1854367" y="1420080"/>
                </a:lnTo>
                <a:lnTo>
                  <a:pt x="1850950" y="1422899"/>
                </a:lnTo>
                <a:cubicBezTo>
                  <a:pt x="1694871" y="1528344"/>
                  <a:pt x="1506715" y="1589914"/>
                  <a:pt x="1304179" y="1589914"/>
                </a:cubicBezTo>
                <a:cubicBezTo>
                  <a:pt x="764083" y="1589914"/>
                  <a:pt x="326247" y="1152078"/>
                  <a:pt x="326247" y="611982"/>
                </a:cubicBezTo>
                <a:cubicBezTo>
                  <a:pt x="326247" y="409445"/>
                  <a:pt x="387818" y="221289"/>
                  <a:pt x="493263" y="65210"/>
                </a:cubicBezTo>
                <a:close/>
                <a:moveTo>
                  <a:pt x="406721" y="0"/>
                </a:moveTo>
                <a:lnTo>
                  <a:pt x="445427" y="0"/>
                </a:lnTo>
                <a:lnTo>
                  <a:pt x="427955" y="21176"/>
                </a:lnTo>
                <a:cubicBezTo>
                  <a:pt x="314018" y="189825"/>
                  <a:pt x="247489" y="393133"/>
                  <a:pt x="247489" y="611981"/>
                </a:cubicBezTo>
                <a:cubicBezTo>
                  <a:pt x="247489" y="1195573"/>
                  <a:pt x="720585" y="1668669"/>
                  <a:pt x="1304177" y="1668669"/>
                </a:cubicBezTo>
                <a:cubicBezTo>
                  <a:pt x="1486550" y="1668669"/>
                  <a:pt x="1658132" y="1622468"/>
                  <a:pt x="1807858" y="1541133"/>
                </a:cubicBezTo>
                <a:lnTo>
                  <a:pt x="1854367" y="1512877"/>
                </a:lnTo>
                <a:lnTo>
                  <a:pt x="1854367" y="1547934"/>
                </a:lnTo>
                <a:lnTo>
                  <a:pt x="1822153" y="1567505"/>
                </a:lnTo>
                <a:cubicBezTo>
                  <a:pt x="1668178" y="1651149"/>
                  <a:pt x="1491726" y="1698661"/>
                  <a:pt x="1304177" y="1698661"/>
                </a:cubicBezTo>
                <a:cubicBezTo>
                  <a:pt x="704021" y="1698661"/>
                  <a:pt x="217497" y="1212137"/>
                  <a:pt x="217497" y="611981"/>
                </a:cubicBezTo>
                <a:cubicBezTo>
                  <a:pt x="217497" y="386922"/>
                  <a:pt x="285914" y="177843"/>
                  <a:pt x="403085" y="4407"/>
                </a:cubicBezTo>
                <a:close/>
                <a:moveTo>
                  <a:pt x="282300" y="0"/>
                </a:moveTo>
                <a:lnTo>
                  <a:pt x="319672" y="0"/>
                </a:lnTo>
                <a:lnTo>
                  <a:pt x="233093" y="159509"/>
                </a:lnTo>
                <a:cubicBezTo>
                  <a:pt x="174271" y="298581"/>
                  <a:pt x="141743" y="451483"/>
                  <a:pt x="141743" y="611982"/>
                </a:cubicBezTo>
                <a:cubicBezTo>
                  <a:pt x="141743" y="1253977"/>
                  <a:pt x="662183" y="1774417"/>
                  <a:pt x="1304179" y="1774417"/>
                </a:cubicBezTo>
                <a:cubicBezTo>
                  <a:pt x="1464678" y="1774417"/>
                  <a:pt x="1617579" y="1741890"/>
                  <a:pt x="1756651" y="1683067"/>
                </a:cubicBezTo>
                <a:lnTo>
                  <a:pt x="1854367" y="1635995"/>
                </a:lnTo>
                <a:lnTo>
                  <a:pt x="1854367" y="1672583"/>
                </a:lnTo>
                <a:lnTo>
                  <a:pt x="1769494" y="1713468"/>
                </a:lnTo>
                <a:cubicBezTo>
                  <a:pt x="1626475" y="1773960"/>
                  <a:pt x="1469233" y="1807411"/>
                  <a:pt x="1304179" y="1807411"/>
                </a:cubicBezTo>
                <a:cubicBezTo>
                  <a:pt x="643961" y="1807411"/>
                  <a:pt x="108749" y="1272199"/>
                  <a:pt x="108749" y="611982"/>
                </a:cubicBezTo>
                <a:cubicBezTo>
                  <a:pt x="108749" y="446927"/>
                  <a:pt x="142200" y="289686"/>
                  <a:pt x="202692" y="146666"/>
                </a:cubicBezTo>
                <a:close/>
                <a:moveTo>
                  <a:pt x="159121" y="0"/>
                </a:moveTo>
                <a:lnTo>
                  <a:pt x="199892" y="0"/>
                </a:lnTo>
                <a:lnTo>
                  <a:pt x="135655" y="118348"/>
                </a:lnTo>
                <a:cubicBezTo>
                  <a:pt x="71482" y="270071"/>
                  <a:pt x="35995" y="436882"/>
                  <a:pt x="35995" y="611982"/>
                </a:cubicBezTo>
                <a:cubicBezTo>
                  <a:pt x="35995" y="1312379"/>
                  <a:pt x="603780" y="1880164"/>
                  <a:pt x="1304177" y="1880164"/>
                </a:cubicBezTo>
                <a:cubicBezTo>
                  <a:pt x="1479276" y="1880164"/>
                  <a:pt x="1646088" y="1844678"/>
                  <a:pt x="1797811" y="1780504"/>
                </a:cubicBezTo>
                <a:lnTo>
                  <a:pt x="1854367" y="1753260"/>
                </a:lnTo>
                <a:lnTo>
                  <a:pt x="1854367" y="1793177"/>
                </a:lnTo>
                <a:lnTo>
                  <a:pt x="1811824" y="1813671"/>
                </a:lnTo>
                <a:cubicBezTo>
                  <a:pt x="1655794" y="1879666"/>
                  <a:pt x="1484248" y="1916160"/>
                  <a:pt x="1304179" y="1916160"/>
                </a:cubicBezTo>
                <a:cubicBezTo>
                  <a:pt x="583901" y="1916160"/>
                  <a:pt x="0" y="1332259"/>
                  <a:pt x="0" y="611982"/>
                </a:cubicBezTo>
                <a:cubicBezTo>
                  <a:pt x="0" y="431912"/>
                  <a:pt x="36494" y="260366"/>
                  <a:pt x="102489" y="10433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5036099"/>
            <a:ext cx="1211208" cy="789069"/>
          </a:xfrm>
          <a:custGeom>
            <a:avLst/>
            <a:gdLst>
              <a:gd name="connsiteX0" fmla="*/ 1171755 w 1211208"/>
              <a:gd name="connsiteY0" fmla="*/ 710162 h 789069"/>
              <a:gd name="connsiteX1" fmla="*/ 1211208 w 1211208"/>
              <a:gd name="connsiteY1" fmla="*/ 749615 h 789069"/>
              <a:gd name="connsiteX2" fmla="*/ 1171755 w 1211208"/>
              <a:gd name="connsiteY2" fmla="*/ 789069 h 789069"/>
              <a:gd name="connsiteX3" fmla="*/ 1132301 w 1211208"/>
              <a:gd name="connsiteY3" fmla="*/ 749615 h 789069"/>
              <a:gd name="connsiteX4" fmla="*/ 1171755 w 1211208"/>
              <a:gd name="connsiteY4" fmla="*/ 710162 h 789069"/>
              <a:gd name="connsiteX5" fmla="*/ 1029722 w 1211208"/>
              <a:gd name="connsiteY5" fmla="*/ 710162 h 789069"/>
              <a:gd name="connsiteX6" fmla="*/ 1069176 w 1211208"/>
              <a:gd name="connsiteY6" fmla="*/ 749615 h 789069"/>
              <a:gd name="connsiteX7" fmla="*/ 1029722 w 1211208"/>
              <a:gd name="connsiteY7" fmla="*/ 789069 h 789069"/>
              <a:gd name="connsiteX8" fmla="*/ 990268 w 1211208"/>
              <a:gd name="connsiteY8" fmla="*/ 749615 h 789069"/>
              <a:gd name="connsiteX9" fmla="*/ 1029722 w 1211208"/>
              <a:gd name="connsiteY9" fmla="*/ 710162 h 789069"/>
              <a:gd name="connsiteX10" fmla="*/ 887689 w 1211208"/>
              <a:gd name="connsiteY10" fmla="*/ 710162 h 789069"/>
              <a:gd name="connsiteX11" fmla="*/ 927142 w 1211208"/>
              <a:gd name="connsiteY11" fmla="*/ 749615 h 789069"/>
              <a:gd name="connsiteX12" fmla="*/ 887689 w 1211208"/>
              <a:gd name="connsiteY12" fmla="*/ 789069 h 789069"/>
              <a:gd name="connsiteX13" fmla="*/ 848235 w 1211208"/>
              <a:gd name="connsiteY13" fmla="*/ 749615 h 789069"/>
              <a:gd name="connsiteX14" fmla="*/ 887689 w 1211208"/>
              <a:gd name="connsiteY14" fmla="*/ 710162 h 789069"/>
              <a:gd name="connsiteX15" fmla="*/ 745657 w 1211208"/>
              <a:gd name="connsiteY15" fmla="*/ 710162 h 789069"/>
              <a:gd name="connsiteX16" fmla="*/ 785111 w 1211208"/>
              <a:gd name="connsiteY16" fmla="*/ 749615 h 789069"/>
              <a:gd name="connsiteX17" fmla="*/ 745657 w 1211208"/>
              <a:gd name="connsiteY17" fmla="*/ 789069 h 789069"/>
              <a:gd name="connsiteX18" fmla="*/ 706203 w 1211208"/>
              <a:gd name="connsiteY18" fmla="*/ 749615 h 789069"/>
              <a:gd name="connsiteX19" fmla="*/ 745657 w 1211208"/>
              <a:gd name="connsiteY19" fmla="*/ 710162 h 789069"/>
              <a:gd name="connsiteX20" fmla="*/ 603626 w 1211208"/>
              <a:gd name="connsiteY20" fmla="*/ 710162 h 789069"/>
              <a:gd name="connsiteX21" fmla="*/ 643080 w 1211208"/>
              <a:gd name="connsiteY21" fmla="*/ 749615 h 789069"/>
              <a:gd name="connsiteX22" fmla="*/ 603626 w 1211208"/>
              <a:gd name="connsiteY22" fmla="*/ 789069 h 789069"/>
              <a:gd name="connsiteX23" fmla="*/ 564172 w 1211208"/>
              <a:gd name="connsiteY23" fmla="*/ 749615 h 789069"/>
              <a:gd name="connsiteX24" fmla="*/ 603626 w 1211208"/>
              <a:gd name="connsiteY24" fmla="*/ 710162 h 789069"/>
              <a:gd name="connsiteX25" fmla="*/ 461593 w 1211208"/>
              <a:gd name="connsiteY25" fmla="*/ 710162 h 789069"/>
              <a:gd name="connsiteX26" fmla="*/ 501047 w 1211208"/>
              <a:gd name="connsiteY26" fmla="*/ 749615 h 789069"/>
              <a:gd name="connsiteX27" fmla="*/ 461593 w 1211208"/>
              <a:gd name="connsiteY27" fmla="*/ 789069 h 789069"/>
              <a:gd name="connsiteX28" fmla="*/ 422140 w 1211208"/>
              <a:gd name="connsiteY28" fmla="*/ 749615 h 789069"/>
              <a:gd name="connsiteX29" fmla="*/ 461593 w 1211208"/>
              <a:gd name="connsiteY29" fmla="*/ 710162 h 789069"/>
              <a:gd name="connsiteX30" fmla="*/ 319562 w 1211208"/>
              <a:gd name="connsiteY30" fmla="*/ 710162 h 789069"/>
              <a:gd name="connsiteX31" fmla="*/ 359016 w 1211208"/>
              <a:gd name="connsiteY31" fmla="*/ 749615 h 789069"/>
              <a:gd name="connsiteX32" fmla="*/ 319562 w 1211208"/>
              <a:gd name="connsiteY32" fmla="*/ 789069 h 789069"/>
              <a:gd name="connsiteX33" fmla="*/ 280108 w 1211208"/>
              <a:gd name="connsiteY33" fmla="*/ 749615 h 789069"/>
              <a:gd name="connsiteX34" fmla="*/ 319562 w 1211208"/>
              <a:gd name="connsiteY34" fmla="*/ 710162 h 789069"/>
              <a:gd name="connsiteX35" fmla="*/ 177529 w 1211208"/>
              <a:gd name="connsiteY35" fmla="*/ 710162 h 789069"/>
              <a:gd name="connsiteX36" fmla="*/ 216982 w 1211208"/>
              <a:gd name="connsiteY36" fmla="*/ 749615 h 789069"/>
              <a:gd name="connsiteX37" fmla="*/ 177529 w 1211208"/>
              <a:gd name="connsiteY37" fmla="*/ 789069 h 789069"/>
              <a:gd name="connsiteX38" fmla="*/ 138075 w 1211208"/>
              <a:gd name="connsiteY38" fmla="*/ 749615 h 789069"/>
              <a:gd name="connsiteX39" fmla="*/ 177529 w 1211208"/>
              <a:gd name="connsiteY39" fmla="*/ 710162 h 789069"/>
              <a:gd name="connsiteX40" fmla="*/ 35496 w 1211208"/>
              <a:gd name="connsiteY40" fmla="*/ 710162 h 789069"/>
              <a:gd name="connsiteX41" fmla="*/ 74950 w 1211208"/>
              <a:gd name="connsiteY41" fmla="*/ 749615 h 789069"/>
              <a:gd name="connsiteX42" fmla="*/ 35496 w 1211208"/>
              <a:gd name="connsiteY42" fmla="*/ 789069 h 789069"/>
              <a:gd name="connsiteX43" fmla="*/ 7598 w 1211208"/>
              <a:gd name="connsiteY43" fmla="*/ 777513 h 789069"/>
              <a:gd name="connsiteX44" fmla="*/ 0 w 1211208"/>
              <a:gd name="connsiteY44" fmla="*/ 759170 h 789069"/>
              <a:gd name="connsiteX45" fmla="*/ 0 w 1211208"/>
              <a:gd name="connsiteY45" fmla="*/ 740060 h 789069"/>
              <a:gd name="connsiteX46" fmla="*/ 7598 w 1211208"/>
              <a:gd name="connsiteY46" fmla="*/ 721717 h 789069"/>
              <a:gd name="connsiteX47" fmla="*/ 35496 w 1211208"/>
              <a:gd name="connsiteY47" fmla="*/ 710162 h 789069"/>
              <a:gd name="connsiteX48" fmla="*/ 1171755 w 1211208"/>
              <a:gd name="connsiteY48" fmla="*/ 568129 h 789069"/>
              <a:gd name="connsiteX49" fmla="*/ 1211208 w 1211208"/>
              <a:gd name="connsiteY49" fmla="*/ 607583 h 789069"/>
              <a:gd name="connsiteX50" fmla="*/ 1171755 w 1211208"/>
              <a:gd name="connsiteY50" fmla="*/ 647037 h 789069"/>
              <a:gd name="connsiteX51" fmla="*/ 1132301 w 1211208"/>
              <a:gd name="connsiteY51" fmla="*/ 607583 h 789069"/>
              <a:gd name="connsiteX52" fmla="*/ 1171755 w 1211208"/>
              <a:gd name="connsiteY52" fmla="*/ 568129 h 789069"/>
              <a:gd name="connsiteX53" fmla="*/ 1029722 w 1211208"/>
              <a:gd name="connsiteY53" fmla="*/ 568129 h 789069"/>
              <a:gd name="connsiteX54" fmla="*/ 1069176 w 1211208"/>
              <a:gd name="connsiteY54" fmla="*/ 607583 h 789069"/>
              <a:gd name="connsiteX55" fmla="*/ 1029722 w 1211208"/>
              <a:gd name="connsiteY55" fmla="*/ 647037 h 789069"/>
              <a:gd name="connsiteX56" fmla="*/ 990268 w 1211208"/>
              <a:gd name="connsiteY56" fmla="*/ 607583 h 789069"/>
              <a:gd name="connsiteX57" fmla="*/ 1029722 w 1211208"/>
              <a:gd name="connsiteY57" fmla="*/ 568129 h 789069"/>
              <a:gd name="connsiteX58" fmla="*/ 887689 w 1211208"/>
              <a:gd name="connsiteY58" fmla="*/ 568129 h 789069"/>
              <a:gd name="connsiteX59" fmla="*/ 927142 w 1211208"/>
              <a:gd name="connsiteY59" fmla="*/ 607583 h 789069"/>
              <a:gd name="connsiteX60" fmla="*/ 887689 w 1211208"/>
              <a:gd name="connsiteY60" fmla="*/ 647037 h 789069"/>
              <a:gd name="connsiteX61" fmla="*/ 848235 w 1211208"/>
              <a:gd name="connsiteY61" fmla="*/ 607583 h 789069"/>
              <a:gd name="connsiteX62" fmla="*/ 887689 w 1211208"/>
              <a:gd name="connsiteY62" fmla="*/ 568129 h 789069"/>
              <a:gd name="connsiteX63" fmla="*/ 745657 w 1211208"/>
              <a:gd name="connsiteY63" fmla="*/ 568129 h 789069"/>
              <a:gd name="connsiteX64" fmla="*/ 785111 w 1211208"/>
              <a:gd name="connsiteY64" fmla="*/ 607583 h 789069"/>
              <a:gd name="connsiteX65" fmla="*/ 745657 w 1211208"/>
              <a:gd name="connsiteY65" fmla="*/ 647037 h 789069"/>
              <a:gd name="connsiteX66" fmla="*/ 706203 w 1211208"/>
              <a:gd name="connsiteY66" fmla="*/ 607583 h 789069"/>
              <a:gd name="connsiteX67" fmla="*/ 745657 w 1211208"/>
              <a:gd name="connsiteY67" fmla="*/ 568129 h 789069"/>
              <a:gd name="connsiteX68" fmla="*/ 603626 w 1211208"/>
              <a:gd name="connsiteY68" fmla="*/ 568129 h 789069"/>
              <a:gd name="connsiteX69" fmla="*/ 643080 w 1211208"/>
              <a:gd name="connsiteY69" fmla="*/ 607583 h 789069"/>
              <a:gd name="connsiteX70" fmla="*/ 603626 w 1211208"/>
              <a:gd name="connsiteY70" fmla="*/ 647037 h 789069"/>
              <a:gd name="connsiteX71" fmla="*/ 564172 w 1211208"/>
              <a:gd name="connsiteY71" fmla="*/ 607583 h 789069"/>
              <a:gd name="connsiteX72" fmla="*/ 603626 w 1211208"/>
              <a:gd name="connsiteY72" fmla="*/ 568129 h 789069"/>
              <a:gd name="connsiteX73" fmla="*/ 461593 w 1211208"/>
              <a:gd name="connsiteY73" fmla="*/ 568129 h 789069"/>
              <a:gd name="connsiteX74" fmla="*/ 501047 w 1211208"/>
              <a:gd name="connsiteY74" fmla="*/ 607583 h 789069"/>
              <a:gd name="connsiteX75" fmla="*/ 461593 w 1211208"/>
              <a:gd name="connsiteY75" fmla="*/ 647037 h 789069"/>
              <a:gd name="connsiteX76" fmla="*/ 422140 w 1211208"/>
              <a:gd name="connsiteY76" fmla="*/ 607583 h 789069"/>
              <a:gd name="connsiteX77" fmla="*/ 461593 w 1211208"/>
              <a:gd name="connsiteY77" fmla="*/ 568129 h 789069"/>
              <a:gd name="connsiteX78" fmla="*/ 319562 w 1211208"/>
              <a:gd name="connsiteY78" fmla="*/ 568129 h 789069"/>
              <a:gd name="connsiteX79" fmla="*/ 359016 w 1211208"/>
              <a:gd name="connsiteY79" fmla="*/ 607583 h 789069"/>
              <a:gd name="connsiteX80" fmla="*/ 319562 w 1211208"/>
              <a:gd name="connsiteY80" fmla="*/ 647037 h 789069"/>
              <a:gd name="connsiteX81" fmla="*/ 280108 w 1211208"/>
              <a:gd name="connsiteY81" fmla="*/ 607583 h 789069"/>
              <a:gd name="connsiteX82" fmla="*/ 319562 w 1211208"/>
              <a:gd name="connsiteY82" fmla="*/ 568129 h 789069"/>
              <a:gd name="connsiteX83" fmla="*/ 177529 w 1211208"/>
              <a:gd name="connsiteY83" fmla="*/ 568129 h 789069"/>
              <a:gd name="connsiteX84" fmla="*/ 216982 w 1211208"/>
              <a:gd name="connsiteY84" fmla="*/ 607583 h 789069"/>
              <a:gd name="connsiteX85" fmla="*/ 177529 w 1211208"/>
              <a:gd name="connsiteY85" fmla="*/ 647037 h 789069"/>
              <a:gd name="connsiteX86" fmla="*/ 138075 w 1211208"/>
              <a:gd name="connsiteY86" fmla="*/ 607583 h 789069"/>
              <a:gd name="connsiteX87" fmla="*/ 177529 w 1211208"/>
              <a:gd name="connsiteY87" fmla="*/ 568129 h 789069"/>
              <a:gd name="connsiteX88" fmla="*/ 35496 w 1211208"/>
              <a:gd name="connsiteY88" fmla="*/ 568129 h 789069"/>
              <a:gd name="connsiteX89" fmla="*/ 74950 w 1211208"/>
              <a:gd name="connsiteY89" fmla="*/ 607583 h 789069"/>
              <a:gd name="connsiteX90" fmla="*/ 35496 w 1211208"/>
              <a:gd name="connsiteY90" fmla="*/ 647037 h 789069"/>
              <a:gd name="connsiteX91" fmla="*/ 7598 w 1211208"/>
              <a:gd name="connsiteY91" fmla="*/ 635481 h 789069"/>
              <a:gd name="connsiteX92" fmla="*/ 0 w 1211208"/>
              <a:gd name="connsiteY92" fmla="*/ 617138 h 789069"/>
              <a:gd name="connsiteX93" fmla="*/ 0 w 1211208"/>
              <a:gd name="connsiteY93" fmla="*/ 598028 h 789069"/>
              <a:gd name="connsiteX94" fmla="*/ 7598 w 1211208"/>
              <a:gd name="connsiteY94" fmla="*/ 579685 h 789069"/>
              <a:gd name="connsiteX95" fmla="*/ 35496 w 1211208"/>
              <a:gd name="connsiteY95" fmla="*/ 568129 h 789069"/>
              <a:gd name="connsiteX96" fmla="*/ 1171755 w 1211208"/>
              <a:gd name="connsiteY96" fmla="*/ 426098 h 789069"/>
              <a:gd name="connsiteX97" fmla="*/ 1211208 w 1211208"/>
              <a:gd name="connsiteY97" fmla="*/ 465552 h 789069"/>
              <a:gd name="connsiteX98" fmla="*/ 1171755 w 1211208"/>
              <a:gd name="connsiteY98" fmla="*/ 505005 h 789069"/>
              <a:gd name="connsiteX99" fmla="*/ 1132301 w 1211208"/>
              <a:gd name="connsiteY99" fmla="*/ 465552 h 789069"/>
              <a:gd name="connsiteX100" fmla="*/ 1171755 w 1211208"/>
              <a:gd name="connsiteY100" fmla="*/ 426098 h 789069"/>
              <a:gd name="connsiteX101" fmla="*/ 1029722 w 1211208"/>
              <a:gd name="connsiteY101" fmla="*/ 426098 h 789069"/>
              <a:gd name="connsiteX102" fmla="*/ 1069176 w 1211208"/>
              <a:gd name="connsiteY102" fmla="*/ 465552 h 789069"/>
              <a:gd name="connsiteX103" fmla="*/ 1029722 w 1211208"/>
              <a:gd name="connsiteY103" fmla="*/ 505005 h 789069"/>
              <a:gd name="connsiteX104" fmla="*/ 990268 w 1211208"/>
              <a:gd name="connsiteY104" fmla="*/ 465552 h 789069"/>
              <a:gd name="connsiteX105" fmla="*/ 1029722 w 1211208"/>
              <a:gd name="connsiteY105" fmla="*/ 426098 h 789069"/>
              <a:gd name="connsiteX106" fmla="*/ 887689 w 1211208"/>
              <a:gd name="connsiteY106" fmla="*/ 426098 h 789069"/>
              <a:gd name="connsiteX107" fmla="*/ 927142 w 1211208"/>
              <a:gd name="connsiteY107" fmla="*/ 465552 h 789069"/>
              <a:gd name="connsiteX108" fmla="*/ 887689 w 1211208"/>
              <a:gd name="connsiteY108" fmla="*/ 505005 h 789069"/>
              <a:gd name="connsiteX109" fmla="*/ 848235 w 1211208"/>
              <a:gd name="connsiteY109" fmla="*/ 465552 h 789069"/>
              <a:gd name="connsiteX110" fmla="*/ 887689 w 1211208"/>
              <a:gd name="connsiteY110" fmla="*/ 426098 h 789069"/>
              <a:gd name="connsiteX111" fmla="*/ 745657 w 1211208"/>
              <a:gd name="connsiteY111" fmla="*/ 426098 h 789069"/>
              <a:gd name="connsiteX112" fmla="*/ 785111 w 1211208"/>
              <a:gd name="connsiteY112" fmla="*/ 465552 h 789069"/>
              <a:gd name="connsiteX113" fmla="*/ 745657 w 1211208"/>
              <a:gd name="connsiteY113" fmla="*/ 505005 h 789069"/>
              <a:gd name="connsiteX114" fmla="*/ 706203 w 1211208"/>
              <a:gd name="connsiteY114" fmla="*/ 465552 h 789069"/>
              <a:gd name="connsiteX115" fmla="*/ 745657 w 1211208"/>
              <a:gd name="connsiteY115" fmla="*/ 426098 h 789069"/>
              <a:gd name="connsiteX116" fmla="*/ 603626 w 1211208"/>
              <a:gd name="connsiteY116" fmla="*/ 426098 h 789069"/>
              <a:gd name="connsiteX117" fmla="*/ 643080 w 1211208"/>
              <a:gd name="connsiteY117" fmla="*/ 465552 h 789069"/>
              <a:gd name="connsiteX118" fmla="*/ 603626 w 1211208"/>
              <a:gd name="connsiteY118" fmla="*/ 505005 h 789069"/>
              <a:gd name="connsiteX119" fmla="*/ 564172 w 1211208"/>
              <a:gd name="connsiteY119" fmla="*/ 465552 h 789069"/>
              <a:gd name="connsiteX120" fmla="*/ 603626 w 1211208"/>
              <a:gd name="connsiteY120" fmla="*/ 426098 h 789069"/>
              <a:gd name="connsiteX121" fmla="*/ 461593 w 1211208"/>
              <a:gd name="connsiteY121" fmla="*/ 426098 h 789069"/>
              <a:gd name="connsiteX122" fmla="*/ 501047 w 1211208"/>
              <a:gd name="connsiteY122" fmla="*/ 465552 h 789069"/>
              <a:gd name="connsiteX123" fmla="*/ 461593 w 1211208"/>
              <a:gd name="connsiteY123" fmla="*/ 505005 h 789069"/>
              <a:gd name="connsiteX124" fmla="*/ 422140 w 1211208"/>
              <a:gd name="connsiteY124" fmla="*/ 465552 h 789069"/>
              <a:gd name="connsiteX125" fmla="*/ 461593 w 1211208"/>
              <a:gd name="connsiteY125" fmla="*/ 426098 h 789069"/>
              <a:gd name="connsiteX126" fmla="*/ 319562 w 1211208"/>
              <a:gd name="connsiteY126" fmla="*/ 426098 h 789069"/>
              <a:gd name="connsiteX127" fmla="*/ 359016 w 1211208"/>
              <a:gd name="connsiteY127" fmla="*/ 465552 h 789069"/>
              <a:gd name="connsiteX128" fmla="*/ 319562 w 1211208"/>
              <a:gd name="connsiteY128" fmla="*/ 505005 h 789069"/>
              <a:gd name="connsiteX129" fmla="*/ 280108 w 1211208"/>
              <a:gd name="connsiteY129" fmla="*/ 465552 h 789069"/>
              <a:gd name="connsiteX130" fmla="*/ 319562 w 1211208"/>
              <a:gd name="connsiteY130" fmla="*/ 426098 h 789069"/>
              <a:gd name="connsiteX131" fmla="*/ 177529 w 1211208"/>
              <a:gd name="connsiteY131" fmla="*/ 426098 h 789069"/>
              <a:gd name="connsiteX132" fmla="*/ 216982 w 1211208"/>
              <a:gd name="connsiteY132" fmla="*/ 465552 h 789069"/>
              <a:gd name="connsiteX133" fmla="*/ 177529 w 1211208"/>
              <a:gd name="connsiteY133" fmla="*/ 505005 h 789069"/>
              <a:gd name="connsiteX134" fmla="*/ 138075 w 1211208"/>
              <a:gd name="connsiteY134" fmla="*/ 465552 h 789069"/>
              <a:gd name="connsiteX135" fmla="*/ 177529 w 1211208"/>
              <a:gd name="connsiteY135" fmla="*/ 426098 h 789069"/>
              <a:gd name="connsiteX136" fmla="*/ 35496 w 1211208"/>
              <a:gd name="connsiteY136" fmla="*/ 426098 h 789069"/>
              <a:gd name="connsiteX137" fmla="*/ 74950 w 1211208"/>
              <a:gd name="connsiteY137" fmla="*/ 465552 h 789069"/>
              <a:gd name="connsiteX138" fmla="*/ 35496 w 1211208"/>
              <a:gd name="connsiteY138" fmla="*/ 505005 h 789069"/>
              <a:gd name="connsiteX139" fmla="*/ 7598 w 1211208"/>
              <a:gd name="connsiteY139" fmla="*/ 493450 h 789069"/>
              <a:gd name="connsiteX140" fmla="*/ 0 w 1211208"/>
              <a:gd name="connsiteY140" fmla="*/ 475107 h 789069"/>
              <a:gd name="connsiteX141" fmla="*/ 0 w 1211208"/>
              <a:gd name="connsiteY141" fmla="*/ 455997 h 789069"/>
              <a:gd name="connsiteX142" fmla="*/ 7598 w 1211208"/>
              <a:gd name="connsiteY142" fmla="*/ 437654 h 789069"/>
              <a:gd name="connsiteX143" fmla="*/ 35496 w 1211208"/>
              <a:gd name="connsiteY143" fmla="*/ 426098 h 789069"/>
              <a:gd name="connsiteX144" fmla="*/ 1171755 w 1211208"/>
              <a:gd name="connsiteY144" fmla="*/ 284064 h 789069"/>
              <a:gd name="connsiteX145" fmla="*/ 1211208 w 1211208"/>
              <a:gd name="connsiteY145" fmla="*/ 323518 h 789069"/>
              <a:gd name="connsiteX146" fmla="*/ 1171755 w 1211208"/>
              <a:gd name="connsiteY146" fmla="*/ 362972 h 789069"/>
              <a:gd name="connsiteX147" fmla="*/ 1132301 w 1211208"/>
              <a:gd name="connsiteY147" fmla="*/ 323518 h 789069"/>
              <a:gd name="connsiteX148" fmla="*/ 1171755 w 1211208"/>
              <a:gd name="connsiteY148" fmla="*/ 284064 h 789069"/>
              <a:gd name="connsiteX149" fmla="*/ 1029722 w 1211208"/>
              <a:gd name="connsiteY149" fmla="*/ 284064 h 789069"/>
              <a:gd name="connsiteX150" fmla="*/ 1069176 w 1211208"/>
              <a:gd name="connsiteY150" fmla="*/ 323518 h 789069"/>
              <a:gd name="connsiteX151" fmla="*/ 1029722 w 1211208"/>
              <a:gd name="connsiteY151" fmla="*/ 362972 h 789069"/>
              <a:gd name="connsiteX152" fmla="*/ 990268 w 1211208"/>
              <a:gd name="connsiteY152" fmla="*/ 323518 h 789069"/>
              <a:gd name="connsiteX153" fmla="*/ 1029722 w 1211208"/>
              <a:gd name="connsiteY153" fmla="*/ 284064 h 789069"/>
              <a:gd name="connsiteX154" fmla="*/ 887689 w 1211208"/>
              <a:gd name="connsiteY154" fmla="*/ 284064 h 789069"/>
              <a:gd name="connsiteX155" fmla="*/ 927142 w 1211208"/>
              <a:gd name="connsiteY155" fmla="*/ 323518 h 789069"/>
              <a:gd name="connsiteX156" fmla="*/ 887689 w 1211208"/>
              <a:gd name="connsiteY156" fmla="*/ 362972 h 789069"/>
              <a:gd name="connsiteX157" fmla="*/ 848235 w 1211208"/>
              <a:gd name="connsiteY157" fmla="*/ 323518 h 789069"/>
              <a:gd name="connsiteX158" fmla="*/ 887689 w 1211208"/>
              <a:gd name="connsiteY158" fmla="*/ 284064 h 789069"/>
              <a:gd name="connsiteX159" fmla="*/ 745657 w 1211208"/>
              <a:gd name="connsiteY159" fmla="*/ 284064 h 789069"/>
              <a:gd name="connsiteX160" fmla="*/ 785111 w 1211208"/>
              <a:gd name="connsiteY160" fmla="*/ 323518 h 789069"/>
              <a:gd name="connsiteX161" fmla="*/ 745657 w 1211208"/>
              <a:gd name="connsiteY161" fmla="*/ 362972 h 789069"/>
              <a:gd name="connsiteX162" fmla="*/ 706203 w 1211208"/>
              <a:gd name="connsiteY162" fmla="*/ 323518 h 789069"/>
              <a:gd name="connsiteX163" fmla="*/ 745657 w 1211208"/>
              <a:gd name="connsiteY163" fmla="*/ 284064 h 789069"/>
              <a:gd name="connsiteX164" fmla="*/ 603626 w 1211208"/>
              <a:gd name="connsiteY164" fmla="*/ 284064 h 789069"/>
              <a:gd name="connsiteX165" fmla="*/ 643080 w 1211208"/>
              <a:gd name="connsiteY165" fmla="*/ 323518 h 789069"/>
              <a:gd name="connsiteX166" fmla="*/ 603626 w 1211208"/>
              <a:gd name="connsiteY166" fmla="*/ 362972 h 789069"/>
              <a:gd name="connsiteX167" fmla="*/ 564172 w 1211208"/>
              <a:gd name="connsiteY167" fmla="*/ 323518 h 789069"/>
              <a:gd name="connsiteX168" fmla="*/ 603626 w 1211208"/>
              <a:gd name="connsiteY168" fmla="*/ 284064 h 789069"/>
              <a:gd name="connsiteX169" fmla="*/ 461593 w 1211208"/>
              <a:gd name="connsiteY169" fmla="*/ 284064 h 789069"/>
              <a:gd name="connsiteX170" fmla="*/ 501047 w 1211208"/>
              <a:gd name="connsiteY170" fmla="*/ 323518 h 789069"/>
              <a:gd name="connsiteX171" fmla="*/ 461593 w 1211208"/>
              <a:gd name="connsiteY171" fmla="*/ 362972 h 789069"/>
              <a:gd name="connsiteX172" fmla="*/ 422140 w 1211208"/>
              <a:gd name="connsiteY172" fmla="*/ 323518 h 789069"/>
              <a:gd name="connsiteX173" fmla="*/ 461593 w 1211208"/>
              <a:gd name="connsiteY173" fmla="*/ 284064 h 789069"/>
              <a:gd name="connsiteX174" fmla="*/ 319562 w 1211208"/>
              <a:gd name="connsiteY174" fmla="*/ 284064 h 789069"/>
              <a:gd name="connsiteX175" fmla="*/ 359016 w 1211208"/>
              <a:gd name="connsiteY175" fmla="*/ 323518 h 789069"/>
              <a:gd name="connsiteX176" fmla="*/ 319562 w 1211208"/>
              <a:gd name="connsiteY176" fmla="*/ 362972 h 789069"/>
              <a:gd name="connsiteX177" fmla="*/ 280108 w 1211208"/>
              <a:gd name="connsiteY177" fmla="*/ 323518 h 789069"/>
              <a:gd name="connsiteX178" fmla="*/ 319562 w 1211208"/>
              <a:gd name="connsiteY178" fmla="*/ 284064 h 789069"/>
              <a:gd name="connsiteX179" fmla="*/ 177529 w 1211208"/>
              <a:gd name="connsiteY179" fmla="*/ 284064 h 789069"/>
              <a:gd name="connsiteX180" fmla="*/ 216982 w 1211208"/>
              <a:gd name="connsiteY180" fmla="*/ 323518 h 789069"/>
              <a:gd name="connsiteX181" fmla="*/ 177529 w 1211208"/>
              <a:gd name="connsiteY181" fmla="*/ 362972 h 789069"/>
              <a:gd name="connsiteX182" fmla="*/ 138075 w 1211208"/>
              <a:gd name="connsiteY182" fmla="*/ 323518 h 789069"/>
              <a:gd name="connsiteX183" fmla="*/ 177529 w 1211208"/>
              <a:gd name="connsiteY183" fmla="*/ 284064 h 789069"/>
              <a:gd name="connsiteX184" fmla="*/ 35496 w 1211208"/>
              <a:gd name="connsiteY184" fmla="*/ 284064 h 789069"/>
              <a:gd name="connsiteX185" fmla="*/ 74950 w 1211208"/>
              <a:gd name="connsiteY185" fmla="*/ 323518 h 789069"/>
              <a:gd name="connsiteX186" fmla="*/ 35496 w 1211208"/>
              <a:gd name="connsiteY186" fmla="*/ 362972 h 789069"/>
              <a:gd name="connsiteX187" fmla="*/ 7598 w 1211208"/>
              <a:gd name="connsiteY187" fmla="*/ 351416 h 789069"/>
              <a:gd name="connsiteX188" fmla="*/ 0 w 1211208"/>
              <a:gd name="connsiteY188" fmla="*/ 333073 h 789069"/>
              <a:gd name="connsiteX189" fmla="*/ 0 w 1211208"/>
              <a:gd name="connsiteY189" fmla="*/ 313963 h 789069"/>
              <a:gd name="connsiteX190" fmla="*/ 7598 w 1211208"/>
              <a:gd name="connsiteY190" fmla="*/ 295620 h 789069"/>
              <a:gd name="connsiteX191" fmla="*/ 35496 w 1211208"/>
              <a:gd name="connsiteY191" fmla="*/ 284064 h 789069"/>
              <a:gd name="connsiteX192" fmla="*/ 1171755 w 1211208"/>
              <a:gd name="connsiteY192" fmla="*/ 142032 h 789069"/>
              <a:gd name="connsiteX193" fmla="*/ 1211208 w 1211208"/>
              <a:gd name="connsiteY193" fmla="*/ 181485 h 789069"/>
              <a:gd name="connsiteX194" fmla="*/ 1171755 w 1211208"/>
              <a:gd name="connsiteY194" fmla="*/ 220939 h 789069"/>
              <a:gd name="connsiteX195" fmla="*/ 1132301 w 1211208"/>
              <a:gd name="connsiteY195" fmla="*/ 181485 h 789069"/>
              <a:gd name="connsiteX196" fmla="*/ 1171755 w 1211208"/>
              <a:gd name="connsiteY196" fmla="*/ 142032 h 789069"/>
              <a:gd name="connsiteX197" fmla="*/ 1029722 w 1211208"/>
              <a:gd name="connsiteY197" fmla="*/ 142032 h 789069"/>
              <a:gd name="connsiteX198" fmla="*/ 1069176 w 1211208"/>
              <a:gd name="connsiteY198" fmla="*/ 181485 h 789069"/>
              <a:gd name="connsiteX199" fmla="*/ 1029722 w 1211208"/>
              <a:gd name="connsiteY199" fmla="*/ 220939 h 789069"/>
              <a:gd name="connsiteX200" fmla="*/ 990268 w 1211208"/>
              <a:gd name="connsiteY200" fmla="*/ 181485 h 789069"/>
              <a:gd name="connsiteX201" fmla="*/ 1029722 w 1211208"/>
              <a:gd name="connsiteY201" fmla="*/ 142032 h 789069"/>
              <a:gd name="connsiteX202" fmla="*/ 887689 w 1211208"/>
              <a:gd name="connsiteY202" fmla="*/ 142032 h 789069"/>
              <a:gd name="connsiteX203" fmla="*/ 927142 w 1211208"/>
              <a:gd name="connsiteY203" fmla="*/ 181485 h 789069"/>
              <a:gd name="connsiteX204" fmla="*/ 887689 w 1211208"/>
              <a:gd name="connsiteY204" fmla="*/ 220939 h 789069"/>
              <a:gd name="connsiteX205" fmla="*/ 848235 w 1211208"/>
              <a:gd name="connsiteY205" fmla="*/ 181485 h 789069"/>
              <a:gd name="connsiteX206" fmla="*/ 887689 w 1211208"/>
              <a:gd name="connsiteY206" fmla="*/ 142032 h 789069"/>
              <a:gd name="connsiteX207" fmla="*/ 745657 w 1211208"/>
              <a:gd name="connsiteY207" fmla="*/ 142032 h 789069"/>
              <a:gd name="connsiteX208" fmla="*/ 785111 w 1211208"/>
              <a:gd name="connsiteY208" fmla="*/ 181485 h 789069"/>
              <a:gd name="connsiteX209" fmla="*/ 745657 w 1211208"/>
              <a:gd name="connsiteY209" fmla="*/ 220939 h 789069"/>
              <a:gd name="connsiteX210" fmla="*/ 706203 w 1211208"/>
              <a:gd name="connsiteY210" fmla="*/ 181485 h 789069"/>
              <a:gd name="connsiteX211" fmla="*/ 745657 w 1211208"/>
              <a:gd name="connsiteY211" fmla="*/ 142032 h 789069"/>
              <a:gd name="connsiteX212" fmla="*/ 603626 w 1211208"/>
              <a:gd name="connsiteY212" fmla="*/ 142032 h 789069"/>
              <a:gd name="connsiteX213" fmla="*/ 643080 w 1211208"/>
              <a:gd name="connsiteY213" fmla="*/ 181485 h 789069"/>
              <a:gd name="connsiteX214" fmla="*/ 603626 w 1211208"/>
              <a:gd name="connsiteY214" fmla="*/ 220939 h 789069"/>
              <a:gd name="connsiteX215" fmla="*/ 564172 w 1211208"/>
              <a:gd name="connsiteY215" fmla="*/ 181485 h 789069"/>
              <a:gd name="connsiteX216" fmla="*/ 603626 w 1211208"/>
              <a:gd name="connsiteY216" fmla="*/ 142032 h 789069"/>
              <a:gd name="connsiteX217" fmla="*/ 461593 w 1211208"/>
              <a:gd name="connsiteY217" fmla="*/ 142032 h 789069"/>
              <a:gd name="connsiteX218" fmla="*/ 501047 w 1211208"/>
              <a:gd name="connsiteY218" fmla="*/ 181485 h 789069"/>
              <a:gd name="connsiteX219" fmla="*/ 461593 w 1211208"/>
              <a:gd name="connsiteY219" fmla="*/ 220939 h 789069"/>
              <a:gd name="connsiteX220" fmla="*/ 422140 w 1211208"/>
              <a:gd name="connsiteY220" fmla="*/ 181485 h 789069"/>
              <a:gd name="connsiteX221" fmla="*/ 461593 w 1211208"/>
              <a:gd name="connsiteY221" fmla="*/ 142032 h 789069"/>
              <a:gd name="connsiteX222" fmla="*/ 319562 w 1211208"/>
              <a:gd name="connsiteY222" fmla="*/ 142032 h 789069"/>
              <a:gd name="connsiteX223" fmla="*/ 359016 w 1211208"/>
              <a:gd name="connsiteY223" fmla="*/ 181485 h 789069"/>
              <a:gd name="connsiteX224" fmla="*/ 319562 w 1211208"/>
              <a:gd name="connsiteY224" fmla="*/ 220939 h 789069"/>
              <a:gd name="connsiteX225" fmla="*/ 280108 w 1211208"/>
              <a:gd name="connsiteY225" fmla="*/ 181485 h 789069"/>
              <a:gd name="connsiteX226" fmla="*/ 319562 w 1211208"/>
              <a:gd name="connsiteY226" fmla="*/ 142032 h 789069"/>
              <a:gd name="connsiteX227" fmla="*/ 177529 w 1211208"/>
              <a:gd name="connsiteY227" fmla="*/ 142032 h 789069"/>
              <a:gd name="connsiteX228" fmla="*/ 216982 w 1211208"/>
              <a:gd name="connsiteY228" fmla="*/ 181485 h 789069"/>
              <a:gd name="connsiteX229" fmla="*/ 177529 w 1211208"/>
              <a:gd name="connsiteY229" fmla="*/ 220939 h 789069"/>
              <a:gd name="connsiteX230" fmla="*/ 138075 w 1211208"/>
              <a:gd name="connsiteY230" fmla="*/ 181485 h 789069"/>
              <a:gd name="connsiteX231" fmla="*/ 177529 w 1211208"/>
              <a:gd name="connsiteY231" fmla="*/ 142032 h 789069"/>
              <a:gd name="connsiteX232" fmla="*/ 35496 w 1211208"/>
              <a:gd name="connsiteY232" fmla="*/ 142032 h 789069"/>
              <a:gd name="connsiteX233" fmla="*/ 74950 w 1211208"/>
              <a:gd name="connsiteY233" fmla="*/ 181485 h 789069"/>
              <a:gd name="connsiteX234" fmla="*/ 35496 w 1211208"/>
              <a:gd name="connsiteY234" fmla="*/ 220939 h 789069"/>
              <a:gd name="connsiteX235" fmla="*/ 7598 w 1211208"/>
              <a:gd name="connsiteY235" fmla="*/ 209384 h 789069"/>
              <a:gd name="connsiteX236" fmla="*/ 0 w 1211208"/>
              <a:gd name="connsiteY236" fmla="*/ 191040 h 789069"/>
              <a:gd name="connsiteX237" fmla="*/ 0 w 1211208"/>
              <a:gd name="connsiteY237" fmla="*/ 171930 h 789069"/>
              <a:gd name="connsiteX238" fmla="*/ 7598 w 1211208"/>
              <a:gd name="connsiteY238" fmla="*/ 153587 h 789069"/>
              <a:gd name="connsiteX239" fmla="*/ 35496 w 1211208"/>
              <a:gd name="connsiteY239" fmla="*/ 142032 h 789069"/>
              <a:gd name="connsiteX240" fmla="*/ 1171755 w 1211208"/>
              <a:gd name="connsiteY240" fmla="*/ 0 h 789069"/>
              <a:gd name="connsiteX241" fmla="*/ 1211208 w 1211208"/>
              <a:gd name="connsiteY241" fmla="*/ 39454 h 789069"/>
              <a:gd name="connsiteX242" fmla="*/ 1171755 w 1211208"/>
              <a:gd name="connsiteY242" fmla="*/ 78908 h 789069"/>
              <a:gd name="connsiteX243" fmla="*/ 1132301 w 1211208"/>
              <a:gd name="connsiteY243" fmla="*/ 39454 h 789069"/>
              <a:gd name="connsiteX244" fmla="*/ 1171755 w 1211208"/>
              <a:gd name="connsiteY244" fmla="*/ 0 h 789069"/>
              <a:gd name="connsiteX245" fmla="*/ 1029722 w 1211208"/>
              <a:gd name="connsiteY245" fmla="*/ 0 h 789069"/>
              <a:gd name="connsiteX246" fmla="*/ 1069176 w 1211208"/>
              <a:gd name="connsiteY246" fmla="*/ 39454 h 789069"/>
              <a:gd name="connsiteX247" fmla="*/ 1029722 w 1211208"/>
              <a:gd name="connsiteY247" fmla="*/ 78908 h 789069"/>
              <a:gd name="connsiteX248" fmla="*/ 990268 w 1211208"/>
              <a:gd name="connsiteY248" fmla="*/ 39454 h 789069"/>
              <a:gd name="connsiteX249" fmla="*/ 1029722 w 1211208"/>
              <a:gd name="connsiteY249" fmla="*/ 0 h 789069"/>
              <a:gd name="connsiteX250" fmla="*/ 887689 w 1211208"/>
              <a:gd name="connsiteY250" fmla="*/ 0 h 789069"/>
              <a:gd name="connsiteX251" fmla="*/ 927142 w 1211208"/>
              <a:gd name="connsiteY251" fmla="*/ 39454 h 789069"/>
              <a:gd name="connsiteX252" fmla="*/ 887689 w 1211208"/>
              <a:gd name="connsiteY252" fmla="*/ 78908 h 789069"/>
              <a:gd name="connsiteX253" fmla="*/ 848235 w 1211208"/>
              <a:gd name="connsiteY253" fmla="*/ 39454 h 789069"/>
              <a:gd name="connsiteX254" fmla="*/ 887689 w 1211208"/>
              <a:gd name="connsiteY254" fmla="*/ 0 h 789069"/>
              <a:gd name="connsiteX255" fmla="*/ 745657 w 1211208"/>
              <a:gd name="connsiteY255" fmla="*/ 0 h 789069"/>
              <a:gd name="connsiteX256" fmla="*/ 785111 w 1211208"/>
              <a:gd name="connsiteY256" fmla="*/ 39454 h 789069"/>
              <a:gd name="connsiteX257" fmla="*/ 745657 w 1211208"/>
              <a:gd name="connsiteY257" fmla="*/ 78908 h 789069"/>
              <a:gd name="connsiteX258" fmla="*/ 706203 w 1211208"/>
              <a:gd name="connsiteY258" fmla="*/ 39454 h 789069"/>
              <a:gd name="connsiteX259" fmla="*/ 745657 w 1211208"/>
              <a:gd name="connsiteY259" fmla="*/ 0 h 789069"/>
              <a:gd name="connsiteX260" fmla="*/ 603626 w 1211208"/>
              <a:gd name="connsiteY260" fmla="*/ 0 h 789069"/>
              <a:gd name="connsiteX261" fmla="*/ 643080 w 1211208"/>
              <a:gd name="connsiteY261" fmla="*/ 39454 h 789069"/>
              <a:gd name="connsiteX262" fmla="*/ 603626 w 1211208"/>
              <a:gd name="connsiteY262" fmla="*/ 78908 h 789069"/>
              <a:gd name="connsiteX263" fmla="*/ 564172 w 1211208"/>
              <a:gd name="connsiteY263" fmla="*/ 39454 h 789069"/>
              <a:gd name="connsiteX264" fmla="*/ 603626 w 1211208"/>
              <a:gd name="connsiteY264" fmla="*/ 0 h 789069"/>
              <a:gd name="connsiteX265" fmla="*/ 461593 w 1211208"/>
              <a:gd name="connsiteY265" fmla="*/ 0 h 789069"/>
              <a:gd name="connsiteX266" fmla="*/ 501047 w 1211208"/>
              <a:gd name="connsiteY266" fmla="*/ 39454 h 789069"/>
              <a:gd name="connsiteX267" fmla="*/ 461593 w 1211208"/>
              <a:gd name="connsiteY267" fmla="*/ 78908 h 789069"/>
              <a:gd name="connsiteX268" fmla="*/ 422140 w 1211208"/>
              <a:gd name="connsiteY268" fmla="*/ 39454 h 789069"/>
              <a:gd name="connsiteX269" fmla="*/ 461593 w 1211208"/>
              <a:gd name="connsiteY269" fmla="*/ 0 h 789069"/>
              <a:gd name="connsiteX270" fmla="*/ 319562 w 1211208"/>
              <a:gd name="connsiteY270" fmla="*/ 0 h 789069"/>
              <a:gd name="connsiteX271" fmla="*/ 359016 w 1211208"/>
              <a:gd name="connsiteY271" fmla="*/ 39454 h 789069"/>
              <a:gd name="connsiteX272" fmla="*/ 319562 w 1211208"/>
              <a:gd name="connsiteY272" fmla="*/ 78908 h 789069"/>
              <a:gd name="connsiteX273" fmla="*/ 280108 w 1211208"/>
              <a:gd name="connsiteY273" fmla="*/ 39454 h 789069"/>
              <a:gd name="connsiteX274" fmla="*/ 319562 w 1211208"/>
              <a:gd name="connsiteY274" fmla="*/ 0 h 789069"/>
              <a:gd name="connsiteX275" fmla="*/ 177529 w 1211208"/>
              <a:gd name="connsiteY275" fmla="*/ 0 h 789069"/>
              <a:gd name="connsiteX276" fmla="*/ 216982 w 1211208"/>
              <a:gd name="connsiteY276" fmla="*/ 39454 h 789069"/>
              <a:gd name="connsiteX277" fmla="*/ 177529 w 1211208"/>
              <a:gd name="connsiteY277" fmla="*/ 78908 h 789069"/>
              <a:gd name="connsiteX278" fmla="*/ 138075 w 1211208"/>
              <a:gd name="connsiteY278" fmla="*/ 39454 h 789069"/>
              <a:gd name="connsiteX279" fmla="*/ 177529 w 1211208"/>
              <a:gd name="connsiteY279" fmla="*/ 0 h 789069"/>
              <a:gd name="connsiteX280" fmla="*/ 35496 w 1211208"/>
              <a:gd name="connsiteY280" fmla="*/ 0 h 789069"/>
              <a:gd name="connsiteX281" fmla="*/ 74950 w 1211208"/>
              <a:gd name="connsiteY281" fmla="*/ 39454 h 789069"/>
              <a:gd name="connsiteX282" fmla="*/ 35496 w 1211208"/>
              <a:gd name="connsiteY282" fmla="*/ 78908 h 789069"/>
              <a:gd name="connsiteX283" fmla="*/ 7598 w 1211208"/>
              <a:gd name="connsiteY283" fmla="*/ 67352 h 789069"/>
              <a:gd name="connsiteX284" fmla="*/ 0 w 1211208"/>
              <a:gd name="connsiteY284" fmla="*/ 49009 h 789069"/>
              <a:gd name="connsiteX285" fmla="*/ 0 w 1211208"/>
              <a:gd name="connsiteY285" fmla="*/ 29899 h 789069"/>
              <a:gd name="connsiteX286" fmla="*/ 7598 w 1211208"/>
              <a:gd name="connsiteY286" fmla="*/ 11556 h 789069"/>
              <a:gd name="connsiteX287" fmla="*/ 35496 w 1211208"/>
              <a:gd name="connsiteY287" fmla="*/ 0 h 789069"/>
            </a:gdLst>
            <a:rect l="l" t="t" r="r" b="b"/>
            <a:pathLst>
              <a:path w="1211208" h="789069">
                <a:moveTo>
                  <a:pt x="1171755" y="710162"/>
                </a:moveTo>
                <a:cubicBezTo>
                  <a:pt x="1193544" y="710162"/>
                  <a:pt x="1211208" y="727826"/>
                  <a:pt x="1211208" y="749615"/>
                </a:cubicBezTo>
                <a:cubicBezTo>
                  <a:pt x="1211208" y="771405"/>
                  <a:pt x="1193544" y="789069"/>
                  <a:pt x="1171755" y="789069"/>
                </a:cubicBezTo>
                <a:cubicBezTo>
                  <a:pt x="1149965" y="789069"/>
                  <a:pt x="1132301" y="771405"/>
                  <a:pt x="1132301" y="749615"/>
                </a:cubicBezTo>
                <a:cubicBezTo>
                  <a:pt x="1132301" y="727826"/>
                  <a:pt x="1149965" y="710162"/>
                  <a:pt x="1171755" y="710162"/>
                </a:cubicBezTo>
                <a:close/>
                <a:moveTo>
                  <a:pt x="1029722" y="710162"/>
                </a:moveTo>
                <a:cubicBezTo>
                  <a:pt x="1051512" y="710162"/>
                  <a:pt x="1069176" y="727826"/>
                  <a:pt x="1069176" y="749615"/>
                </a:cubicBezTo>
                <a:cubicBezTo>
                  <a:pt x="1069176" y="771405"/>
                  <a:pt x="1051512" y="789069"/>
                  <a:pt x="1029722" y="789069"/>
                </a:cubicBezTo>
                <a:cubicBezTo>
                  <a:pt x="1007932" y="789069"/>
                  <a:pt x="990268" y="771405"/>
                  <a:pt x="990268" y="749615"/>
                </a:cubicBezTo>
                <a:cubicBezTo>
                  <a:pt x="990268" y="727826"/>
                  <a:pt x="1007932" y="710162"/>
                  <a:pt x="1029722" y="710162"/>
                </a:cubicBezTo>
                <a:close/>
                <a:moveTo>
                  <a:pt x="887689" y="710162"/>
                </a:moveTo>
                <a:cubicBezTo>
                  <a:pt x="909478" y="710162"/>
                  <a:pt x="927142" y="727826"/>
                  <a:pt x="927142" y="749615"/>
                </a:cubicBezTo>
                <a:cubicBezTo>
                  <a:pt x="927142" y="771405"/>
                  <a:pt x="909478" y="789069"/>
                  <a:pt x="887689" y="789069"/>
                </a:cubicBezTo>
                <a:cubicBezTo>
                  <a:pt x="865899" y="789069"/>
                  <a:pt x="848235" y="771405"/>
                  <a:pt x="848235" y="749615"/>
                </a:cubicBezTo>
                <a:cubicBezTo>
                  <a:pt x="848235" y="727826"/>
                  <a:pt x="865899" y="710162"/>
                  <a:pt x="887689" y="710162"/>
                </a:cubicBezTo>
                <a:close/>
                <a:moveTo>
                  <a:pt x="745657" y="710162"/>
                </a:moveTo>
                <a:cubicBezTo>
                  <a:pt x="767447" y="710162"/>
                  <a:pt x="785111" y="727826"/>
                  <a:pt x="785111" y="749615"/>
                </a:cubicBezTo>
                <a:cubicBezTo>
                  <a:pt x="785111" y="771405"/>
                  <a:pt x="767447" y="789069"/>
                  <a:pt x="745657" y="789069"/>
                </a:cubicBezTo>
                <a:cubicBezTo>
                  <a:pt x="723868" y="789069"/>
                  <a:pt x="706203" y="771405"/>
                  <a:pt x="706203" y="749615"/>
                </a:cubicBezTo>
                <a:cubicBezTo>
                  <a:pt x="706203" y="727826"/>
                  <a:pt x="723868" y="710162"/>
                  <a:pt x="745657" y="710162"/>
                </a:cubicBezTo>
                <a:close/>
                <a:moveTo>
                  <a:pt x="603626" y="710162"/>
                </a:moveTo>
                <a:cubicBezTo>
                  <a:pt x="625416" y="710162"/>
                  <a:pt x="643080" y="727826"/>
                  <a:pt x="643080" y="749615"/>
                </a:cubicBezTo>
                <a:cubicBezTo>
                  <a:pt x="643080" y="771405"/>
                  <a:pt x="625416" y="789069"/>
                  <a:pt x="603626" y="789069"/>
                </a:cubicBezTo>
                <a:cubicBezTo>
                  <a:pt x="581836" y="789069"/>
                  <a:pt x="564172" y="771405"/>
                  <a:pt x="564172" y="749615"/>
                </a:cubicBezTo>
                <a:cubicBezTo>
                  <a:pt x="564172" y="727826"/>
                  <a:pt x="581836" y="710162"/>
                  <a:pt x="603626" y="710162"/>
                </a:cubicBezTo>
                <a:close/>
                <a:moveTo>
                  <a:pt x="461593" y="710162"/>
                </a:moveTo>
                <a:cubicBezTo>
                  <a:pt x="483383" y="710162"/>
                  <a:pt x="501047" y="727826"/>
                  <a:pt x="501047" y="749615"/>
                </a:cubicBezTo>
                <a:cubicBezTo>
                  <a:pt x="501047" y="771405"/>
                  <a:pt x="483383" y="789069"/>
                  <a:pt x="461593" y="789069"/>
                </a:cubicBezTo>
                <a:cubicBezTo>
                  <a:pt x="439804" y="789069"/>
                  <a:pt x="422140" y="771405"/>
                  <a:pt x="422140" y="749615"/>
                </a:cubicBezTo>
                <a:cubicBezTo>
                  <a:pt x="422140" y="727826"/>
                  <a:pt x="439804" y="710162"/>
                  <a:pt x="461593" y="710162"/>
                </a:cubicBezTo>
                <a:close/>
                <a:moveTo>
                  <a:pt x="319562" y="710162"/>
                </a:moveTo>
                <a:cubicBezTo>
                  <a:pt x="341352" y="710162"/>
                  <a:pt x="359016" y="727826"/>
                  <a:pt x="359016" y="749615"/>
                </a:cubicBezTo>
                <a:cubicBezTo>
                  <a:pt x="359016" y="771405"/>
                  <a:pt x="341352" y="789069"/>
                  <a:pt x="319562" y="789069"/>
                </a:cubicBezTo>
                <a:cubicBezTo>
                  <a:pt x="297773" y="789069"/>
                  <a:pt x="280108" y="771405"/>
                  <a:pt x="280108" y="749615"/>
                </a:cubicBezTo>
                <a:cubicBezTo>
                  <a:pt x="280108" y="727826"/>
                  <a:pt x="297773" y="710162"/>
                  <a:pt x="319562" y="710162"/>
                </a:cubicBezTo>
                <a:close/>
                <a:moveTo>
                  <a:pt x="177529" y="710162"/>
                </a:moveTo>
                <a:cubicBezTo>
                  <a:pt x="199318" y="710162"/>
                  <a:pt x="216982" y="727826"/>
                  <a:pt x="216982" y="749615"/>
                </a:cubicBezTo>
                <a:cubicBezTo>
                  <a:pt x="216982" y="771405"/>
                  <a:pt x="199318" y="789069"/>
                  <a:pt x="177529" y="789069"/>
                </a:cubicBezTo>
                <a:cubicBezTo>
                  <a:pt x="155739" y="789069"/>
                  <a:pt x="138075" y="771405"/>
                  <a:pt x="138075" y="749615"/>
                </a:cubicBezTo>
                <a:cubicBezTo>
                  <a:pt x="138075" y="727826"/>
                  <a:pt x="155739" y="710162"/>
                  <a:pt x="177529" y="710162"/>
                </a:cubicBezTo>
                <a:close/>
                <a:moveTo>
                  <a:pt x="35496" y="710162"/>
                </a:moveTo>
                <a:cubicBezTo>
                  <a:pt x="57286" y="710162"/>
                  <a:pt x="74950" y="727826"/>
                  <a:pt x="74950" y="749615"/>
                </a:cubicBezTo>
                <a:cubicBezTo>
                  <a:pt x="74950" y="771405"/>
                  <a:pt x="57286" y="789069"/>
                  <a:pt x="35496" y="789069"/>
                </a:cubicBezTo>
                <a:cubicBezTo>
                  <a:pt x="24601" y="789069"/>
                  <a:pt x="14738" y="784653"/>
                  <a:pt x="7598" y="777513"/>
                </a:cubicBezTo>
                <a:lnTo>
                  <a:pt x="0" y="759170"/>
                </a:lnTo>
                <a:lnTo>
                  <a:pt x="0" y="740060"/>
                </a:lnTo>
                <a:lnTo>
                  <a:pt x="7598" y="721717"/>
                </a:lnTo>
                <a:cubicBezTo>
                  <a:pt x="14738" y="714578"/>
                  <a:pt x="24601" y="710162"/>
                  <a:pt x="35496" y="710162"/>
                </a:cubicBezTo>
                <a:close/>
                <a:moveTo>
                  <a:pt x="1171755" y="568129"/>
                </a:moveTo>
                <a:cubicBezTo>
                  <a:pt x="1193544" y="568129"/>
                  <a:pt x="1211208" y="585793"/>
                  <a:pt x="1211208" y="607583"/>
                </a:cubicBezTo>
                <a:cubicBezTo>
                  <a:pt x="1211208" y="629373"/>
                  <a:pt x="1193544" y="647037"/>
                  <a:pt x="1171755" y="647037"/>
                </a:cubicBezTo>
                <a:cubicBezTo>
                  <a:pt x="1149965" y="647037"/>
                  <a:pt x="1132301" y="629373"/>
                  <a:pt x="1132301" y="607583"/>
                </a:cubicBezTo>
                <a:cubicBezTo>
                  <a:pt x="1132301" y="585793"/>
                  <a:pt x="1149965" y="568129"/>
                  <a:pt x="1171755" y="568129"/>
                </a:cubicBezTo>
                <a:close/>
                <a:moveTo>
                  <a:pt x="1029722" y="568129"/>
                </a:moveTo>
                <a:cubicBezTo>
                  <a:pt x="1051512" y="568129"/>
                  <a:pt x="1069176" y="585793"/>
                  <a:pt x="1069176" y="607583"/>
                </a:cubicBezTo>
                <a:cubicBezTo>
                  <a:pt x="1069176" y="629373"/>
                  <a:pt x="1051512" y="647037"/>
                  <a:pt x="1029722" y="647037"/>
                </a:cubicBezTo>
                <a:cubicBezTo>
                  <a:pt x="1007932" y="647037"/>
                  <a:pt x="990268" y="629373"/>
                  <a:pt x="990268" y="607583"/>
                </a:cubicBezTo>
                <a:cubicBezTo>
                  <a:pt x="990268" y="585793"/>
                  <a:pt x="1007932" y="568129"/>
                  <a:pt x="1029722" y="568129"/>
                </a:cubicBezTo>
                <a:close/>
                <a:moveTo>
                  <a:pt x="887689" y="568129"/>
                </a:moveTo>
                <a:cubicBezTo>
                  <a:pt x="909478" y="568129"/>
                  <a:pt x="927142" y="585793"/>
                  <a:pt x="927142" y="607583"/>
                </a:cubicBezTo>
                <a:cubicBezTo>
                  <a:pt x="927142" y="629373"/>
                  <a:pt x="909478" y="647037"/>
                  <a:pt x="887689" y="647037"/>
                </a:cubicBezTo>
                <a:cubicBezTo>
                  <a:pt x="865899" y="647037"/>
                  <a:pt x="848235" y="629373"/>
                  <a:pt x="848235" y="607583"/>
                </a:cubicBezTo>
                <a:cubicBezTo>
                  <a:pt x="848235" y="585793"/>
                  <a:pt x="865899" y="568129"/>
                  <a:pt x="887689" y="568129"/>
                </a:cubicBezTo>
                <a:close/>
                <a:moveTo>
                  <a:pt x="745657" y="568129"/>
                </a:moveTo>
                <a:cubicBezTo>
                  <a:pt x="767447" y="568129"/>
                  <a:pt x="785111" y="585793"/>
                  <a:pt x="785111" y="607583"/>
                </a:cubicBezTo>
                <a:cubicBezTo>
                  <a:pt x="785111" y="629373"/>
                  <a:pt x="767447" y="647037"/>
                  <a:pt x="745657" y="647037"/>
                </a:cubicBezTo>
                <a:cubicBezTo>
                  <a:pt x="723868" y="647037"/>
                  <a:pt x="706203" y="629373"/>
                  <a:pt x="706203" y="607583"/>
                </a:cubicBezTo>
                <a:cubicBezTo>
                  <a:pt x="706203" y="585793"/>
                  <a:pt x="723868" y="568129"/>
                  <a:pt x="745657" y="568129"/>
                </a:cubicBezTo>
                <a:close/>
                <a:moveTo>
                  <a:pt x="603626" y="568129"/>
                </a:moveTo>
                <a:cubicBezTo>
                  <a:pt x="625416" y="568129"/>
                  <a:pt x="643080" y="585793"/>
                  <a:pt x="643080" y="607583"/>
                </a:cubicBezTo>
                <a:cubicBezTo>
                  <a:pt x="643080" y="629373"/>
                  <a:pt x="625416" y="647037"/>
                  <a:pt x="603626" y="647037"/>
                </a:cubicBezTo>
                <a:cubicBezTo>
                  <a:pt x="581836" y="647037"/>
                  <a:pt x="564172" y="629373"/>
                  <a:pt x="564172" y="607583"/>
                </a:cubicBezTo>
                <a:cubicBezTo>
                  <a:pt x="564172" y="585793"/>
                  <a:pt x="581836" y="568129"/>
                  <a:pt x="603626" y="568129"/>
                </a:cubicBezTo>
                <a:close/>
                <a:moveTo>
                  <a:pt x="461593" y="568129"/>
                </a:moveTo>
                <a:cubicBezTo>
                  <a:pt x="483383" y="568129"/>
                  <a:pt x="501047" y="585793"/>
                  <a:pt x="501047" y="607583"/>
                </a:cubicBezTo>
                <a:cubicBezTo>
                  <a:pt x="501047" y="629373"/>
                  <a:pt x="483383" y="647037"/>
                  <a:pt x="461593" y="647037"/>
                </a:cubicBezTo>
                <a:cubicBezTo>
                  <a:pt x="439804" y="647037"/>
                  <a:pt x="422140" y="629373"/>
                  <a:pt x="422140" y="607583"/>
                </a:cubicBezTo>
                <a:cubicBezTo>
                  <a:pt x="422140" y="585793"/>
                  <a:pt x="439804" y="568129"/>
                  <a:pt x="461593" y="568129"/>
                </a:cubicBezTo>
                <a:close/>
                <a:moveTo>
                  <a:pt x="319562" y="568129"/>
                </a:moveTo>
                <a:cubicBezTo>
                  <a:pt x="341352" y="568129"/>
                  <a:pt x="359016" y="585793"/>
                  <a:pt x="359016" y="607583"/>
                </a:cubicBezTo>
                <a:cubicBezTo>
                  <a:pt x="359016" y="629373"/>
                  <a:pt x="341352" y="647037"/>
                  <a:pt x="319562" y="647037"/>
                </a:cubicBezTo>
                <a:cubicBezTo>
                  <a:pt x="297773" y="647037"/>
                  <a:pt x="280108" y="629373"/>
                  <a:pt x="280108" y="607583"/>
                </a:cubicBezTo>
                <a:cubicBezTo>
                  <a:pt x="280108" y="585793"/>
                  <a:pt x="297773" y="568129"/>
                  <a:pt x="319562" y="568129"/>
                </a:cubicBezTo>
                <a:close/>
                <a:moveTo>
                  <a:pt x="177529" y="568129"/>
                </a:moveTo>
                <a:cubicBezTo>
                  <a:pt x="199318" y="568129"/>
                  <a:pt x="216982" y="585793"/>
                  <a:pt x="216982" y="607583"/>
                </a:cubicBezTo>
                <a:cubicBezTo>
                  <a:pt x="216982" y="629373"/>
                  <a:pt x="199318" y="647037"/>
                  <a:pt x="177529" y="647037"/>
                </a:cubicBezTo>
                <a:cubicBezTo>
                  <a:pt x="155739" y="647037"/>
                  <a:pt x="138075" y="629373"/>
                  <a:pt x="138075" y="607583"/>
                </a:cubicBezTo>
                <a:cubicBezTo>
                  <a:pt x="138075" y="585793"/>
                  <a:pt x="155739" y="568129"/>
                  <a:pt x="177529" y="568129"/>
                </a:cubicBezTo>
                <a:close/>
                <a:moveTo>
                  <a:pt x="35496" y="568129"/>
                </a:moveTo>
                <a:cubicBezTo>
                  <a:pt x="57286" y="568129"/>
                  <a:pt x="74950" y="585793"/>
                  <a:pt x="74950" y="607583"/>
                </a:cubicBezTo>
                <a:cubicBezTo>
                  <a:pt x="74950" y="629373"/>
                  <a:pt x="57286" y="647037"/>
                  <a:pt x="35496" y="647037"/>
                </a:cubicBezTo>
                <a:cubicBezTo>
                  <a:pt x="24601" y="647037"/>
                  <a:pt x="14738" y="642621"/>
                  <a:pt x="7598" y="635481"/>
                </a:cubicBezTo>
                <a:lnTo>
                  <a:pt x="0" y="617138"/>
                </a:lnTo>
                <a:lnTo>
                  <a:pt x="0" y="598028"/>
                </a:lnTo>
                <a:lnTo>
                  <a:pt x="7598" y="579685"/>
                </a:lnTo>
                <a:cubicBezTo>
                  <a:pt x="14738" y="572545"/>
                  <a:pt x="24601" y="568129"/>
                  <a:pt x="35496" y="568129"/>
                </a:cubicBezTo>
                <a:close/>
                <a:moveTo>
                  <a:pt x="1171755" y="426098"/>
                </a:moveTo>
                <a:cubicBezTo>
                  <a:pt x="1193544" y="426098"/>
                  <a:pt x="1211208" y="443762"/>
                  <a:pt x="1211208" y="465552"/>
                </a:cubicBezTo>
                <a:cubicBezTo>
                  <a:pt x="1211208" y="487341"/>
                  <a:pt x="1193544" y="505005"/>
                  <a:pt x="1171755" y="505005"/>
                </a:cubicBezTo>
                <a:cubicBezTo>
                  <a:pt x="1149965" y="505005"/>
                  <a:pt x="1132301" y="487341"/>
                  <a:pt x="1132301" y="465552"/>
                </a:cubicBezTo>
                <a:cubicBezTo>
                  <a:pt x="1132301" y="443762"/>
                  <a:pt x="1149965" y="426098"/>
                  <a:pt x="1171755" y="426098"/>
                </a:cubicBezTo>
                <a:close/>
                <a:moveTo>
                  <a:pt x="1029722" y="426098"/>
                </a:moveTo>
                <a:cubicBezTo>
                  <a:pt x="1051512" y="426098"/>
                  <a:pt x="1069176" y="443762"/>
                  <a:pt x="1069176" y="465552"/>
                </a:cubicBezTo>
                <a:cubicBezTo>
                  <a:pt x="1069176" y="487341"/>
                  <a:pt x="1051512" y="505005"/>
                  <a:pt x="1029722" y="505005"/>
                </a:cubicBezTo>
                <a:cubicBezTo>
                  <a:pt x="1007932" y="505005"/>
                  <a:pt x="990268" y="487341"/>
                  <a:pt x="990268" y="465552"/>
                </a:cubicBezTo>
                <a:cubicBezTo>
                  <a:pt x="990268" y="443762"/>
                  <a:pt x="1007932" y="426098"/>
                  <a:pt x="1029722" y="426098"/>
                </a:cubicBezTo>
                <a:close/>
                <a:moveTo>
                  <a:pt x="887689" y="426098"/>
                </a:moveTo>
                <a:cubicBezTo>
                  <a:pt x="909478" y="426098"/>
                  <a:pt x="927142" y="443762"/>
                  <a:pt x="927142" y="465552"/>
                </a:cubicBezTo>
                <a:cubicBezTo>
                  <a:pt x="927142" y="487341"/>
                  <a:pt x="909478" y="505005"/>
                  <a:pt x="887689" y="505005"/>
                </a:cubicBezTo>
                <a:cubicBezTo>
                  <a:pt x="865899" y="505005"/>
                  <a:pt x="848235" y="487341"/>
                  <a:pt x="848235" y="465552"/>
                </a:cubicBezTo>
                <a:cubicBezTo>
                  <a:pt x="848235" y="443762"/>
                  <a:pt x="865899" y="426098"/>
                  <a:pt x="887689" y="426098"/>
                </a:cubicBezTo>
                <a:close/>
                <a:moveTo>
                  <a:pt x="745657" y="426098"/>
                </a:moveTo>
                <a:cubicBezTo>
                  <a:pt x="767447" y="426098"/>
                  <a:pt x="785111" y="443762"/>
                  <a:pt x="785111" y="465552"/>
                </a:cubicBezTo>
                <a:cubicBezTo>
                  <a:pt x="785111" y="487341"/>
                  <a:pt x="767447" y="505005"/>
                  <a:pt x="745657" y="505005"/>
                </a:cubicBezTo>
                <a:cubicBezTo>
                  <a:pt x="723868" y="505005"/>
                  <a:pt x="706203" y="487341"/>
                  <a:pt x="706203" y="465552"/>
                </a:cubicBezTo>
                <a:cubicBezTo>
                  <a:pt x="706203" y="443762"/>
                  <a:pt x="723868" y="426098"/>
                  <a:pt x="745657" y="426098"/>
                </a:cubicBezTo>
                <a:close/>
                <a:moveTo>
                  <a:pt x="603626" y="426098"/>
                </a:moveTo>
                <a:cubicBezTo>
                  <a:pt x="625416" y="426098"/>
                  <a:pt x="643080" y="443762"/>
                  <a:pt x="643080" y="465552"/>
                </a:cubicBezTo>
                <a:cubicBezTo>
                  <a:pt x="643080" y="487341"/>
                  <a:pt x="625416" y="505005"/>
                  <a:pt x="603626" y="505005"/>
                </a:cubicBezTo>
                <a:cubicBezTo>
                  <a:pt x="581836" y="505005"/>
                  <a:pt x="564172" y="487341"/>
                  <a:pt x="564172" y="465552"/>
                </a:cubicBezTo>
                <a:cubicBezTo>
                  <a:pt x="564172" y="443762"/>
                  <a:pt x="581836" y="426098"/>
                  <a:pt x="603626" y="426098"/>
                </a:cubicBezTo>
                <a:close/>
                <a:moveTo>
                  <a:pt x="461593" y="426098"/>
                </a:moveTo>
                <a:cubicBezTo>
                  <a:pt x="483383" y="426098"/>
                  <a:pt x="501047" y="443762"/>
                  <a:pt x="501047" y="465552"/>
                </a:cubicBezTo>
                <a:cubicBezTo>
                  <a:pt x="501047" y="487341"/>
                  <a:pt x="483383" y="505005"/>
                  <a:pt x="461593" y="505005"/>
                </a:cubicBezTo>
                <a:cubicBezTo>
                  <a:pt x="439804" y="505005"/>
                  <a:pt x="422140" y="487341"/>
                  <a:pt x="422140" y="465552"/>
                </a:cubicBezTo>
                <a:cubicBezTo>
                  <a:pt x="422140" y="443762"/>
                  <a:pt x="439804" y="426098"/>
                  <a:pt x="461593" y="426098"/>
                </a:cubicBezTo>
                <a:close/>
                <a:moveTo>
                  <a:pt x="319562" y="426098"/>
                </a:moveTo>
                <a:cubicBezTo>
                  <a:pt x="341352" y="426098"/>
                  <a:pt x="359016" y="443762"/>
                  <a:pt x="359016" y="465552"/>
                </a:cubicBezTo>
                <a:cubicBezTo>
                  <a:pt x="359016" y="487341"/>
                  <a:pt x="341352" y="505005"/>
                  <a:pt x="319562" y="505005"/>
                </a:cubicBezTo>
                <a:cubicBezTo>
                  <a:pt x="297773" y="505005"/>
                  <a:pt x="280108" y="487341"/>
                  <a:pt x="280108" y="465552"/>
                </a:cubicBezTo>
                <a:cubicBezTo>
                  <a:pt x="280108" y="443762"/>
                  <a:pt x="297773" y="426098"/>
                  <a:pt x="319562" y="426098"/>
                </a:cubicBezTo>
                <a:close/>
                <a:moveTo>
                  <a:pt x="177529" y="426098"/>
                </a:moveTo>
                <a:cubicBezTo>
                  <a:pt x="199318" y="426098"/>
                  <a:pt x="216982" y="443762"/>
                  <a:pt x="216982" y="465552"/>
                </a:cubicBezTo>
                <a:cubicBezTo>
                  <a:pt x="216982" y="487341"/>
                  <a:pt x="199318" y="505005"/>
                  <a:pt x="177529" y="505005"/>
                </a:cubicBezTo>
                <a:cubicBezTo>
                  <a:pt x="155739" y="505005"/>
                  <a:pt x="138075" y="487341"/>
                  <a:pt x="138075" y="465552"/>
                </a:cubicBezTo>
                <a:cubicBezTo>
                  <a:pt x="138075" y="443762"/>
                  <a:pt x="155739" y="426098"/>
                  <a:pt x="177529" y="426098"/>
                </a:cubicBezTo>
                <a:close/>
                <a:moveTo>
                  <a:pt x="35496" y="426098"/>
                </a:moveTo>
                <a:cubicBezTo>
                  <a:pt x="57286" y="426098"/>
                  <a:pt x="74950" y="443762"/>
                  <a:pt x="74950" y="465552"/>
                </a:cubicBezTo>
                <a:cubicBezTo>
                  <a:pt x="74950" y="487341"/>
                  <a:pt x="57286" y="505005"/>
                  <a:pt x="35496" y="505005"/>
                </a:cubicBezTo>
                <a:cubicBezTo>
                  <a:pt x="24601" y="505005"/>
                  <a:pt x="14738" y="500589"/>
                  <a:pt x="7598" y="493450"/>
                </a:cubicBezTo>
                <a:lnTo>
                  <a:pt x="0" y="475107"/>
                </a:lnTo>
                <a:lnTo>
                  <a:pt x="0" y="455997"/>
                </a:lnTo>
                <a:lnTo>
                  <a:pt x="7598" y="437654"/>
                </a:lnTo>
                <a:cubicBezTo>
                  <a:pt x="14738" y="430514"/>
                  <a:pt x="24601" y="426098"/>
                  <a:pt x="35496" y="426098"/>
                </a:cubicBezTo>
                <a:close/>
                <a:moveTo>
                  <a:pt x="1171755" y="284064"/>
                </a:moveTo>
                <a:cubicBezTo>
                  <a:pt x="1193544" y="284064"/>
                  <a:pt x="1211208" y="301728"/>
                  <a:pt x="1211208" y="323518"/>
                </a:cubicBezTo>
                <a:cubicBezTo>
                  <a:pt x="1211208" y="345308"/>
                  <a:pt x="1193544" y="362972"/>
                  <a:pt x="1171755" y="362972"/>
                </a:cubicBezTo>
                <a:cubicBezTo>
                  <a:pt x="1149965" y="362972"/>
                  <a:pt x="1132301" y="345308"/>
                  <a:pt x="1132301" y="323518"/>
                </a:cubicBezTo>
                <a:cubicBezTo>
                  <a:pt x="1132301" y="301728"/>
                  <a:pt x="1149965" y="284064"/>
                  <a:pt x="1171755" y="284064"/>
                </a:cubicBezTo>
                <a:close/>
                <a:moveTo>
                  <a:pt x="1029722" y="284064"/>
                </a:moveTo>
                <a:cubicBezTo>
                  <a:pt x="1051512" y="284064"/>
                  <a:pt x="1069176" y="301728"/>
                  <a:pt x="1069176" y="323518"/>
                </a:cubicBezTo>
                <a:cubicBezTo>
                  <a:pt x="1069176" y="345308"/>
                  <a:pt x="1051512" y="362972"/>
                  <a:pt x="1029722" y="362972"/>
                </a:cubicBezTo>
                <a:cubicBezTo>
                  <a:pt x="1007932" y="362972"/>
                  <a:pt x="990268" y="345308"/>
                  <a:pt x="990268" y="323518"/>
                </a:cubicBezTo>
                <a:cubicBezTo>
                  <a:pt x="990268" y="301728"/>
                  <a:pt x="1007932" y="284064"/>
                  <a:pt x="1029722" y="284064"/>
                </a:cubicBezTo>
                <a:close/>
                <a:moveTo>
                  <a:pt x="887689" y="284064"/>
                </a:moveTo>
                <a:cubicBezTo>
                  <a:pt x="909478" y="284064"/>
                  <a:pt x="927142" y="301728"/>
                  <a:pt x="927142" y="323518"/>
                </a:cubicBezTo>
                <a:cubicBezTo>
                  <a:pt x="927142" y="345308"/>
                  <a:pt x="909478" y="362972"/>
                  <a:pt x="887689" y="362972"/>
                </a:cubicBezTo>
                <a:cubicBezTo>
                  <a:pt x="865899" y="362972"/>
                  <a:pt x="848235" y="345308"/>
                  <a:pt x="848235" y="323518"/>
                </a:cubicBezTo>
                <a:cubicBezTo>
                  <a:pt x="848235" y="301728"/>
                  <a:pt x="865899" y="284064"/>
                  <a:pt x="887689" y="284064"/>
                </a:cubicBezTo>
                <a:close/>
                <a:moveTo>
                  <a:pt x="745657" y="284064"/>
                </a:moveTo>
                <a:cubicBezTo>
                  <a:pt x="767447" y="284064"/>
                  <a:pt x="785111" y="301728"/>
                  <a:pt x="785111" y="323518"/>
                </a:cubicBezTo>
                <a:cubicBezTo>
                  <a:pt x="785111" y="345308"/>
                  <a:pt x="767447" y="362972"/>
                  <a:pt x="745657" y="362972"/>
                </a:cubicBezTo>
                <a:cubicBezTo>
                  <a:pt x="723868" y="362972"/>
                  <a:pt x="706203" y="345308"/>
                  <a:pt x="706203" y="323518"/>
                </a:cubicBezTo>
                <a:cubicBezTo>
                  <a:pt x="706203" y="301728"/>
                  <a:pt x="723868" y="284064"/>
                  <a:pt x="745657" y="284064"/>
                </a:cubicBezTo>
                <a:close/>
                <a:moveTo>
                  <a:pt x="603626" y="284064"/>
                </a:moveTo>
                <a:cubicBezTo>
                  <a:pt x="625416" y="284064"/>
                  <a:pt x="643080" y="301728"/>
                  <a:pt x="643080" y="323518"/>
                </a:cubicBezTo>
                <a:cubicBezTo>
                  <a:pt x="643080" y="345308"/>
                  <a:pt x="625416" y="362972"/>
                  <a:pt x="603626" y="362972"/>
                </a:cubicBezTo>
                <a:cubicBezTo>
                  <a:pt x="581836" y="362972"/>
                  <a:pt x="564172" y="345308"/>
                  <a:pt x="564172" y="323518"/>
                </a:cubicBezTo>
                <a:cubicBezTo>
                  <a:pt x="564172" y="301728"/>
                  <a:pt x="581836" y="284064"/>
                  <a:pt x="603626" y="284064"/>
                </a:cubicBezTo>
                <a:close/>
                <a:moveTo>
                  <a:pt x="461593" y="284064"/>
                </a:moveTo>
                <a:cubicBezTo>
                  <a:pt x="483383" y="284064"/>
                  <a:pt x="501047" y="301728"/>
                  <a:pt x="501047" y="323518"/>
                </a:cubicBezTo>
                <a:cubicBezTo>
                  <a:pt x="501047" y="345308"/>
                  <a:pt x="483383" y="362972"/>
                  <a:pt x="461593" y="362972"/>
                </a:cubicBezTo>
                <a:cubicBezTo>
                  <a:pt x="439804" y="362972"/>
                  <a:pt x="422140" y="345308"/>
                  <a:pt x="422140" y="323518"/>
                </a:cubicBezTo>
                <a:cubicBezTo>
                  <a:pt x="422140" y="301728"/>
                  <a:pt x="439804" y="284064"/>
                  <a:pt x="461593" y="284064"/>
                </a:cubicBezTo>
                <a:close/>
                <a:moveTo>
                  <a:pt x="319562" y="284064"/>
                </a:moveTo>
                <a:cubicBezTo>
                  <a:pt x="341352" y="284064"/>
                  <a:pt x="359016" y="301728"/>
                  <a:pt x="359016" y="323518"/>
                </a:cubicBezTo>
                <a:cubicBezTo>
                  <a:pt x="359016" y="345308"/>
                  <a:pt x="341352" y="362972"/>
                  <a:pt x="319562" y="362972"/>
                </a:cubicBezTo>
                <a:cubicBezTo>
                  <a:pt x="297773" y="362972"/>
                  <a:pt x="280108" y="345308"/>
                  <a:pt x="280108" y="323518"/>
                </a:cubicBezTo>
                <a:cubicBezTo>
                  <a:pt x="280108" y="301728"/>
                  <a:pt x="297773" y="284064"/>
                  <a:pt x="319562" y="284064"/>
                </a:cubicBezTo>
                <a:close/>
                <a:moveTo>
                  <a:pt x="177529" y="284064"/>
                </a:moveTo>
                <a:cubicBezTo>
                  <a:pt x="199318" y="284064"/>
                  <a:pt x="216982" y="301728"/>
                  <a:pt x="216982" y="323518"/>
                </a:cubicBezTo>
                <a:cubicBezTo>
                  <a:pt x="216982" y="345308"/>
                  <a:pt x="199318" y="362972"/>
                  <a:pt x="177529" y="362972"/>
                </a:cubicBezTo>
                <a:cubicBezTo>
                  <a:pt x="155739" y="362972"/>
                  <a:pt x="138075" y="345308"/>
                  <a:pt x="138075" y="323518"/>
                </a:cubicBezTo>
                <a:cubicBezTo>
                  <a:pt x="138075" y="301728"/>
                  <a:pt x="155739" y="284064"/>
                  <a:pt x="177529" y="284064"/>
                </a:cubicBezTo>
                <a:close/>
                <a:moveTo>
                  <a:pt x="35496" y="284064"/>
                </a:moveTo>
                <a:cubicBezTo>
                  <a:pt x="57286" y="284064"/>
                  <a:pt x="74950" y="301728"/>
                  <a:pt x="74950" y="323518"/>
                </a:cubicBezTo>
                <a:cubicBezTo>
                  <a:pt x="74950" y="345308"/>
                  <a:pt x="57286" y="362972"/>
                  <a:pt x="35496" y="362972"/>
                </a:cubicBezTo>
                <a:cubicBezTo>
                  <a:pt x="24601" y="362972"/>
                  <a:pt x="14738" y="358556"/>
                  <a:pt x="7598" y="351416"/>
                </a:cubicBezTo>
                <a:lnTo>
                  <a:pt x="0" y="333073"/>
                </a:lnTo>
                <a:lnTo>
                  <a:pt x="0" y="313963"/>
                </a:lnTo>
                <a:lnTo>
                  <a:pt x="7598" y="295620"/>
                </a:lnTo>
                <a:cubicBezTo>
                  <a:pt x="14738" y="288480"/>
                  <a:pt x="24601" y="284064"/>
                  <a:pt x="35496" y="284064"/>
                </a:cubicBezTo>
                <a:close/>
                <a:moveTo>
                  <a:pt x="1171755" y="142032"/>
                </a:moveTo>
                <a:cubicBezTo>
                  <a:pt x="1193544" y="142032"/>
                  <a:pt x="1211208" y="159696"/>
                  <a:pt x="1211208" y="181485"/>
                </a:cubicBezTo>
                <a:cubicBezTo>
                  <a:pt x="1211208" y="203275"/>
                  <a:pt x="1193544" y="220939"/>
                  <a:pt x="1171755" y="220939"/>
                </a:cubicBezTo>
                <a:cubicBezTo>
                  <a:pt x="1149965" y="220939"/>
                  <a:pt x="1132301" y="203275"/>
                  <a:pt x="1132301" y="181485"/>
                </a:cubicBezTo>
                <a:cubicBezTo>
                  <a:pt x="1132301" y="159696"/>
                  <a:pt x="1149965" y="142032"/>
                  <a:pt x="1171755" y="142032"/>
                </a:cubicBezTo>
                <a:close/>
                <a:moveTo>
                  <a:pt x="1029722" y="142032"/>
                </a:moveTo>
                <a:cubicBezTo>
                  <a:pt x="1051512" y="142032"/>
                  <a:pt x="1069176" y="159696"/>
                  <a:pt x="1069176" y="181485"/>
                </a:cubicBezTo>
                <a:cubicBezTo>
                  <a:pt x="1069176" y="203275"/>
                  <a:pt x="1051512" y="220939"/>
                  <a:pt x="1029722" y="220939"/>
                </a:cubicBezTo>
                <a:cubicBezTo>
                  <a:pt x="1007932" y="220939"/>
                  <a:pt x="990268" y="203275"/>
                  <a:pt x="990268" y="181485"/>
                </a:cubicBezTo>
                <a:cubicBezTo>
                  <a:pt x="990268" y="159696"/>
                  <a:pt x="1007932" y="142032"/>
                  <a:pt x="1029722" y="142032"/>
                </a:cubicBezTo>
                <a:close/>
                <a:moveTo>
                  <a:pt x="887689" y="142032"/>
                </a:moveTo>
                <a:cubicBezTo>
                  <a:pt x="909478" y="142032"/>
                  <a:pt x="927142" y="159696"/>
                  <a:pt x="927142" y="181485"/>
                </a:cubicBezTo>
                <a:cubicBezTo>
                  <a:pt x="927142" y="203275"/>
                  <a:pt x="909478" y="220939"/>
                  <a:pt x="887689" y="220939"/>
                </a:cubicBezTo>
                <a:cubicBezTo>
                  <a:pt x="865899" y="220939"/>
                  <a:pt x="848235" y="203275"/>
                  <a:pt x="848235" y="181485"/>
                </a:cubicBezTo>
                <a:cubicBezTo>
                  <a:pt x="848235" y="159696"/>
                  <a:pt x="865899" y="142032"/>
                  <a:pt x="887689" y="142032"/>
                </a:cubicBezTo>
                <a:close/>
                <a:moveTo>
                  <a:pt x="745657" y="142032"/>
                </a:moveTo>
                <a:cubicBezTo>
                  <a:pt x="767447" y="142032"/>
                  <a:pt x="785111" y="159696"/>
                  <a:pt x="785111" y="181485"/>
                </a:cubicBezTo>
                <a:cubicBezTo>
                  <a:pt x="785111" y="203275"/>
                  <a:pt x="767447" y="220939"/>
                  <a:pt x="745657" y="220939"/>
                </a:cubicBezTo>
                <a:cubicBezTo>
                  <a:pt x="723868" y="220939"/>
                  <a:pt x="706203" y="203275"/>
                  <a:pt x="706203" y="181485"/>
                </a:cubicBezTo>
                <a:cubicBezTo>
                  <a:pt x="706203" y="159696"/>
                  <a:pt x="723868" y="142032"/>
                  <a:pt x="745657" y="142032"/>
                </a:cubicBezTo>
                <a:close/>
                <a:moveTo>
                  <a:pt x="603626" y="142032"/>
                </a:moveTo>
                <a:cubicBezTo>
                  <a:pt x="625416" y="142032"/>
                  <a:pt x="643080" y="159696"/>
                  <a:pt x="643080" y="181485"/>
                </a:cubicBezTo>
                <a:cubicBezTo>
                  <a:pt x="643080" y="203275"/>
                  <a:pt x="625416" y="220939"/>
                  <a:pt x="603626" y="220939"/>
                </a:cubicBezTo>
                <a:cubicBezTo>
                  <a:pt x="581836" y="220939"/>
                  <a:pt x="564172" y="203275"/>
                  <a:pt x="564172" y="181485"/>
                </a:cubicBezTo>
                <a:cubicBezTo>
                  <a:pt x="564172" y="159696"/>
                  <a:pt x="581836" y="142032"/>
                  <a:pt x="603626" y="142032"/>
                </a:cubicBezTo>
                <a:close/>
                <a:moveTo>
                  <a:pt x="461593" y="142032"/>
                </a:moveTo>
                <a:cubicBezTo>
                  <a:pt x="483383" y="142032"/>
                  <a:pt x="501047" y="159696"/>
                  <a:pt x="501047" y="181485"/>
                </a:cubicBezTo>
                <a:cubicBezTo>
                  <a:pt x="501047" y="203275"/>
                  <a:pt x="483383" y="220939"/>
                  <a:pt x="461593" y="220939"/>
                </a:cubicBezTo>
                <a:cubicBezTo>
                  <a:pt x="439804" y="220939"/>
                  <a:pt x="422140" y="203275"/>
                  <a:pt x="422140" y="181485"/>
                </a:cubicBezTo>
                <a:cubicBezTo>
                  <a:pt x="422140" y="159696"/>
                  <a:pt x="439804" y="142032"/>
                  <a:pt x="461593" y="142032"/>
                </a:cubicBezTo>
                <a:close/>
                <a:moveTo>
                  <a:pt x="319562" y="142032"/>
                </a:moveTo>
                <a:cubicBezTo>
                  <a:pt x="341352" y="142032"/>
                  <a:pt x="359016" y="159696"/>
                  <a:pt x="359016" y="181485"/>
                </a:cubicBezTo>
                <a:cubicBezTo>
                  <a:pt x="359016" y="203275"/>
                  <a:pt x="341352" y="220939"/>
                  <a:pt x="319562" y="220939"/>
                </a:cubicBezTo>
                <a:cubicBezTo>
                  <a:pt x="297773" y="220939"/>
                  <a:pt x="280108" y="203275"/>
                  <a:pt x="280108" y="181485"/>
                </a:cubicBezTo>
                <a:cubicBezTo>
                  <a:pt x="280108" y="159696"/>
                  <a:pt x="297773" y="142032"/>
                  <a:pt x="319562" y="142032"/>
                </a:cubicBezTo>
                <a:close/>
                <a:moveTo>
                  <a:pt x="177529" y="142032"/>
                </a:moveTo>
                <a:cubicBezTo>
                  <a:pt x="199318" y="142032"/>
                  <a:pt x="216982" y="159696"/>
                  <a:pt x="216982" y="181485"/>
                </a:cubicBezTo>
                <a:cubicBezTo>
                  <a:pt x="216982" y="203275"/>
                  <a:pt x="199318" y="220939"/>
                  <a:pt x="177529" y="220939"/>
                </a:cubicBezTo>
                <a:cubicBezTo>
                  <a:pt x="155739" y="220939"/>
                  <a:pt x="138075" y="203275"/>
                  <a:pt x="138075" y="181485"/>
                </a:cubicBezTo>
                <a:cubicBezTo>
                  <a:pt x="138075" y="159696"/>
                  <a:pt x="155739" y="142032"/>
                  <a:pt x="177529" y="142032"/>
                </a:cubicBezTo>
                <a:close/>
                <a:moveTo>
                  <a:pt x="35496" y="142032"/>
                </a:moveTo>
                <a:cubicBezTo>
                  <a:pt x="57286" y="142032"/>
                  <a:pt x="74950" y="159696"/>
                  <a:pt x="74950" y="181485"/>
                </a:cubicBezTo>
                <a:cubicBezTo>
                  <a:pt x="74950" y="203275"/>
                  <a:pt x="57286" y="220939"/>
                  <a:pt x="35496" y="220939"/>
                </a:cubicBezTo>
                <a:cubicBezTo>
                  <a:pt x="24601" y="220939"/>
                  <a:pt x="14738" y="216523"/>
                  <a:pt x="7598" y="209384"/>
                </a:cubicBezTo>
                <a:lnTo>
                  <a:pt x="0" y="191040"/>
                </a:lnTo>
                <a:lnTo>
                  <a:pt x="0" y="171930"/>
                </a:lnTo>
                <a:lnTo>
                  <a:pt x="7598" y="153587"/>
                </a:lnTo>
                <a:cubicBezTo>
                  <a:pt x="14738" y="146448"/>
                  <a:pt x="24601" y="142032"/>
                  <a:pt x="35496" y="142032"/>
                </a:cubicBezTo>
                <a:close/>
                <a:moveTo>
                  <a:pt x="1171755" y="0"/>
                </a:moveTo>
                <a:cubicBezTo>
                  <a:pt x="1193544" y="0"/>
                  <a:pt x="1211208" y="17664"/>
                  <a:pt x="1211208" y="39454"/>
                </a:cubicBezTo>
                <a:cubicBezTo>
                  <a:pt x="1211208" y="61244"/>
                  <a:pt x="1193544" y="78908"/>
                  <a:pt x="1171755" y="78908"/>
                </a:cubicBezTo>
                <a:cubicBezTo>
                  <a:pt x="1149965" y="78908"/>
                  <a:pt x="1132301" y="61244"/>
                  <a:pt x="1132301" y="39454"/>
                </a:cubicBezTo>
                <a:cubicBezTo>
                  <a:pt x="1132301" y="17664"/>
                  <a:pt x="1149965" y="0"/>
                  <a:pt x="1171755" y="0"/>
                </a:cubicBezTo>
                <a:close/>
                <a:moveTo>
                  <a:pt x="1029722" y="0"/>
                </a:moveTo>
                <a:cubicBezTo>
                  <a:pt x="1051512" y="0"/>
                  <a:pt x="1069176" y="17664"/>
                  <a:pt x="1069176" y="39454"/>
                </a:cubicBezTo>
                <a:cubicBezTo>
                  <a:pt x="1069176" y="61244"/>
                  <a:pt x="1051512" y="78908"/>
                  <a:pt x="1029722" y="78908"/>
                </a:cubicBezTo>
                <a:cubicBezTo>
                  <a:pt x="1007932" y="78908"/>
                  <a:pt x="990268" y="61244"/>
                  <a:pt x="990268" y="39454"/>
                </a:cubicBezTo>
                <a:cubicBezTo>
                  <a:pt x="990268" y="17664"/>
                  <a:pt x="1007932" y="0"/>
                  <a:pt x="1029722" y="0"/>
                </a:cubicBezTo>
                <a:close/>
                <a:moveTo>
                  <a:pt x="887689" y="0"/>
                </a:moveTo>
                <a:cubicBezTo>
                  <a:pt x="909478" y="0"/>
                  <a:pt x="927142" y="17664"/>
                  <a:pt x="927142" y="39454"/>
                </a:cubicBezTo>
                <a:cubicBezTo>
                  <a:pt x="927142" y="61244"/>
                  <a:pt x="909478" y="78908"/>
                  <a:pt x="887689" y="78908"/>
                </a:cubicBezTo>
                <a:cubicBezTo>
                  <a:pt x="865899" y="78908"/>
                  <a:pt x="848235" y="61244"/>
                  <a:pt x="848235" y="39454"/>
                </a:cubicBezTo>
                <a:cubicBezTo>
                  <a:pt x="848235" y="17664"/>
                  <a:pt x="865899" y="0"/>
                  <a:pt x="887689" y="0"/>
                </a:cubicBezTo>
                <a:close/>
                <a:moveTo>
                  <a:pt x="745657" y="0"/>
                </a:moveTo>
                <a:cubicBezTo>
                  <a:pt x="767447" y="0"/>
                  <a:pt x="785111" y="17664"/>
                  <a:pt x="785111" y="39454"/>
                </a:cubicBezTo>
                <a:cubicBezTo>
                  <a:pt x="785111" y="61244"/>
                  <a:pt x="767447" y="78908"/>
                  <a:pt x="745657" y="78908"/>
                </a:cubicBezTo>
                <a:cubicBezTo>
                  <a:pt x="723868" y="78908"/>
                  <a:pt x="706203" y="61244"/>
                  <a:pt x="706203" y="39454"/>
                </a:cubicBezTo>
                <a:cubicBezTo>
                  <a:pt x="706203" y="17664"/>
                  <a:pt x="723868" y="0"/>
                  <a:pt x="745657" y="0"/>
                </a:cubicBezTo>
                <a:close/>
                <a:moveTo>
                  <a:pt x="603626" y="0"/>
                </a:moveTo>
                <a:cubicBezTo>
                  <a:pt x="625416" y="0"/>
                  <a:pt x="643080" y="17664"/>
                  <a:pt x="643080" y="39454"/>
                </a:cubicBezTo>
                <a:cubicBezTo>
                  <a:pt x="643080" y="61244"/>
                  <a:pt x="625416" y="78908"/>
                  <a:pt x="603626" y="78908"/>
                </a:cubicBezTo>
                <a:cubicBezTo>
                  <a:pt x="581836" y="78908"/>
                  <a:pt x="564172" y="61244"/>
                  <a:pt x="564172" y="39454"/>
                </a:cubicBezTo>
                <a:cubicBezTo>
                  <a:pt x="564172" y="17664"/>
                  <a:pt x="581836" y="0"/>
                  <a:pt x="603626" y="0"/>
                </a:cubicBezTo>
                <a:close/>
                <a:moveTo>
                  <a:pt x="461593" y="0"/>
                </a:moveTo>
                <a:cubicBezTo>
                  <a:pt x="483383" y="0"/>
                  <a:pt x="501047" y="17664"/>
                  <a:pt x="501047" y="39454"/>
                </a:cubicBezTo>
                <a:cubicBezTo>
                  <a:pt x="501047" y="61244"/>
                  <a:pt x="483383" y="78908"/>
                  <a:pt x="461593" y="78908"/>
                </a:cubicBezTo>
                <a:cubicBezTo>
                  <a:pt x="439804" y="78908"/>
                  <a:pt x="422140" y="61244"/>
                  <a:pt x="422140" y="39454"/>
                </a:cubicBezTo>
                <a:cubicBezTo>
                  <a:pt x="422140" y="17664"/>
                  <a:pt x="439804" y="0"/>
                  <a:pt x="461593" y="0"/>
                </a:cubicBezTo>
                <a:close/>
                <a:moveTo>
                  <a:pt x="319562" y="0"/>
                </a:moveTo>
                <a:cubicBezTo>
                  <a:pt x="341352" y="0"/>
                  <a:pt x="359016" y="17664"/>
                  <a:pt x="359016" y="39454"/>
                </a:cubicBezTo>
                <a:cubicBezTo>
                  <a:pt x="359016" y="61244"/>
                  <a:pt x="341352" y="78908"/>
                  <a:pt x="319562" y="78908"/>
                </a:cubicBezTo>
                <a:cubicBezTo>
                  <a:pt x="297773" y="78908"/>
                  <a:pt x="280108" y="61244"/>
                  <a:pt x="280108" y="39454"/>
                </a:cubicBezTo>
                <a:cubicBezTo>
                  <a:pt x="280108" y="17664"/>
                  <a:pt x="297773" y="0"/>
                  <a:pt x="319562" y="0"/>
                </a:cubicBezTo>
                <a:close/>
                <a:moveTo>
                  <a:pt x="177529" y="0"/>
                </a:moveTo>
                <a:cubicBezTo>
                  <a:pt x="199318" y="0"/>
                  <a:pt x="216982" y="17664"/>
                  <a:pt x="216982" y="39454"/>
                </a:cubicBezTo>
                <a:cubicBezTo>
                  <a:pt x="216982" y="61244"/>
                  <a:pt x="199318" y="78908"/>
                  <a:pt x="177529" y="78908"/>
                </a:cubicBezTo>
                <a:cubicBezTo>
                  <a:pt x="155739" y="78908"/>
                  <a:pt x="138075" y="61244"/>
                  <a:pt x="138075" y="39454"/>
                </a:cubicBezTo>
                <a:cubicBezTo>
                  <a:pt x="138075" y="17664"/>
                  <a:pt x="155739" y="0"/>
                  <a:pt x="177529" y="0"/>
                </a:cubicBezTo>
                <a:close/>
                <a:moveTo>
                  <a:pt x="35496" y="0"/>
                </a:moveTo>
                <a:cubicBezTo>
                  <a:pt x="57286" y="0"/>
                  <a:pt x="74950" y="17664"/>
                  <a:pt x="74950" y="39454"/>
                </a:cubicBezTo>
                <a:cubicBezTo>
                  <a:pt x="74950" y="61244"/>
                  <a:pt x="57286" y="78908"/>
                  <a:pt x="35496" y="78908"/>
                </a:cubicBezTo>
                <a:cubicBezTo>
                  <a:pt x="24601" y="78908"/>
                  <a:pt x="14738" y="74492"/>
                  <a:pt x="7598" y="67352"/>
                </a:cubicBezTo>
                <a:lnTo>
                  <a:pt x="0" y="49009"/>
                </a:lnTo>
                <a:lnTo>
                  <a:pt x="0" y="29899"/>
                </a:lnTo>
                <a:lnTo>
                  <a:pt x="7598" y="11556"/>
                </a:lnTo>
                <a:cubicBezTo>
                  <a:pt x="14738" y="4416"/>
                  <a:pt x="24601" y="0"/>
                  <a:pt x="3549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290492" y="1561660"/>
            <a:ext cx="2580571" cy="875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361054" y="2538849"/>
            <a:ext cx="7445828" cy="22701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5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配电调度工作概述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063646" y="483792"/>
            <a:ext cx="2064709" cy="4572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9050" cap="sq">
            <a:noFill/>
            <a:miter/>
          </a:ln>
          <a:effectLst>
            <a:outerShdw dist="88900" blurRad="152400" dir="5400000" sx="100000" sy="100000" kx="0" ky="0" algn="t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93394" y="586792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570915" y="1568277"/>
            <a:ext cx="585843" cy="721176"/>
          </a:xfrm>
          <a:prstGeom prst="homePlate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8092637" y="1568277"/>
            <a:ext cx="585843" cy="721176"/>
          </a:xfrm>
          <a:prstGeom prst="homePlate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363609" y="2406161"/>
            <a:ext cx="108000" cy="1570756"/>
          </a:xfrm>
          <a:custGeom>
            <a:avLst/>
            <a:gdLst>
              <a:gd name="connsiteX0" fmla="*/ 54000 w 108000"/>
              <a:gd name="connsiteY0" fmla="*/ 1462756 h 1570756"/>
              <a:gd name="connsiteX1" fmla="*/ 108000 w 108000"/>
              <a:gd name="connsiteY1" fmla="*/ 1516756 h 1570756"/>
              <a:gd name="connsiteX2" fmla="*/ 54000 w 108000"/>
              <a:gd name="connsiteY2" fmla="*/ 1570756 h 1570756"/>
              <a:gd name="connsiteX3" fmla="*/ 0 w 108000"/>
              <a:gd name="connsiteY3" fmla="*/ 1516756 h 1570756"/>
              <a:gd name="connsiteX4" fmla="*/ 54000 w 108000"/>
              <a:gd name="connsiteY4" fmla="*/ 1462756 h 1570756"/>
              <a:gd name="connsiteX5" fmla="*/ 54000 w 108000"/>
              <a:gd name="connsiteY5" fmla="*/ 1253790 h 1570756"/>
              <a:gd name="connsiteX6" fmla="*/ 108000 w 108000"/>
              <a:gd name="connsiteY6" fmla="*/ 1307790 h 1570756"/>
              <a:gd name="connsiteX7" fmla="*/ 54000 w 108000"/>
              <a:gd name="connsiteY7" fmla="*/ 1361790 h 1570756"/>
              <a:gd name="connsiteX8" fmla="*/ 0 w 108000"/>
              <a:gd name="connsiteY8" fmla="*/ 1307790 h 1570756"/>
              <a:gd name="connsiteX9" fmla="*/ 54000 w 108000"/>
              <a:gd name="connsiteY9" fmla="*/ 1253790 h 1570756"/>
              <a:gd name="connsiteX10" fmla="*/ 54000 w 108000"/>
              <a:gd name="connsiteY10" fmla="*/ 1044825 h 1570756"/>
              <a:gd name="connsiteX11" fmla="*/ 108000 w 108000"/>
              <a:gd name="connsiteY11" fmla="*/ 1098825 h 1570756"/>
              <a:gd name="connsiteX12" fmla="*/ 54000 w 108000"/>
              <a:gd name="connsiteY12" fmla="*/ 1152825 h 1570756"/>
              <a:gd name="connsiteX13" fmla="*/ 0 w 108000"/>
              <a:gd name="connsiteY13" fmla="*/ 1098825 h 1570756"/>
              <a:gd name="connsiteX14" fmla="*/ 54000 w 108000"/>
              <a:gd name="connsiteY14" fmla="*/ 1044825 h 1570756"/>
              <a:gd name="connsiteX15" fmla="*/ 54000 w 108000"/>
              <a:gd name="connsiteY15" fmla="*/ 835860 h 1570756"/>
              <a:gd name="connsiteX16" fmla="*/ 108000 w 108000"/>
              <a:gd name="connsiteY16" fmla="*/ 889860 h 1570756"/>
              <a:gd name="connsiteX17" fmla="*/ 54000 w 108000"/>
              <a:gd name="connsiteY17" fmla="*/ 943860 h 1570756"/>
              <a:gd name="connsiteX18" fmla="*/ 0 w 108000"/>
              <a:gd name="connsiteY18" fmla="*/ 889860 h 1570756"/>
              <a:gd name="connsiteX19" fmla="*/ 54000 w 108000"/>
              <a:gd name="connsiteY19" fmla="*/ 835860 h 1570756"/>
              <a:gd name="connsiteX20" fmla="*/ 54000 w 108000"/>
              <a:gd name="connsiteY20" fmla="*/ 626895 h 1570756"/>
              <a:gd name="connsiteX21" fmla="*/ 108000 w 108000"/>
              <a:gd name="connsiteY21" fmla="*/ 680895 h 1570756"/>
              <a:gd name="connsiteX22" fmla="*/ 54000 w 108000"/>
              <a:gd name="connsiteY22" fmla="*/ 734895 h 1570756"/>
              <a:gd name="connsiteX23" fmla="*/ 0 w 108000"/>
              <a:gd name="connsiteY23" fmla="*/ 680895 h 1570756"/>
              <a:gd name="connsiteX24" fmla="*/ 54000 w 108000"/>
              <a:gd name="connsiteY24" fmla="*/ 626895 h 1570756"/>
              <a:gd name="connsiteX25" fmla="*/ 54000 w 108000"/>
              <a:gd name="connsiteY25" fmla="*/ 417930 h 1570756"/>
              <a:gd name="connsiteX26" fmla="*/ 108000 w 108000"/>
              <a:gd name="connsiteY26" fmla="*/ 471930 h 1570756"/>
              <a:gd name="connsiteX27" fmla="*/ 54000 w 108000"/>
              <a:gd name="connsiteY27" fmla="*/ 525930 h 1570756"/>
              <a:gd name="connsiteX28" fmla="*/ 0 w 108000"/>
              <a:gd name="connsiteY28" fmla="*/ 471930 h 1570756"/>
              <a:gd name="connsiteX29" fmla="*/ 54000 w 108000"/>
              <a:gd name="connsiteY29" fmla="*/ 417930 h 1570756"/>
              <a:gd name="connsiteX30" fmla="*/ 54000 w 108000"/>
              <a:gd name="connsiteY30" fmla="*/ 208965 h 1570756"/>
              <a:gd name="connsiteX31" fmla="*/ 108000 w 108000"/>
              <a:gd name="connsiteY31" fmla="*/ 262965 h 1570756"/>
              <a:gd name="connsiteX32" fmla="*/ 54000 w 108000"/>
              <a:gd name="connsiteY32" fmla="*/ 316965 h 1570756"/>
              <a:gd name="connsiteX33" fmla="*/ 0 w 108000"/>
              <a:gd name="connsiteY33" fmla="*/ 262965 h 1570756"/>
              <a:gd name="connsiteX34" fmla="*/ 54000 w 108000"/>
              <a:gd name="connsiteY34" fmla="*/ 208965 h 1570756"/>
              <a:gd name="connsiteX35" fmla="*/ 54000 w 108000"/>
              <a:gd name="connsiteY35" fmla="*/ 0 h 1570756"/>
              <a:gd name="connsiteX36" fmla="*/ 108000 w 108000"/>
              <a:gd name="connsiteY36" fmla="*/ 54000 h 1570756"/>
              <a:gd name="connsiteX37" fmla="*/ 54000 w 108000"/>
              <a:gd name="connsiteY37" fmla="*/ 108000 h 1570756"/>
              <a:gd name="connsiteX38" fmla="*/ 0 w 108000"/>
              <a:gd name="connsiteY38" fmla="*/ 54000 h 1570756"/>
              <a:gd name="connsiteX39" fmla="*/ 54000 w 108000"/>
              <a:gd name="connsiteY39" fmla="*/ 0 h 1570756"/>
            </a:gdLst>
            <a:rect l="l" t="t" r="r" b="b"/>
            <a:pathLst>
              <a:path w="108000" h="1570756">
                <a:moveTo>
                  <a:pt x="54000" y="1462756"/>
                </a:moveTo>
                <a:cubicBezTo>
                  <a:pt x="83823" y="1462756"/>
                  <a:pt x="108000" y="1486933"/>
                  <a:pt x="108000" y="1516756"/>
                </a:cubicBezTo>
                <a:cubicBezTo>
                  <a:pt x="108000" y="1546579"/>
                  <a:pt x="83823" y="1570756"/>
                  <a:pt x="54000" y="1570756"/>
                </a:cubicBezTo>
                <a:cubicBezTo>
                  <a:pt x="24177" y="1570756"/>
                  <a:pt x="0" y="1546579"/>
                  <a:pt x="0" y="1516756"/>
                </a:cubicBezTo>
                <a:cubicBezTo>
                  <a:pt x="0" y="1486933"/>
                  <a:pt x="24177" y="1462756"/>
                  <a:pt x="54000" y="1462756"/>
                </a:cubicBezTo>
                <a:close/>
                <a:moveTo>
                  <a:pt x="54000" y="1253790"/>
                </a:moveTo>
                <a:cubicBezTo>
                  <a:pt x="83823" y="1253790"/>
                  <a:pt x="108000" y="1277967"/>
                  <a:pt x="108000" y="1307790"/>
                </a:cubicBezTo>
                <a:cubicBezTo>
                  <a:pt x="108000" y="1337613"/>
                  <a:pt x="83823" y="1361790"/>
                  <a:pt x="54000" y="1361790"/>
                </a:cubicBezTo>
                <a:cubicBezTo>
                  <a:pt x="24177" y="1361790"/>
                  <a:pt x="0" y="1337613"/>
                  <a:pt x="0" y="1307790"/>
                </a:cubicBezTo>
                <a:cubicBezTo>
                  <a:pt x="0" y="1277967"/>
                  <a:pt x="24177" y="1253790"/>
                  <a:pt x="54000" y="1253790"/>
                </a:cubicBezTo>
                <a:close/>
                <a:moveTo>
                  <a:pt x="54000" y="1044825"/>
                </a:moveTo>
                <a:cubicBezTo>
                  <a:pt x="83823" y="1044825"/>
                  <a:pt x="108000" y="1069002"/>
                  <a:pt x="108000" y="1098825"/>
                </a:cubicBezTo>
                <a:cubicBezTo>
                  <a:pt x="108000" y="1128648"/>
                  <a:pt x="83823" y="1152825"/>
                  <a:pt x="54000" y="1152825"/>
                </a:cubicBezTo>
                <a:cubicBezTo>
                  <a:pt x="24177" y="1152825"/>
                  <a:pt x="0" y="1128648"/>
                  <a:pt x="0" y="1098825"/>
                </a:cubicBezTo>
                <a:cubicBezTo>
                  <a:pt x="0" y="1069002"/>
                  <a:pt x="24177" y="1044825"/>
                  <a:pt x="54000" y="1044825"/>
                </a:cubicBezTo>
                <a:close/>
                <a:moveTo>
                  <a:pt x="54000" y="835860"/>
                </a:moveTo>
                <a:cubicBezTo>
                  <a:pt x="83823" y="835860"/>
                  <a:pt x="108000" y="860037"/>
                  <a:pt x="108000" y="889860"/>
                </a:cubicBezTo>
                <a:cubicBezTo>
                  <a:pt x="108000" y="919683"/>
                  <a:pt x="83823" y="943860"/>
                  <a:pt x="54000" y="943860"/>
                </a:cubicBezTo>
                <a:cubicBezTo>
                  <a:pt x="24177" y="943860"/>
                  <a:pt x="0" y="919683"/>
                  <a:pt x="0" y="889860"/>
                </a:cubicBezTo>
                <a:cubicBezTo>
                  <a:pt x="0" y="860037"/>
                  <a:pt x="24177" y="835860"/>
                  <a:pt x="54000" y="835860"/>
                </a:cubicBezTo>
                <a:close/>
                <a:moveTo>
                  <a:pt x="54000" y="626895"/>
                </a:moveTo>
                <a:cubicBezTo>
                  <a:pt x="83823" y="626895"/>
                  <a:pt x="108000" y="651072"/>
                  <a:pt x="108000" y="680895"/>
                </a:cubicBezTo>
                <a:cubicBezTo>
                  <a:pt x="108000" y="710718"/>
                  <a:pt x="83823" y="734895"/>
                  <a:pt x="54000" y="734895"/>
                </a:cubicBezTo>
                <a:cubicBezTo>
                  <a:pt x="24177" y="734895"/>
                  <a:pt x="0" y="710718"/>
                  <a:pt x="0" y="680895"/>
                </a:cubicBezTo>
                <a:cubicBezTo>
                  <a:pt x="0" y="651072"/>
                  <a:pt x="24177" y="626895"/>
                  <a:pt x="54000" y="626895"/>
                </a:cubicBezTo>
                <a:close/>
                <a:moveTo>
                  <a:pt x="54000" y="417930"/>
                </a:moveTo>
                <a:cubicBezTo>
                  <a:pt x="83823" y="417930"/>
                  <a:pt x="108000" y="442107"/>
                  <a:pt x="108000" y="471930"/>
                </a:cubicBezTo>
                <a:cubicBezTo>
                  <a:pt x="108000" y="501753"/>
                  <a:pt x="83823" y="525930"/>
                  <a:pt x="54000" y="525930"/>
                </a:cubicBezTo>
                <a:cubicBezTo>
                  <a:pt x="24177" y="525930"/>
                  <a:pt x="0" y="501753"/>
                  <a:pt x="0" y="471930"/>
                </a:cubicBezTo>
                <a:cubicBezTo>
                  <a:pt x="0" y="442107"/>
                  <a:pt x="24177" y="417930"/>
                  <a:pt x="54000" y="417930"/>
                </a:cubicBezTo>
                <a:close/>
                <a:moveTo>
                  <a:pt x="54000" y="208965"/>
                </a:moveTo>
                <a:cubicBezTo>
                  <a:pt x="83823" y="208965"/>
                  <a:pt x="108000" y="233142"/>
                  <a:pt x="108000" y="262965"/>
                </a:cubicBezTo>
                <a:cubicBezTo>
                  <a:pt x="108000" y="292788"/>
                  <a:pt x="83823" y="316965"/>
                  <a:pt x="54000" y="316965"/>
                </a:cubicBezTo>
                <a:cubicBezTo>
                  <a:pt x="24177" y="316965"/>
                  <a:pt x="0" y="292788"/>
                  <a:pt x="0" y="262965"/>
                </a:cubicBezTo>
                <a:cubicBezTo>
                  <a:pt x="0" y="233142"/>
                  <a:pt x="24177" y="208965"/>
                  <a:pt x="54000" y="208965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2700" cap="sq">
            <a:solidFill>
              <a:schemeClr val="accent1">
                <a:alpha val="4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555129" y="2406161"/>
            <a:ext cx="108000" cy="1570756"/>
          </a:xfrm>
          <a:custGeom>
            <a:avLst/>
            <a:gdLst>
              <a:gd name="connsiteX0" fmla="*/ 54000 w 108000"/>
              <a:gd name="connsiteY0" fmla="*/ 1462756 h 1570756"/>
              <a:gd name="connsiteX1" fmla="*/ 108000 w 108000"/>
              <a:gd name="connsiteY1" fmla="*/ 1516756 h 1570756"/>
              <a:gd name="connsiteX2" fmla="*/ 54000 w 108000"/>
              <a:gd name="connsiteY2" fmla="*/ 1570756 h 1570756"/>
              <a:gd name="connsiteX3" fmla="*/ 0 w 108000"/>
              <a:gd name="connsiteY3" fmla="*/ 1516756 h 1570756"/>
              <a:gd name="connsiteX4" fmla="*/ 54000 w 108000"/>
              <a:gd name="connsiteY4" fmla="*/ 1462756 h 1570756"/>
              <a:gd name="connsiteX5" fmla="*/ 54000 w 108000"/>
              <a:gd name="connsiteY5" fmla="*/ 1253790 h 1570756"/>
              <a:gd name="connsiteX6" fmla="*/ 108000 w 108000"/>
              <a:gd name="connsiteY6" fmla="*/ 1307790 h 1570756"/>
              <a:gd name="connsiteX7" fmla="*/ 54000 w 108000"/>
              <a:gd name="connsiteY7" fmla="*/ 1361790 h 1570756"/>
              <a:gd name="connsiteX8" fmla="*/ 0 w 108000"/>
              <a:gd name="connsiteY8" fmla="*/ 1307790 h 1570756"/>
              <a:gd name="connsiteX9" fmla="*/ 54000 w 108000"/>
              <a:gd name="connsiteY9" fmla="*/ 1253790 h 1570756"/>
              <a:gd name="connsiteX10" fmla="*/ 54000 w 108000"/>
              <a:gd name="connsiteY10" fmla="*/ 1044825 h 1570756"/>
              <a:gd name="connsiteX11" fmla="*/ 108000 w 108000"/>
              <a:gd name="connsiteY11" fmla="*/ 1098825 h 1570756"/>
              <a:gd name="connsiteX12" fmla="*/ 54000 w 108000"/>
              <a:gd name="connsiteY12" fmla="*/ 1152825 h 1570756"/>
              <a:gd name="connsiteX13" fmla="*/ 0 w 108000"/>
              <a:gd name="connsiteY13" fmla="*/ 1098825 h 1570756"/>
              <a:gd name="connsiteX14" fmla="*/ 54000 w 108000"/>
              <a:gd name="connsiteY14" fmla="*/ 1044825 h 1570756"/>
              <a:gd name="connsiteX15" fmla="*/ 54000 w 108000"/>
              <a:gd name="connsiteY15" fmla="*/ 835860 h 1570756"/>
              <a:gd name="connsiteX16" fmla="*/ 108000 w 108000"/>
              <a:gd name="connsiteY16" fmla="*/ 889860 h 1570756"/>
              <a:gd name="connsiteX17" fmla="*/ 54000 w 108000"/>
              <a:gd name="connsiteY17" fmla="*/ 943860 h 1570756"/>
              <a:gd name="connsiteX18" fmla="*/ 0 w 108000"/>
              <a:gd name="connsiteY18" fmla="*/ 889860 h 1570756"/>
              <a:gd name="connsiteX19" fmla="*/ 54000 w 108000"/>
              <a:gd name="connsiteY19" fmla="*/ 835860 h 1570756"/>
              <a:gd name="connsiteX20" fmla="*/ 54000 w 108000"/>
              <a:gd name="connsiteY20" fmla="*/ 626895 h 1570756"/>
              <a:gd name="connsiteX21" fmla="*/ 108000 w 108000"/>
              <a:gd name="connsiteY21" fmla="*/ 680895 h 1570756"/>
              <a:gd name="connsiteX22" fmla="*/ 54000 w 108000"/>
              <a:gd name="connsiteY22" fmla="*/ 734895 h 1570756"/>
              <a:gd name="connsiteX23" fmla="*/ 0 w 108000"/>
              <a:gd name="connsiteY23" fmla="*/ 680895 h 1570756"/>
              <a:gd name="connsiteX24" fmla="*/ 54000 w 108000"/>
              <a:gd name="connsiteY24" fmla="*/ 626895 h 1570756"/>
              <a:gd name="connsiteX25" fmla="*/ 54000 w 108000"/>
              <a:gd name="connsiteY25" fmla="*/ 417930 h 1570756"/>
              <a:gd name="connsiteX26" fmla="*/ 108000 w 108000"/>
              <a:gd name="connsiteY26" fmla="*/ 471930 h 1570756"/>
              <a:gd name="connsiteX27" fmla="*/ 54000 w 108000"/>
              <a:gd name="connsiteY27" fmla="*/ 525930 h 1570756"/>
              <a:gd name="connsiteX28" fmla="*/ 0 w 108000"/>
              <a:gd name="connsiteY28" fmla="*/ 471930 h 1570756"/>
              <a:gd name="connsiteX29" fmla="*/ 54000 w 108000"/>
              <a:gd name="connsiteY29" fmla="*/ 417930 h 1570756"/>
              <a:gd name="connsiteX30" fmla="*/ 54000 w 108000"/>
              <a:gd name="connsiteY30" fmla="*/ 208965 h 1570756"/>
              <a:gd name="connsiteX31" fmla="*/ 108000 w 108000"/>
              <a:gd name="connsiteY31" fmla="*/ 262965 h 1570756"/>
              <a:gd name="connsiteX32" fmla="*/ 54000 w 108000"/>
              <a:gd name="connsiteY32" fmla="*/ 316965 h 1570756"/>
              <a:gd name="connsiteX33" fmla="*/ 0 w 108000"/>
              <a:gd name="connsiteY33" fmla="*/ 262965 h 1570756"/>
              <a:gd name="connsiteX34" fmla="*/ 54000 w 108000"/>
              <a:gd name="connsiteY34" fmla="*/ 208965 h 1570756"/>
              <a:gd name="connsiteX35" fmla="*/ 54000 w 108000"/>
              <a:gd name="connsiteY35" fmla="*/ 0 h 1570756"/>
              <a:gd name="connsiteX36" fmla="*/ 108000 w 108000"/>
              <a:gd name="connsiteY36" fmla="*/ 54000 h 1570756"/>
              <a:gd name="connsiteX37" fmla="*/ 54000 w 108000"/>
              <a:gd name="connsiteY37" fmla="*/ 108000 h 1570756"/>
              <a:gd name="connsiteX38" fmla="*/ 0 w 108000"/>
              <a:gd name="connsiteY38" fmla="*/ 54000 h 1570756"/>
              <a:gd name="connsiteX39" fmla="*/ 54000 w 108000"/>
              <a:gd name="connsiteY39" fmla="*/ 0 h 1570756"/>
            </a:gdLst>
            <a:rect l="l" t="t" r="r" b="b"/>
            <a:pathLst>
              <a:path w="108000" h="1570756">
                <a:moveTo>
                  <a:pt x="54000" y="1462756"/>
                </a:moveTo>
                <a:cubicBezTo>
                  <a:pt x="83823" y="1462756"/>
                  <a:pt x="108000" y="1486933"/>
                  <a:pt x="108000" y="1516756"/>
                </a:cubicBezTo>
                <a:cubicBezTo>
                  <a:pt x="108000" y="1546579"/>
                  <a:pt x="83823" y="1570756"/>
                  <a:pt x="54000" y="1570756"/>
                </a:cubicBezTo>
                <a:cubicBezTo>
                  <a:pt x="24177" y="1570756"/>
                  <a:pt x="0" y="1546579"/>
                  <a:pt x="0" y="1516756"/>
                </a:cubicBezTo>
                <a:cubicBezTo>
                  <a:pt x="0" y="1486933"/>
                  <a:pt x="24177" y="1462756"/>
                  <a:pt x="54000" y="1462756"/>
                </a:cubicBezTo>
                <a:close/>
                <a:moveTo>
                  <a:pt x="54000" y="1253790"/>
                </a:moveTo>
                <a:cubicBezTo>
                  <a:pt x="83823" y="1253790"/>
                  <a:pt x="108000" y="1277967"/>
                  <a:pt x="108000" y="1307790"/>
                </a:cubicBezTo>
                <a:cubicBezTo>
                  <a:pt x="108000" y="1337613"/>
                  <a:pt x="83823" y="1361790"/>
                  <a:pt x="54000" y="1361790"/>
                </a:cubicBezTo>
                <a:cubicBezTo>
                  <a:pt x="24177" y="1361790"/>
                  <a:pt x="0" y="1337613"/>
                  <a:pt x="0" y="1307790"/>
                </a:cubicBezTo>
                <a:cubicBezTo>
                  <a:pt x="0" y="1277967"/>
                  <a:pt x="24177" y="1253790"/>
                  <a:pt x="54000" y="1253790"/>
                </a:cubicBezTo>
                <a:close/>
                <a:moveTo>
                  <a:pt x="54000" y="1044825"/>
                </a:moveTo>
                <a:cubicBezTo>
                  <a:pt x="83823" y="1044825"/>
                  <a:pt x="108000" y="1069002"/>
                  <a:pt x="108000" y="1098825"/>
                </a:cubicBezTo>
                <a:cubicBezTo>
                  <a:pt x="108000" y="1128648"/>
                  <a:pt x="83823" y="1152825"/>
                  <a:pt x="54000" y="1152825"/>
                </a:cubicBezTo>
                <a:cubicBezTo>
                  <a:pt x="24177" y="1152825"/>
                  <a:pt x="0" y="1128648"/>
                  <a:pt x="0" y="1098825"/>
                </a:cubicBezTo>
                <a:cubicBezTo>
                  <a:pt x="0" y="1069002"/>
                  <a:pt x="24177" y="1044825"/>
                  <a:pt x="54000" y="1044825"/>
                </a:cubicBezTo>
                <a:close/>
                <a:moveTo>
                  <a:pt x="54000" y="835860"/>
                </a:moveTo>
                <a:cubicBezTo>
                  <a:pt x="83823" y="835860"/>
                  <a:pt x="108000" y="860037"/>
                  <a:pt x="108000" y="889860"/>
                </a:cubicBezTo>
                <a:cubicBezTo>
                  <a:pt x="108000" y="919683"/>
                  <a:pt x="83823" y="943860"/>
                  <a:pt x="54000" y="943860"/>
                </a:cubicBezTo>
                <a:cubicBezTo>
                  <a:pt x="24177" y="943860"/>
                  <a:pt x="0" y="919683"/>
                  <a:pt x="0" y="889860"/>
                </a:cubicBezTo>
                <a:cubicBezTo>
                  <a:pt x="0" y="860037"/>
                  <a:pt x="24177" y="835860"/>
                  <a:pt x="54000" y="835860"/>
                </a:cubicBezTo>
                <a:close/>
                <a:moveTo>
                  <a:pt x="54000" y="626895"/>
                </a:moveTo>
                <a:cubicBezTo>
                  <a:pt x="83823" y="626895"/>
                  <a:pt x="108000" y="651072"/>
                  <a:pt x="108000" y="680895"/>
                </a:cubicBezTo>
                <a:cubicBezTo>
                  <a:pt x="108000" y="710718"/>
                  <a:pt x="83823" y="734895"/>
                  <a:pt x="54000" y="734895"/>
                </a:cubicBezTo>
                <a:cubicBezTo>
                  <a:pt x="24177" y="734895"/>
                  <a:pt x="0" y="710718"/>
                  <a:pt x="0" y="680895"/>
                </a:cubicBezTo>
                <a:cubicBezTo>
                  <a:pt x="0" y="651072"/>
                  <a:pt x="24177" y="626895"/>
                  <a:pt x="54000" y="626895"/>
                </a:cubicBezTo>
                <a:close/>
                <a:moveTo>
                  <a:pt x="54000" y="417930"/>
                </a:moveTo>
                <a:cubicBezTo>
                  <a:pt x="83823" y="417930"/>
                  <a:pt x="108000" y="442107"/>
                  <a:pt x="108000" y="471930"/>
                </a:cubicBezTo>
                <a:cubicBezTo>
                  <a:pt x="108000" y="501753"/>
                  <a:pt x="83823" y="525930"/>
                  <a:pt x="54000" y="525930"/>
                </a:cubicBezTo>
                <a:cubicBezTo>
                  <a:pt x="24177" y="525930"/>
                  <a:pt x="0" y="501753"/>
                  <a:pt x="0" y="471930"/>
                </a:cubicBezTo>
                <a:cubicBezTo>
                  <a:pt x="0" y="442107"/>
                  <a:pt x="24177" y="417930"/>
                  <a:pt x="54000" y="417930"/>
                </a:cubicBezTo>
                <a:close/>
                <a:moveTo>
                  <a:pt x="54000" y="208965"/>
                </a:moveTo>
                <a:cubicBezTo>
                  <a:pt x="83823" y="208965"/>
                  <a:pt x="108000" y="233142"/>
                  <a:pt x="108000" y="262965"/>
                </a:cubicBezTo>
                <a:cubicBezTo>
                  <a:pt x="108000" y="292788"/>
                  <a:pt x="83823" y="316965"/>
                  <a:pt x="54000" y="316965"/>
                </a:cubicBezTo>
                <a:cubicBezTo>
                  <a:pt x="24177" y="316965"/>
                  <a:pt x="0" y="292788"/>
                  <a:pt x="0" y="262965"/>
                </a:cubicBezTo>
                <a:cubicBezTo>
                  <a:pt x="0" y="233142"/>
                  <a:pt x="24177" y="208965"/>
                  <a:pt x="54000" y="208965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2700" cap="sq">
            <a:solidFill>
              <a:schemeClr val="accent1">
                <a:alpha val="4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782888" y="5013239"/>
            <a:ext cx="6626225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98165">
                <a:schemeClr val="bg1">
                  <a:alpha val="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871063" y="512197"/>
            <a:ext cx="1498594" cy="19251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68812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361153" y="1332391"/>
            <a:ext cx="8182966" cy="1195056"/>
          </a:xfrm>
          <a:prstGeom prst="parallelogram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635181" y="1221811"/>
            <a:ext cx="1832894" cy="1378116"/>
          </a:xfrm>
          <a:prstGeom prst="parallelogram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154" t="13378" r="16635" b="10857"/>
          <a:stretch>
            <a:fillRect/>
          </a:stretch>
        </p:blipFill>
        <p:spPr>
          <a:xfrm rot="0" flipH="0" flipV="0">
            <a:off x="1741329" y="1301622"/>
            <a:ext cx="1620598" cy="1218494"/>
          </a:xfrm>
          <a:custGeom>
            <a:avLst/>
            <a:gdLst/>
            <a:rect l="l" t="t" r="r" b="b"/>
            <a:pathLst>
              <a:path w="1620598" h="1218494">
                <a:moveTo>
                  <a:pt x="304624" y="0"/>
                </a:moveTo>
                <a:lnTo>
                  <a:pt x="1620598" y="0"/>
                </a:lnTo>
                <a:lnTo>
                  <a:pt x="1315974" y="1218494"/>
                </a:lnTo>
                <a:lnTo>
                  <a:pt x="0" y="121849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1635181" y="1028700"/>
            <a:ext cx="725974" cy="54584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581635" y="1683333"/>
            <a:ext cx="6538324" cy="7868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3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本季度配电调度工作的主要目标是确保电力供应的稳定性和高效性，同时优化资源分配，降低成本。
分析配电调度目标与国家能源政策和市场需求的关联性，以及对提升电网运营效率的影响。
讨论目标设定的合理性和挑战，以及如何通过技术创新和流程优化来实现这些目标。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871667" y="1184601"/>
            <a:ext cx="253000" cy="234042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581635" y="1416619"/>
            <a:ext cx="65405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配电调度目标设定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361153" y="3150277"/>
            <a:ext cx="8182966" cy="1195056"/>
          </a:xfrm>
          <a:prstGeom prst="parallelogram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635181" y="3039697"/>
            <a:ext cx="1832894" cy="1378116"/>
          </a:xfrm>
          <a:prstGeom prst="parallelogram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154" t="13378" r="16635" b="10857"/>
          <a:stretch>
            <a:fillRect/>
          </a:stretch>
        </p:blipFill>
        <p:spPr>
          <a:xfrm rot="0" flipH="0" flipV="0">
            <a:off x="1741329" y="3119508"/>
            <a:ext cx="1620598" cy="1218494"/>
          </a:xfrm>
          <a:custGeom>
            <a:avLst/>
            <a:gdLst/>
            <a:rect l="l" t="t" r="r" b="b"/>
            <a:pathLst>
              <a:path w="1620598" h="1218494">
                <a:moveTo>
                  <a:pt x="304624" y="0"/>
                </a:moveTo>
                <a:lnTo>
                  <a:pt x="1620598" y="0"/>
                </a:lnTo>
                <a:lnTo>
                  <a:pt x="1315974" y="1218494"/>
                </a:lnTo>
                <a:lnTo>
                  <a:pt x="0" y="121849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标题 1"/>
          <p:cNvSpPr txBox="1"/>
          <p:nvPr/>
        </p:nvSpPr>
        <p:spPr>
          <a:xfrm rot="0" flipH="0" flipV="0">
            <a:off x="1635181" y="2846587"/>
            <a:ext cx="725974" cy="54584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581635" y="3501220"/>
            <a:ext cx="6538324" cy="7868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3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描述本季度实施的配电调度策略，包括负荷预测、电力资源优化配置和应急响应计划。
分析策略实施的效果，如电力供应的可靠性和成本节约，以及与预期目标的对比。
提出未来配电调度策略的改进方向，如引入智能电网技术和提高调度自动化水平。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871667" y="3014875"/>
            <a:ext cx="253000" cy="209266"/>
          </a:xfrm>
          <a:custGeom>
            <a:avLst/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581635" y="3234505"/>
            <a:ext cx="65405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配电调度策略实施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361153" y="4968164"/>
            <a:ext cx="8182966" cy="1195056"/>
          </a:xfrm>
          <a:prstGeom prst="parallelogram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635181" y="4857584"/>
            <a:ext cx="1832894" cy="1378116"/>
          </a:xfrm>
          <a:prstGeom prst="parallelogram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9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154" t="13378" r="16635" b="10857"/>
          <a:stretch>
            <a:fillRect/>
          </a:stretch>
        </p:blipFill>
        <p:spPr>
          <a:xfrm rot="0" flipH="0" flipV="0">
            <a:off x="1741329" y="4937395"/>
            <a:ext cx="1620598" cy="1218494"/>
          </a:xfrm>
          <a:custGeom>
            <a:avLst/>
            <a:gdLst/>
            <a:rect l="l" t="t" r="r" b="b"/>
            <a:pathLst>
              <a:path w="1620598" h="1218494">
                <a:moveTo>
                  <a:pt x="304624" y="0"/>
                </a:moveTo>
                <a:lnTo>
                  <a:pt x="1620598" y="0"/>
                </a:lnTo>
                <a:lnTo>
                  <a:pt x="1315974" y="1218494"/>
                </a:lnTo>
                <a:lnTo>
                  <a:pt x="0" y="121849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0" name="标题 1"/>
          <p:cNvSpPr txBox="1"/>
          <p:nvPr/>
        </p:nvSpPr>
        <p:spPr>
          <a:xfrm rot="0" flipH="0" flipV="0">
            <a:off x="1635181" y="4664474"/>
            <a:ext cx="725974" cy="54584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3581635" y="5319107"/>
            <a:ext cx="6538324" cy="7868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3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展示本季度配电调度的效果评估，包括供电可靠性指标和用户满意度。
分析效果评估结果与行业标准的差距，以及可能的原因。
提出提升配电调度效果的措施，如加强员工培训和优化调度算法。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871667" y="4826646"/>
            <a:ext cx="253000" cy="221498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3581635" y="5052392"/>
            <a:ext cx="65405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配电调度效果评估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1253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配电调度目标与策略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562132" y="44221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533651" y="434715"/>
            <a:ext cx="253498" cy="25349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68812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1" flipV="0">
            <a:off x="4465982" y="-132188"/>
            <a:ext cx="7451696" cy="6990188"/>
          </a:xfrm>
          <a:custGeom>
            <a:avLst/>
            <a:gdLst>
              <a:gd name="connsiteX0" fmla="*/ 0 w 7627581"/>
              <a:gd name="connsiteY0" fmla="*/ 0 h 6857998"/>
              <a:gd name="connsiteX1" fmla="*/ 1887211 w 7627581"/>
              <a:gd name="connsiteY1" fmla="*/ 0 h 6857998"/>
              <a:gd name="connsiteX2" fmla="*/ 1897011 w 7627581"/>
              <a:gd name="connsiteY2" fmla="*/ 40637 h 6857998"/>
              <a:gd name="connsiteX3" fmla="*/ 2682844 w 7627581"/>
              <a:gd name="connsiteY3" fmla="*/ 1169196 h 6857998"/>
              <a:gd name="connsiteX4" fmla="*/ 5818891 w 7627581"/>
              <a:gd name="connsiteY4" fmla="*/ 2952802 h 6857998"/>
              <a:gd name="connsiteX5" fmla="*/ 6966725 w 7627581"/>
              <a:gd name="connsiteY5" fmla="*/ 5166934 h 6857998"/>
              <a:gd name="connsiteX6" fmla="*/ 7543990 w 7627581"/>
              <a:gd name="connsiteY6" fmla="*/ 6827948 h 6857998"/>
              <a:gd name="connsiteX7" fmla="*/ 7534197 w 7627581"/>
              <a:gd name="connsiteY7" fmla="*/ 6857998 h 6857998"/>
              <a:gd name="connsiteX8" fmla="*/ 0 w 7627581"/>
              <a:gd name="connsiteY8" fmla="*/ 6857998 h 6857998"/>
            </a:gdLst>
            <a:rect l="l" t="t" r="r" b="b"/>
            <a:pathLst>
              <a:path w="7627581" h="6857998">
                <a:moveTo>
                  <a:pt x="0" y="0"/>
                </a:moveTo>
                <a:lnTo>
                  <a:pt x="1887211" y="0"/>
                </a:lnTo>
                <a:lnTo>
                  <a:pt x="1897011" y="40637"/>
                </a:lnTo>
                <a:cubicBezTo>
                  <a:pt x="1986185" y="386946"/>
                  <a:pt x="2203726" y="971871"/>
                  <a:pt x="2682844" y="1169196"/>
                </a:cubicBezTo>
                <a:cubicBezTo>
                  <a:pt x="3379744" y="1456213"/>
                  <a:pt x="5121992" y="1210198"/>
                  <a:pt x="5818891" y="2952802"/>
                </a:cubicBezTo>
                <a:cubicBezTo>
                  <a:pt x="6515790" y="4695406"/>
                  <a:pt x="5880382" y="4449391"/>
                  <a:pt x="6966725" y="5166934"/>
                </a:cubicBezTo>
                <a:cubicBezTo>
                  <a:pt x="7713586" y="5660245"/>
                  <a:pt x="7695091" y="6318286"/>
                  <a:pt x="7543990" y="6827948"/>
                </a:cubicBezTo>
                <a:lnTo>
                  <a:pt x="7534197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4544771" y="-20375"/>
            <a:ext cx="7648753" cy="6878375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 rot="0" flipH="0" flipV="0">
            <a:off x="4671060" y="4671060"/>
            <a:ext cx="815340" cy="81534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673090" y="2922270"/>
            <a:ext cx="815340" cy="81534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785610" y="1261110"/>
            <a:ext cx="815340" cy="81534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852217" y="4870052"/>
            <a:ext cx="410608" cy="410608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873777" y="3162846"/>
            <a:ext cx="410608" cy="359481"/>
          </a:xfrm>
          <a:custGeom>
            <a:avLst/>
            <a:gdLst>
              <a:gd name="connsiteX0" fmla="*/ 411293 w 822401"/>
              <a:gd name="connsiteY0" fmla="*/ 234366 h 720000"/>
              <a:gd name="connsiteX1" fmla="*/ 536928 w 822401"/>
              <a:gd name="connsiteY1" fmla="*/ 360000 h 720000"/>
              <a:gd name="connsiteX2" fmla="*/ 411293 w 822401"/>
              <a:gd name="connsiteY2" fmla="*/ 485635 h 720000"/>
              <a:gd name="connsiteX3" fmla="*/ 285659 w 822401"/>
              <a:gd name="connsiteY3" fmla="*/ 360000 h 720000"/>
              <a:gd name="connsiteX4" fmla="*/ 411293 w 822401"/>
              <a:gd name="connsiteY4" fmla="*/ 234366 h 720000"/>
              <a:gd name="connsiteX5" fmla="*/ 411293 w 822401"/>
              <a:gd name="connsiteY5" fmla="*/ 178938 h 720000"/>
              <a:gd name="connsiteX6" fmla="*/ 230231 w 822401"/>
              <a:gd name="connsiteY6" fmla="*/ 360000 h 720000"/>
              <a:gd name="connsiteX7" fmla="*/ 411293 w 822401"/>
              <a:gd name="connsiteY7" fmla="*/ 541063 h 720000"/>
              <a:gd name="connsiteX8" fmla="*/ 592355 w 822401"/>
              <a:gd name="connsiteY8" fmla="*/ 360000 h 720000"/>
              <a:gd name="connsiteX9" fmla="*/ 411293 w 822401"/>
              <a:gd name="connsiteY9" fmla="*/ 178938 h 720000"/>
              <a:gd name="connsiteX10" fmla="*/ 219884 w 822401"/>
              <a:gd name="connsiteY10" fmla="*/ 0 h 720000"/>
              <a:gd name="connsiteX11" fmla="*/ 602517 w 822401"/>
              <a:gd name="connsiteY11" fmla="*/ 0 h 720000"/>
              <a:gd name="connsiteX12" fmla="*/ 627275 w 822401"/>
              <a:gd name="connsiteY12" fmla="*/ 14319 h 720000"/>
              <a:gd name="connsiteX13" fmla="*/ 818591 w 822401"/>
              <a:gd name="connsiteY13" fmla="*/ 345682 h 720000"/>
              <a:gd name="connsiteX14" fmla="*/ 818591 w 822401"/>
              <a:gd name="connsiteY14" fmla="*/ 374319 h 720000"/>
              <a:gd name="connsiteX15" fmla="*/ 627367 w 822401"/>
              <a:gd name="connsiteY15" fmla="*/ 705682 h 720000"/>
              <a:gd name="connsiteX16" fmla="*/ 602609 w 822401"/>
              <a:gd name="connsiteY16" fmla="*/ 720000 h 720000"/>
              <a:gd name="connsiteX17" fmla="*/ 219977 w 822401"/>
              <a:gd name="connsiteY17" fmla="*/ 720000 h 720000"/>
              <a:gd name="connsiteX18" fmla="*/ 195219 w 822401"/>
              <a:gd name="connsiteY18" fmla="*/ 705682 h 720000"/>
              <a:gd name="connsiteX19" fmla="*/ 3811 w 822401"/>
              <a:gd name="connsiteY19" fmla="*/ 374319 h 720000"/>
              <a:gd name="connsiteX20" fmla="*/ 3811 w 822401"/>
              <a:gd name="connsiteY20" fmla="*/ 345682 h 720000"/>
              <a:gd name="connsiteX21" fmla="*/ 195127 w 822401"/>
              <a:gd name="connsiteY21" fmla="*/ 14319 h 720000"/>
              <a:gd name="connsiteX22" fmla="*/ 219884 w 822401"/>
              <a:gd name="connsiteY22" fmla="*/ 0 h 720000"/>
            </a:gdLst>
            <a:rect l="l" t="t" r="r" b="b"/>
            <a:pathLst>
              <a:path w="822401" h="720000">
                <a:moveTo>
                  <a:pt x="411293" y="234366"/>
                </a:moveTo>
                <a:cubicBezTo>
                  <a:pt x="480577" y="234366"/>
                  <a:pt x="536928" y="290716"/>
                  <a:pt x="536928" y="360000"/>
                </a:cubicBezTo>
                <a:cubicBezTo>
                  <a:pt x="536928" y="429284"/>
                  <a:pt x="480577" y="485635"/>
                  <a:pt x="411293" y="485635"/>
                </a:cubicBezTo>
                <a:cubicBezTo>
                  <a:pt x="342009" y="485635"/>
                  <a:pt x="285659" y="429284"/>
                  <a:pt x="285659" y="360000"/>
                </a:cubicBezTo>
                <a:cubicBezTo>
                  <a:pt x="285659" y="290716"/>
                  <a:pt x="342009" y="234366"/>
                  <a:pt x="411293" y="234366"/>
                </a:cubicBezTo>
                <a:close/>
                <a:moveTo>
                  <a:pt x="411293" y="178938"/>
                </a:moveTo>
                <a:cubicBezTo>
                  <a:pt x="311432" y="178938"/>
                  <a:pt x="230231" y="260139"/>
                  <a:pt x="230231" y="360000"/>
                </a:cubicBezTo>
                <a:cubicBezTo>
                  <a:pt x="230231" y="459862"/>
                  <a:pt x="311432" y="541063"/>
                  <a:pt x="411293" y="541063"/>
                </a:cubicBezTo>
                <a:cubicBezTo>
                  <a:pt x="511154" y="541063"/>
                  <a:pt x="592355" y="459862"/>
                  <a:pt x="592355" y="360000"/>
                </a:cubicBezTo>
                <a:cubicBezTo>
                  <a:pt x="592355" y="260139"/>
                  <a:pt x="511154" y="178938"/>
                  <a:pt x="411293" y="178938"/>
                </a:cubicBezTo>
                <a:close/>
                <a:moveTo>
                  <a:pt x="219884" y="0"/>
                </a:moveTo>
                <a:lnTo>
                  <a:pt x="602517" y="0"/>
                </a:lnTo>
                <a:cubicBezTo>
                  <a:pt x="612679" y="0"/>
                  <a:pt x="622194" y="5451"/>
                  <a:pt x="627275" y="14319"/>
                </a:cubicBezTo>
                <a:lnTo>
                  <a:pt x="818591" y="345682"/>
                </a:lnTo>
                <a:cubicBezTo>
                  <a:pt x="823672" y="354550"/>
                  <a:pt x="823672" y="365451"/>
                  <a:pt x="818591" y="374319"/>
                </a:cubicBezTo>
                <a:lnTo>
                  <a:pt x="627367" y="705682"/>
                </a:lnTo>
                <a:cubicBezTo>
                  <a:pt x="622286" y="714550"/>
                  <a:pt x="612771" y="720000"/>
                  <a:pt x="602609" y="720000"/>
                </a:cubicBezTo>
                <a:lnTo>
                  <a:pt x="219977" y="720000"/>
                </a:lnTo>
                <a:cubicBezTo>
                  <a:pt x="209815" y="720000"/>
                  <a:pt x="200300" y="714550"/>
                  <a:pt x="195219" y="705682"/>
                </a:cubicBezTo>
                <a:lnTo>
                  <a:pt x="3811" y="374319"/>
                </a:lnTo>
                <a:cubicBezTo>
                  <a:pt x="-1270" y="365543"/>
                  <a:pt x="-1270" y="354550"/>
                  <a:pt x="3811" y="345682"/>
                </a:cubicBezTo>
                <a:lnTo>
                  <a:pt x="195127" y="14319"/>
                </a:lnTo>
                <a:cubicBezTo>
                  <a:pt x="200208" y="5451"/>
                  <a:pt x="209723" y="0"/>
                  <a:pt x="219884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987976" y="1475277"/>
            <a:ext cx="410608" cy="387007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306068" y="4798478"/>
            <a:ext cx="2808732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配电网络运行状况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306069" y="5108783"/>
            <a:ext cx="2811942" cy="1025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913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概述本季度配电网络的运行状况，包括设备运行效率和故障率。
分析运行状况对电力供应稳定性的影响，以及采取的维护和升级措施。
讨论未来配电网络升级的计划，如智能化改造和设备更新。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278380" y="3011405"/>
            <a:ext cx="3042920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配电网络优化措施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278381" y="3319187"/>
            <a:ext cx="3048000" cy="1025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913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介绍本季度采取的配电网络优化措施，如线路升级和负荷平衡调整。
分析优化措施对提升网络效率和降低损耗的效果。
提出进一步优化配电网络的建议，如引入分布式发电和储能系统。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381160" y="1439803"/>
            <a:ext cx="2740240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配电网络风险管理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381161" y="1750108"/>
            <a:ext cx="2745004" cy="1025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913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描述本季度配电网络的风险管理措施，如灾害应对和电力盗窃防范。
分析风险管理措施的效果，如减少停电事件和降低经济损失。
提出加强配电网络风险管理的策略，如建立风险评估体系和应急响应机制。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253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配电网络运行分析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62132" y="44221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33651" y="434715"/>
            <a:ext cx="253498" cy="25349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426655" y="552078"/>
            <a:ext cx="11338690" cy="5898229"/>
          </a:xfrm>
          <a:prstGeom prst="roundRect">
            <a:avLst>
              <a:gd name="adj" fmla="val 563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-1" y="1"/>
            <a:ext cx="1058779" cy="1227240"/>
          </a:xfrm>
          <a:custGeom>
            <a:avLst/>
            <a:gdLst>
              <a:gd name="connsiteX0" fmla="*/ 0 w 983070"/>
              <a:gd name="connsiteY0" fmla="*/ 0 h 1139485"/>
              <a:gd name="connsiteX1" fmla="*/ 799953 w 983070"/>
              <a:gd name="connsiteY1" fmla="*/ 0 h 1139485"/>
              <a:gd name="connsiteX2" fmla="*/ 867176 w 983070"/>
              <a:gd name="connsiteY2" fmla="*/ 81475 h 1139485"/>
              <a:gd name="connsiteX3" fmla="*/ 983070 w 983070"/>
              <a:gd name="connsiteY3" fmla="*/ 460886 h 1139485"/>
              <a:gd name="connsiteX4" fmla="*/ 304471 w 983070"/>
              <a:gd name="connsiteY4" fmla="*/ 1139485 h 1139485"/>
              <a:gd name="connsiteX5" fmla="*/ 40330 w 983070"/>
              <a:gd name="connsiteY5" fmla="*/ 1086157 h 1139485"/>
              <a:gd name="connsiteX6" fmla="*/ 0 w 983070"/>
              <a:gd name="connsiteY6" fmla="*/ 1064267 h 1139485"/>
            </a:gdLst>
            <a:rect l="l" t="t" r="r" b="b"/>
            <a:pathLst>
              <a:path w="983070" h="1139485">
                <a:moveTo>
                  <a:pt x="0" y="0"/>
                </a:moveTo>
                <a:lnTo>
                  <a:pt x="799953" y="0"/>
                </a:lnTo>
                <a:lnTo>
                  <a:pt x="867176" y="81475"/>
                </a:lnTo>
                <a:cubicBezTo>
                  <a:pt x="940346" y="189780"/>
                  <a:pt x="983070" y="320344"/>
                  <a:pt x="983070" y="460886"/>
                </a:cubicBezTo>
                <a:cubicBezTo>
                  <a:pt x="983070" y="835666"/>
                  <a:pt x="679251" y="1139485"/>
                  <a:pt x="304471" y="1139485"/>
                </a:cubicBezTo>
                <a:cubicBezTo>
                  <a:pt x="210776" y="1139485"/>
                  <a:pt x="121516" y="1120496"/>
                  <a:pt x="40330" y="1086157"/>
                </a:cubicBezTo>
                <a:lnTo>
                  <a:pt x="0" y="106426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3888" y="712392"/>
            <a:ext cx="10944225" cy="5533627"/>
          </a:xfrm>
          <a:prstGeom prst="roundRect">
            <a:avLst>
              <a:gd name="adj" fmla="val 4817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820886" y="5486399"/>
            <a:ext cx="1846302" cy="1371601"/>
          </a:xfrm>
          <a:custGeom>
            <a:avLst/>
            <a:gdLst>
              <a:gd name="connsiteX0" fmla="*/ 923151 w 1846302"/>
              <a:gd name="connsiteY0" fmla="*/ 0 h 1371601"/>
              <a:gd name="connsiteX1" fmla="*/ 1846302 w 1846302"/>
              <a:gd name="connsiteY1" fmla="*/ 923151 h 1371601"/>
              <a:gd name="connsiteX2" fmla="*/ 1773756 w 1846302"/>
              <a:gd name="connsiteY2" fmla="*/ 1282483 h 1371601"/>
              <a:gd name="connsiteX3" fmla="*/ 1725384 w 1846302"/>
              <a:gd name="connsiteY3" fmla="*/ 1371601 h 1371601"/>
              <a:gd name="connsiteX4" fmla="*/ 120917 w 1846302"/>
              <a:gd name="connsiteY4" fmla="*/ 1371601 h 1371601"/>
              <a:gd name="connsiteX5" fmla="*/ 72546 w 1846302"/>
              <a:gd name="connsiteY5" fmla="*/ 1282483 h 1371601"/>
              <a:gd name="connsiteX6" fmla="*/ 0 w 1846302"/>
              <a:gd name="connsiteY6" fmla="*/ 923151 h 1371601"/>
              <a:gd name="connsiteX7" fmla="*/ 923151 w 1846302"/>
              <a:gd name="connsiteY7" fmla="*/ 0 h 1371601"/>
            </a:gdLst>
            <a:rect l="l" t="t" r="r" b="b"/>
            <a:pathLst>
              <a:path w="1846302" h="1371601">
                <a:moveTo>
                  <a:pt x="923151" y="0"/>
                </a:moveTo>
                <a:cubicBezTo>
                  <a:pt x="1432993" y="0"/>
                  <a:pt x="1846302" y="413309"/>
                  <a:pt x="1846302" y="923151"/>
                </a:cubicBezTo>
                <a:cubicBezTo>
                  <a:pt x="1846302" y="1050612"/>
                  <a:pt x="1820470" y="1172039"/>
                  <a:pt x="1773756" y="1282483"/>
                </a:cubicBezTo>
                <a:lnTo>
                  <a:pt x="1725384" y="1371601"/>
                </a:lnTo>
                <a:lnTo>
                  <a:pt x="120917" y="1371601"/>
                </a:lnTo>
                <a:lnTo>
                  <a:pt x="72546" y="1282483"/>
                </a:lnTo>
                <a:cubicBezTo>
                  <a:pt x="25832" y="1172039"/>
                  <a:pt x="0" y="1050612"/>
                  <a:pt x="0" y="923151"/>
                </a:cubicBezTo>
                <a:cubicBezTo>
                  <a:pt x="0" y="413309"/>
                  <a:pt x="413309" y="0"/>
                  <a:pt x="92315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0337633" y="0"/>
            <a:ext cx="1854367" cy="1916160"/>
          </a:xfrm>
          <a:custGeom>
            <a:avLst/>
            <a:gdLst>
              <a:gd name="connsiteX0" fmla="*/ 1304177 w 1854367"/>
              <a:gd name="connsiteY0" fmla="*/ 507019 h 1916160"/>
              <a:gd name="connsiteX1" fmla="*/ 1199215 w 1854367"/>
              <a:gd name="connsiteY1" fmla="*/ 611982 h 1916160"/>
              <a:gd name="connsiteX2" fmla="*/ 1304177 w 1854367"/>
              <a:gd name="connsiteY2" fmla="*/ 716945 h 1916160"/>
              <a:gd name="connsiteX3" fmla="*/ 1409141 w 1854367"/>
              <a:gd name="connsiteY3" fmla="*/ 611982 h 1916160"/>
              <a:gd name="connsiteX4" fmla="*/ 1304177 w 1854367"/>
              <a:gd name="connsiteY4" fmla="*/ 507019 h 1916160"/>
              <a:gd name="connsiteX5" fmla="*/ 1304179 w 1854367"/>
              <a:gd name="connsiteY5" fmla="*/ 504039 h 1916160"/>
              <a:gd name="connsiteX6" fmla="*/ 1412121 w 1854367"/>
              <a:gd name="connsiteY6" fmla="*/ 611982 h 1916160"/>
              <a:gd name="connsiteX7" fmla="*/ 1304179 w 1854367"/>
              <a:gd name="connsiteY7" fmla="*/ 719925 h 1916160"/>
              <a:gd name="connsiteX8" fmla="*/ 1196235 w 1854367"/>
              <a:gd name="connsiteY8" fmla="*/ 611982 h 1916160"/>
              <a:gd name="connsiteX9" fmla="*/ 1304179 w 1854367"/>
              <a:gd name="connsiteY9" fmla="*/ 504039 h 1916160"/>
              <a:gd name="connsiteX10" fmla="*/ 1304179 w 1854367"/>
              <a:gd name="connsiteY10" fmla="*/ 401271 h 1916160"/>
              <a:gd name="connsiteX11" fmla="*/ 1093469 w 1854367"/>
              <a:gd name="connsiteY11" fmla="*/ 611981 h 1916160"/>
              <a:gd name="connsiteX12" fmla="*/ 1304179 w 1854367"/>
              <a:gd name="connsiteY12" fmla="*/ 822691 h 1916160"/>
              <a:gd name="connsiteX13" fmla="*/ 1514888 w 1854367"/>
              <a:gd name="connsiteY13" fmla="*/ 611981 h 1916160"/>
              <a:gd name="connsiteX14" fmla="*/ 1304179 w 1854367"/>
              <a:gd name="connsiteY14" fmla="*/ 401271 h 1916160"/>
              <a:gd name="connsiteX15" fmla="*/ 1304179 w 1854367"/>
              <a:gd name="connsiteY15" fmla="*/ 395290 h 1916160"/>
              <a:gd name="connsiteX16" fmla="*/ 1520869 w 1854367"/>
              <a:gd name="connsiteY16" fmla="*/ 611981 h 1916160"/>
              <a:gd name="connsiteX17" fmla="*/ 1304179 w 1854367"/>
              <a:gd name="connsiteY17" fmla="*/ 828672 h 1916160"/>
              <a:gd name="connsiteX18" fmla="*/ 1087488 w 1854367"/>
              <a:gd name="connsiteY18" fmla="*/ 611981 h 1916160"/>
              <a:gd name="connsiteX19" fmla="*/ 1304179 w 1854367"/>
              <a:gd name="connsiteY19" fmla="*/ 395290 h 1916160"/>
              <a:gd name="connsiteX20" fmla="*/ 1304179 w 1854367"/>
              <a:gd name="connsiteY20" fmla="*/ 295524 h 1916160"/>
              <a:gd name="connsiteX21" fmla="*/ 987721 w 1854367"/>
              <a:gd name="connsiteY21" fmla="*/ 611982 h 1916160"/>
              <a:gd name="connsiteX22" fmla="*/ 1304179 w 1854367"/>
              <a:gd name="connsiteY22" fmla="*/ 928440 h 1916160"/>
              <a:gd name="connsiteX23" fmla="*/ 1620636 w 1854367"/>
              <a:gd name="connsiteY23" fmla="*/ 611982 h 1916160"/>
              <a:gd name="connsiteX24" fmla="*/ 1304179 w 1854367"/>
              <a:gd name="connsiteY24" fmla="*/ 295524 h 1916160"/>
              <a:gd name="connsiteX25" fmla="*/ 1304179 w 1854367"/>
              <a:gd name="connsiteY25" fmla="*/ 286542 h 1916160"/>
              <a:gd name="connsiteX26" fmla="*/ 1629618 w 1854367"/>
              <a:gd name="connsiteY26" fmla="*/ 611982 h 1916160"/>
              <a:gd name="connsiteX27" fmla="*/ 1304179 w 1854367"/>
              <a:gd name="connsiteY27" fmla="*/ 937422 h 1916160"/>
              <a:gd name="connsiteX28" fmla="*/ 978739 w 1854367"/>
              <a:gd name="connsiteY28" fmla="*/ 611982 h 1916160"/>
              <a:gd name="connsiteX29" fmla="*/ 1304179 w 1854367"/>
              <a:gd name="connsiteY29" fmla="*/ 286542 h 1916160"/>
              <a:gd name="connsiteX30" fmla="*/ 1304177 w 1854367"/>
              <a:gd name="connsiteY30" fmla="*/ 189777 h 1916160"/>
              <a:gd name="connsiteX31" fmla="*/ 881973 w 1854367"/>
              <a:gd name="connsiteY31" fmla="*/ 611982 h 1916160"/>
              <a:gd name="connsiteX32" fmla="*/ 1304177 w 1854367"/>
              <a:gd name="connsiteY32" fmla="*/ 1034187 h 1916160"/>
              <a:gd name="connsiteX33" fmla="*/ 1726382 w 1854367"/>
              <a:gd name="connsiteY33" fmla="*/ 611982 h 1916160"/>
              <a:gd name="connsiteX34" fmla="*/ 1304177 w 1854367"/>
              <a:gd name="connsiteY34" fmla="*/ 189777 h 1916160"/>
              <a:gd name="connsiteX35" fmla="*/ 1304177 w 1854367"/>
              <a:gd name="connsiteY35" fmla="*/ 177793 h 1916160"/>
              <a:gd name="connsiteX36" fmla="*/ 1738366 w 1854367"/>
              <a:gd name="connsiteY36" fmla="*/ 611982 h 1916160"/>
              <a:gd name="connsiteX37" fmla="*/ 1304177 w 1854367"/>
              <a:gd name="connsiteY37" fmla="*/ 1046170 h 1916160"/>
              <a:gd name="connsiteX38" fmla="*/ 869989 w 1854367"/>
              <a:gd name="connsiteY38" fmla="*/ 611982 h 1916160"/>
              <a:gd name="connsiteX39" fmla="*/ 1304177 w 1854367"/>
              <a:gd name="connsiteY39" fmla="*/ 177793 h 1916160"/>
              <a:gd name="connsiteX40" fmla="*/ 1304177 w 1854367"/>
              <a:gd name="connsiteY40" fmla="*/ 84030 h 1916160"/>
              <a:gd name="connsiteX41" fmla="*/ 776226 w 1854367"/>
              <a:gd name="connsiteY41" fmla="*/ 611982 h 1916160"/>
              <a:gd name="connsiteX42" fmla="*/ 1304177 w 1854367"/>
              <a:gd name="connsiteY42" fmla="*/ 1139933 h 1916160"/>
              <a:gd name="connsiteX43" fmla="*/ 1832129 w 1854367"/>
              <a:gd name="connsiteY43" fmla="*/ 611982 h 1916160"/>
              <a:gd name="connsiteX44" fmla="*/ 1304177 w 1854367"/>
              <a:gd name="connsiteY44" fmla="*/ 84030 h 1916160"/>
              <a:gd name="connsiteX45" fmla="*/ 1304179 w 1854367"/>
              <a:gd name="connsiteY45" fmla="*/ 69044 h 1916160"/>
              <a:gd name="connsiteX46" fmla="*/ 1847116 w 1854367"/>
              <a:gd name="connsiteY46" fmla="*/ 611982 h 1916160"/>
              <a:gd name="connsiteX47" fmla="*/ 1304179 w 1854367"/>
              <a:gd name="connsiteY47" fmla="*/ 1154919 h 1916160"/>
              <a:gd name="connsiteX48" fmla="*/ 761241 w 1854367"/>
              <a:gd name="connsiteY48" fmla="*/ 611982 h 1916160"/>
              <a:gd name="connsiteX49" fmla="*/ 1304179 w 1854367"/>
              <a:gd name="connsiteY49" fmla="*/ 69044 h 1916160"/>
              <a:gd name="connsiteX50" fmla="*/ 1719039 w 1854367"/>
              <a:gd name="connsiteY50" fmla="*/ 0 h 1916160"/>
              <a:gd name="connsiteX51" fmla="*/ 1751868 w 1854367"/>
              <a:gd name="connsiteY51" fmla="*/ 0 h 1916160"/>
              <a:gd name="connsiteX52" fmla="*/ 1841887 w 1854367"/>
              <a:gd name="connsiteY52" fmla="*/ 74273 h 1916160"/>
              <a:gd name="connsiteX53" fmla="*/ 1854367 w 1854367"/>
              <a:gd name="connsiteY53" fmla="*/ 89399 h 1916160"/>
              <a:gd name="connsiteX54" fmla="*/ 1854367 w 1854367"/>
              <a:gd name="connsiteY54" fmla="*/ 122227 h 1916160"/>
              <a:gd name="connsiteX55" fmla="*/ 1827046 w 1854367"/>
              <a:gd name="connsiteY55" fmla="*/ 89114 h 1916160"/>
              <a:gd name="connsiteX56" fmla="*/ 1460379 w 1854367"/>
              <a:gd name="connsiteY56" fmla="*/ 0 h 1916160"/>
              <a:gd name="connsiteX57" fmla="*/ 1520772 w 1854367"/>
              <a:gd name="connsiteY57" fmla="*/ 0 h 1916160"/>
              <a:gd name="connsiteX58" fmla="*/ 1557842 w 1854367"/>
              <a:gd name="connsiteY58" fmla="*/ 11508 h 1916160"/>
              <a:gd name="connsiteX59" fmla="*/ 1844565 w 1854367"/>
              <a:gd name="connsiteY59" fmla="*/ 247617 h 1916160"/>
              <a:gd name="connsiteX60" fmla="*/ 1854367 w 1854367"/>
              <a:gd name="connsiteY60" fmla="*/ 265675 h 1916160"/>
              <a:gd name="connsiteX61" fmla="*/ 1854367 w 1854367"/>
              <a:gd name="connsiteY61" fmla="*/ 303211 h 1916160"/>
              <a:gd name="connsiteX62" fmla="*/ 1829650 w 1854367"/>
              <a:gd name="connsiteY62" fmla="*/ 257674 h 1916160"/>
              <a:gd name="connsiteX63" fmla="*/ 1550841 w 1854367"/>
              <a:gd name="connsiteY63" fmla="*/ 28081 h 1916160"/>
              <a:gd name="connsiteX64" fmla="*/ 1087583 w 1854367"/>
              <a:gd name="connsiteY64" fmla="*/ 0 h 1916160"/>
              <a:gd name="connsiteX65" fmla="*/ 1147975 w 1854367"/>
              <a:gd name="connsiteY65" fmla="*/ 0 h 1916160"/>
              <a:gd name="connsiteX66" fmla="*/ 1057513 w 1854367"/>
              <a:gd name="connsiteY66" fmla="*/ 28081 h 1916160"/>
              <a:gd name="connsiteX67" fmla="*/ 670479 w 1854367"/>
              <a:gd name="connsiteY67" fmla="*/ 611981 h 1916160"/>
              <a:gd name="connsiteX68" fmla="*/ 1304177 w 1854367"/>
              <a:gd name="connsiteY68" fmla="*/ 1245679 h 1916160"/>
              <a:gd name="connsiteX69" fmla="*/ 1829650 w 1854367"/>
              <a:gd name="connsiteY69" fmla="*/ 966287 h 1916160"/>
              <a:gd name="connsiteX70" fmla="*/ 1854367 w 1854367"/>
              <a:gd name="connsiteY70" fmla="*/ 920750 h 1916160"/>
              <a:gd name="connsiteX71" fmla="*/ 1854367 w 1854367"/>
              <a:gd name="connsiteY71" fmla="*/ 958286 h 1916160"/>
              <a:gd name="connsiteX72" fmla="*/ 1844565 w 1854367"/>
              <a:gd name="connsiteY72" fmla="*/ 976344 h 1916160"/>
              <a:gd name="connsiteX73" fmla="*/ 1304177 w 1854367"/>
              <a:gd name="connsiteY73" fmla="*/ 1263666 h 1916160"/>
              <a:gd name="connsiteX74" fmla="*/ 652492 w 1854367"/>
              <a:gd name="connsiteY74" fmla="*/ 611981 h 1916160"/>
              <a:gd name="connsiteX75" fmla="*/ 1050512 w 1854367"/>
              <a:gd name="connsiteY75" fmla="*/ 11508 h 1916160"/>
              <a:gd name="connsiteX76" fmla="*/ 856490 w 1854367"/>
              <a:gd name="connsiteY76" fmla="*/ 0 h 1916160"/>
              <a:gd name="connsiteX77" fmla="*/ 889318 w 1854367"/>
              <a:gd name="connsiteY77" fmla="*/ 0 h 1916160"/>
              <a:gd name="connsiteX78" fmla="*/ 781311 w 1854367"/>
              <a:gd name="connsiteY78" fmla="*/ 89114 h 1916160"/>
              <a:gd name="connsiteX79" fmla="*/ 564732 w 1854367"/>
              <a:gd name="connsiteY79" fmla="*/ 611982 h 1916160"/>
              <a:gd name="connsiteX80" fmla="*/ 1304179 w 1854367"/>
              <a:gd name="connsiteY80" fmla="*/ 1351428 h 1916160"/>
              <a:gd name="connsiteX81" fmla="*/ 1827046 w 1854367"/>
              <a:gd name="connsiteY81" fmla="*/ 1134849 h 1916160"/>
              <a:gd name="connsiteX82" fmla="*/ 1854367 w 1854367"/>
              <a:gd name="connsiteY82" fmla="*/ 1101736 h 1916160"/>
              <a:gd name="connsiteX83" fmla="*/ 1854367 w 1854367"/>
              <a:gd name="connsiteY83" fmla="*/ 1134565 h 1916160"/>
              <a:gd name="connsiteX84" fmla="*/ 1841887 w 1854367"/>
              <a:gd name="connsiteY84" fmla="*/ 1149690 h 1916160"/>
              <a:gd name="connsiteX85" fmla="*/ 1304179 w 1854367"/>
              <a:gd name="connsiteY85" fmla="*/ 1372416 h 1916160"/>
              <a:gd name="connsiteX86" fmla="*/ 543744 w 1854367"/>
              <a:gd name="connsiteY86" fmla="*/ 611982 h 1916160"/>
              <a:gd name="connsiteX87" fmla="*/ 766470 w 1854367"/>
              <a:gd name="connsiteY87" fmla="*/ 74273 h 1916160"/>
              <a:gd name="connsiteX88" fmla="*/ 687409 w 1854367"/>
              <a:gd name="connsiteY88" fmla="*/ 0 h 1916160"/>
              <a:gd name="connsiteX89" fmla="*/ 723916 w 1854367"/>
              <a:gd name="connsiteY89" fmla="*/ 0 h 1916160"/>
              <a:gd name="connsiteX90" fmla="*/ 706536 w 1854367"/>
              <a:gd name="connsiteY90" fmla="*/ 14339 h 1916160"/>
              <a:gd name="connsiteX91" fmla="*/ 458985 w 1854367"/>
              <a:gd name="connsiteY91" fmla="*/ 611982 h 1916160"/>
              <a:gd name="connsiteX92" fmla="*/ 1304179 w 1854367"/>
              <a:gd name="connsiteY92" fmla="*/ 1457175 h 1916160"/>
              <a:gd name="connsiteX93" fmla="*/ 1776734 w 1854367"/>
              <a:gd name="connsiteY93" fmla="*/ 1312830 h 1916160"/>
              <a:gd name="connsiteX94" fmla="*/ 1854367 w 1854367"/>
              <a:gd name="connsiteY94" fmla="*/ 1248777 h 1916160"/>
              <a:gd name="connsiteX95" fmla="*/ 1854367 w 1854367"/>
              <a:gd name="connsiteY95" fmla="*/ 1279737 h 1916160"/>
              <a:gd name="connsiteX96" fmla="*/ 1790148 w 1854367"/>
              <a:gd name="connsiteY96" fmla="*/ 1332723 h 1916160"/>
              <a:gd name="connsiteX97" fmla="*/ 1304179 w 1854367"/>
              <a:gd name="connsiteY97" fmla="*/ 1481165 h 1916160"/>
              <a:gd name="connsiteX98" fmla="*/ 434996 w 1854367"/>
              <a:gd name="connsiteY98" fmla="*/ 611982 h 1916160"/>
              <a:gd name="connsiteX99" fmla="*/ 583439 w 1854367"/>
              <a:gd name="connsiteY99" fmla="*/ 126013 h 1916160"/>
              <a:gd name="connsiteX100" fmla="*/ 547066 w 1854367"/>
              <a:gd name="connsiteY100" fmla="*/ 0 h 1916160"/>
              <a:gd name="connsiteX101" fmla="*/ 581898 w 1854367"/>
              <a:gd name="connsiteY101" fmla="*/ 0 h 1916160"/>
              <a:gd name="connsiteX102" fmla="*/ 515644 w 1854367"/>
              <a:gd name="connsiteY102" fmla="*/ 80301 h 1916160"/>
              <a:gd name="connsiteX103" fmla="*/ 353238 w 1854367"/>
              <a:gd name="connsiteY103" fmla="*/ 611982 h 1916160"/>
              <a:gd name="connsiteX104" fmla="*/ 1304179 w 1854367"/>
              <a:gd name="connsiteY104" fmla="*/ 1562923 h 1916160"/>
              <a:gd name="connsiteX105" fmla="*/ 1835860 w 1854367"/>
              <a:gd name="connsiteY105" fmla="*/ 1400517 h 1916160"/>
              <a:gd name="connsiteX106" fmla="*/ 1854367 w 1854367"/>
              <a:gd name="connsiteY106" fmla="*/ 1385248 h 1916160"/>
              <a:gd name="connsiteX107" fmla="*/ 1854367 w 1854367"/>
              <a:gd name="connsiteY107" fmla="*/ 1420080 h 1916160"/>
              <a:gd name="connsiteX108" fmla="*/ 1850950 w 1854367"/>
              <a:gd name="connsiteY108" fmla="*/ 1422899 h 1916160"/>
              <a:gd name="connsiteX109" fmla="*/ 1304179 w 1854367"/>
              <a:gd name="connsiteY109" fmla="*/ 1589914 h 1916160"/>
              <a:gd name="connsiteX110" fmla="*/ 326247 w 1854367"/>
              <a:gd name="connsiteY110" fmla="*/ 611982 h 1916160"/>
              <a:gd name="connsiteX111" fmla="*/ 493263 w 1854367"/>
              <a:gd name="connsiteY111" fmla="*/ 65210 h 1916160"/>
              <a:gd name="connsiteX112" fmla="*/ 406721 w 1854367"/>
              <a:gd name="connsiteY112" fmla="*/ 0 h 1916160"/>
              <a:gd name="connsiteX113" fmla="*/ 445427 w 1854367"/>
              <a:gd name="connsiteY113" fmla="*/ 0 h 1916160"/>
              <a:gd name="connsiteX114" fmla="*/ 427955 w 1854367"/>
              <a:gd name="connsiteY114" fmla="*/ 21176 h 1916160"/>
              <a:gd name="connsiteX115" fmla="*/ 247489 w 1854367"/>
              <a:gd name="connsiteY115" fmla="*/ 611981 h 1916160"/>
              <a:gd name="connsiteX116" fmla="*/ 1304177 w 1854367"/>
              <a:gd name="connsiteY116" fmla="*/ 1668669 h 1916160"/>
              <a:gd name="connsiteX117" fmla="*/ 1807858 w 1854367"/>
              <a:gd name="connsiteY117" fmla="*/ 1541133 h 1916160"/>
              <a:gd name="connsiteX118" fmla="*/ 1854367 w 1854367"/>
              <a:gd name="connsiteY118" fmla="*/ 1512877 h 1916160"/>
              <a:gd name="connsiteX119" fmla="*/ 1854367 w 1854367"/>
              <a:gd name="connsiteY119" fmla="*/ 1547934 h 1916160"/>
              <a:gd name="connsiteX120" fmla="*/ 1822153 w 1854367"/>
              <a:gd name="connsiteY120" fmla="*/ 1567505 h 1916160"/>
              <a:gd name="connsiteX121" fmla="*/ 1304177 w 1854367"/>
              <a:gd name="connsiteY121" fmla="*/ 1698661 h 1916160"/>
              <a:gd name="connsiteX122" fmla="*/ 217497 w 1854367"/>
              <a:gd name="connsiteY122" fmla="*/ 611981 h 1916160"/>
              <a:gd name="connsiteX123" fmla="*/ 403085 w 1854367"/>
              <a:gd name="connsiteY123" fmla="*/ 4407 h 1916160"/>
              <a:gd name="connsiteX124" fmla="*/ 282300 w 1854367"/>
              <a:gd name="connsiteY124" fmla="*/ 0 h 1916160"/>
              <a:gd name="connsiteX125" fmla="*/ 319672 w 1854367"/>
              <a:gd name="connsiteY125" fmla="*/ 0 h 1916160"/>
              <a:gd name="connsiteX126" fmla="*/ 233093 w 1854367"/>
              <a:gd name="connsiteY126" fmla="*/ 159509 h 1916160"/>
              <a:gd name="connsiteX127" fmla="*/ 141743 w 1854367"/>
              <a:gd name="connsiteY127" fmla="*/ 611982 h 1916160"/>
              <a:gd name="connsiteX128" fmla="*/ 1304179 w 1854367"/>
              <a:gd name="connsiteY128" fmla="*/ 1774417 h 1916160"/>
              <a:gd name="connsiteX129" fmla="*/ 1756651 w 1854367"/>
              <a:gd name="connsiteY129" fmla="*/ 1683067 h 1916160"/>
              <a:gd name="connsiteX130" fmla="*/ 1854367 w 1854367"/>
              <a:gd name="connsiteY130" fmla="*/ 1635995 h 1916160"/>
              <a:gd name="connsiteX131" fmla="*/ 1854367 w 1854367"/>
              <a:gd name="connsiteY131" fmla="*/ 1672583 h 1916160"/>
              <a:gd name="connsiteX132" fmla="*/ 1769494 w 1854367"/>
              <a:gd name="connsiteY132" fmla="*/ 1713468 h 1916160"/>
              <a:gd name="connsiteX133" fmla="*/ 1304179 w 1854367"/>
              <a:gd name="connsiteY133" fmla="*/ 1807411 h 1916160"/>
              <a:gd name="connsiteX134" fmla="*/ 108749 w 1854367"/>
              <a:gd name="connsiteY134" fmla="*/ 611982 h 1916160"/>
              <a:gd name="connsiteX135" fmla="*/ 202692 w 1854367"/>
              <a:gd name="connsiteY135" fmla="*/ 146666 h 1916160"/>
              <a:gd name="connsiteX136" fmla="*/ 159121 w 1854367"/>
              <a:gd name="connsiteY136" fmla="*/ 0 h 1916160"/>
              <a:gd name="connsiteX137" fmla="*/ 199892 w 1854367"/>
              <a:gd name="connsiteY137" fmla="*/ 0 h 1916160"/>
              <a:gd name="connsiteX138" fmla="*/ 135655 w 1854367"/>
              <a:gd name="connsiteY138" fmla="*/ 118348 h 1916160"/>
              <a:gd name="connsiteX139" fmla="*/ 35995 w 1854367"/>
              <a:gd name="connsiteY139" fmla="*/ 611982 h 1916160"/>
              <a:gd name="connsiteX140" fmla="*/ 1304177 w 1854367"/>
              <a:gd name="connsiteY140" fmla="*/ 1880164 h 1916160"/>
              <a:gd name="connsiteX141" fmla="*/ 1797811 w 1854367"/>
              <a:gd name="connsiteY141" fmla="*/ 1780504 h 1916160"/>
              <a:gd name="connsiteX142" fmla="*/ 1854367 w 1854367"/>
              <a:gd name="connsiteY142" fmla="*/ 1753260 h 1916160"/>
              <a:gd name="connsiteX143" fmla="*/ 1854367 w 1854367"/>
              <a:gd name="connsiteY143" fmla="*/ 1793177 h 1916160"/>
              <a:gd name="connsiteX144" fmla="*/ 1811824 w 1854367"/>
              <a:gd name="connsiteY144" fmla="*/ 1813671 h 1916160"/>
              <a:gd name="connsiteX145" fmla="*/ 1304179 w 1854367"/>
              <a:gd name="connsiteY145" fmla="*/ 1916160 h 1916160"/>
              <a:gd name="connsiteX146" fmla="*/ 0 w 1854367"/>
              <a:gd name="connsiteY146" fmla="*/ 611982 h 1916160"/>
              <a:gd name="connsiteX147" fmla="*/ 102489 w 1854367"/>
              <a:gd name="connsiteY147" fmla="*/ 104336 h 1916160"/>
            </a:gdLst>
            <a:rect l="l" t="t" r="r" b="b"/>
            <a:pathLst>
              <a:path w="1854367" h="1916160">
                <a:moveTo>
                  <a:pt x="1304177" y="507019"/>
                </a:moveTo>
                <a:cubicBezTo>
                  <a:pt x="1246209" y="507019"/>
                  <a:pt x="1199215" y="554013"/>
                  <a:pt x="1199215" y="611982"/>
                </a:cubicBezTo>
                <a:cubicBezTo>
                  <a:pt x="1199215" y="669951"/>
                  <a:pt x="1246209" y="716945"/>
                  <a:pt x="1304177" y="716945"/>
                </a:cubicBezTo>
                <a:cubicBezTo>
                  <a:pt x="1362147" y="716945"/>
                  <a:pt x="1409141" y="669951"/>
                  <a:pt x="1409141" y="611982"/>
                </a:cubicBezTo>
                <a:cubicBezTo>
                  <a:pt x="1409141" y="554013"/>
                  <a:pt x="1362147" y="507019"/>
                  <a:pt x="1304177" y="507019"/>
                </a:cubicBezTo>
                <a:close/>
                <a:moveTo>
                  <a:pt x="1304179" y="504039"/>
                </a:moveTo>
                <a:cubicBezTo>
                  <a:pt x="1363793" y="504039"/>
                  <a:pt x="1412121" y="552367"/>
                  <a:pt x="1412121" y="611982"/>
                </a:cubicBezTo>
                <a:cubicBezTo>
                  <a:pt x="1412121" y="671597"/>
                  <a:pt x="1363793" y="719925"/>
                  <a:pt x="1304179" y="719925"/>
                </a:cubicBezTo>
                <a:cubicBezTo>
                  <a:pt x="1244563" y="719925"/>
                  <a:pt x="1196235" y="671597"/>
                  <a:pt x="1196235" y="611982"/>
                </a:cubicBezTo>
                <a:cubicBezTo>
                  <a:pt x="1196235" y="552367"/>
                  <a:pt x="1244563" y="504039"/>
                  <a:pt x="1304179" y="504039"/>
                </a:cubicBezTo>
                <a:close/>
                <a:moveTo>
                  <a:pt x="1304179" y="401271"/>
                </a:moveTo>
                <a:cubicBezTo>
                  <a:pt x="1187807" y="401271"/>
                  <a:pt x="1093469" y="495609"/>
                  <a:pt x="1093469" y="611981"/>
                </a:cubicBezTo>
                <a:cubicBezTo>
                  <a:pt x="1093469" y="728353"/>
                  <a:pt x="1187807" y="822691"/>
                  <a:pt x="1304179" y="822691"/>
                </a:cubicBezTo>
                <a:cubicBezTo>
                  <a:pt x="1420551" y="822691"/>
                  <a:pt x="1514888" y="728353"/>
                  <a:pt x="1514888" y="611981"/>
                </a:cubicBezTo>
                <a:cubicBezTo>
                  <a:pt x="1514888" y="495609"/>
                  <a:pt x="1420551" y="401271"/>
                  <a:pt x="1304179" y="401271"/>
                </a:cubicBezTo>
                <a:close/>
                <a:moveTo>
                  <a:pt x="1304179" y="395290"/>
                </a:moveTo>
                <a:cubicBezTo>
                  <a:pt x="1423853" y="395290"/>
                  <a:pt x="1520869" y="492306"/>
                  <a:pt x="1520869" y="611981"/>
                </a:cubicBezTo>
                <a:cubicBezTo>
                  <a:pt x="1520869" y="731656"/>
                  <a:pt x="1423853" y="828672"/>
                  <a:pt x="1304179" y="828672"/>
                </a:cubicBezTo>
                <a:cubicBezTo>
                  <a:pt x="1184503" y="828672"/>
                  <a:pt x="1087488" y="731656"/>
                  <a:pt x="1087488" y="611981"/>
                </a:cubicBezTo>
                <a:cubicBezTo>
                  <a:pt x="1087488" y="492306"/>
                  <a:pt x="1184503" y="395290"/>
                  <a:pt x="1304179" y="395290"/>
                </a:cubicBezTo>
                <a:close/>
                <a:moveTo>
                  <a:pt x="1304179" y="295524"/>
                </a:moveTo>
                <a:cubicBezTo>
                  <a:pt x="1129404" y="295524"/>
                  <a:pt x="987721" y="437207"/>
                  <a:pt x="987721" y="611982"/>
                </a:cubicBezTo>
                <a:cubicBezTo>
                  <a:pt x="987721" y="786756"/>
                  <a:pt x="1129404" y="928440"/>
                  <a:pt x="1304179" y="928440"/>
                </a:cubicBezTo>
                <a:cubicBezTo>
                  <a:pt x="1478953" y="928440"/>
                  <a:pt x="1620636" y="786756"/>
                  <a:pt x="1620636" y="611982"/>
                </a:cubicBezTo>
                <a:cubicBezTo>
                  <a:pt x="1620636" y="437207"/>
                  <a:pt x="1478953" y="295524"/>
                  <a:pt x="1304179" y="295524"/>
                </a:cubicBezTo>
                <a:close/>
                <a:moveTo>
                  <a:pt x="1304179" y="286542"/>
                </a:moveTo>
                <a:cubicBezTo>
                  <a:pt x="1483914" y="286542"/>
                  <a:pt x="1629618" y="432246"/>
                  <a:pt x="1629618" y="611982"/>
                </a:cubicBezTo>
                <a:cubicBezTo>
                  <a:pt x="1629618" y="791718"/>
                  <a:pt x="1483914" y="937422"/>
                  <a:pt x="1304179" y="937422"/>
                </a:cubicBezTo>
                <a:cubicBezTo>
                  <a:pt x="1124443" y="937422"/>
                  <a:pt x="978739" y="791718"/>
                  <a:pt x="978739" y="611982"/>
                </a:cubicBezTo>
                <a:cubicBezTo>
                  <a:pt x="978739" y="432246"/>
                  <a:pt x="1124443" y="286542"/>
                  <a:pt x="1304179" y="286542"/>
                </a:cubicBezTo>
                <a:close/>
                <a:moveTo>
                  <a:pt x="1304177" y="189777"/>
                </a:moveTo>
                <a:cubicBezTo>
                  <a:pt x="1071001" y="189777"/>
                  <a:pt x="881973" y="378805"/>
                  <a:pt x="881973" y="611982"/>
                </a:cubicBezTo>
                <a:cubicBezTo>
                  <a:pt x="881973" y="845158"/>
                  <a:pt x="1071001" y="1034187"/>
                  <a:pt x="1304177" y="1034187"/>
                </a:cubicBezTo>
                <a:cubicBezTo>
                  <a:pt x="1537354" y="1034187"/>
                  <a:pt x="1726382" y="845158"/>
                  <a:pt x="1726382" y="611982"/>
                </a:cubicBezTo>
                <a:cubicBezTo>
                  <a:pt x="1726382" y="378805"/>
                  <a:pt x="1537354" y="189777"/>
                  <a:pt x="1304177" y="189777"/>
                </a:cubicBezTo>
                <a:close/>
                <a:moveTo>
                  <a:pt x="1304177" y="177793"/>
                </a:moveTo>
                <a:cubicBezTo>
                  <a:pt x="1543973" y="177793"/>
                  <a:pt x="1738366" y="372186"/>
                  <a:pt x="1738366" y="611982"/>
                </a:cubicBezTo>
                <a:cubicBezTo>
                  <a:pt x="1738366" y="851777"/>
                  <a:pt x="1543973" y="1046170"/>
                  <a:pt x="1304177" y="1046170"/>
                </a:cubicBezTo>
                <a:cubicBezTo>
                  <a:pt x="1064382" y="1046170"/>
                  <a:pt x="869989" y="851777"/>
                  <a:pt x="869989" y="611982"/>
                </a:cubicBezTo>
                <a:cubicBezTo>
                  <a:pt x="869989" y="372186"/>
                  <a:pt x="1064382" y="177793"/>
                  <a:pt x="1304177" y="177793"/>
                </a:cubicBezTo>
                <a:close/>
                <a:moveTo>
                  <a:pt x="1304177" y="84030"/>
                </a:moveTo>
                <a:cubicBezTo>
                  <a:pt x="1012598" y="84030"/>
                  <a:pt x="776226" y="320402"/>
                  <a:pt x="776226" y="611982"/>
                </a:cubicBezTo>
                <a:cubicBezTo>
                  <a:pt x="776226" y="903561"/>
                  <a:pt x="1012598" y="1139933"/>
                  <a:pt x="1304177" y="1139933"/>
                </a:cubicBezTo>
                <a:cubicBezTo>
                  <a:pt x="1595757" y="1139933"/>
                  <a:pt x="1832129" y="903561"/>
                  <a:pt x="1832129" y="611982"/>
                </a:cubicBezTo>
                <a:cubicBezTo>
                  <a:pt x="1832129" y="320402"/>
                  <a:pt x="1595757" y="84030"/>
                  <a:pt x="1304177" y="84030"/>
                </a:cubicBezTo>
                <a:close/>
                <a:moveTo>
                  <a:pt x="1304179" y="69044"/>
                </a:moveTo>
                <a:cubicBezTo>
                  <a:pt x="1604034" y="69044"/>
                  <a:pt x="1847116" y="312126"/>
                  <a:pt x="1847116" y="611982"/>
                </a:cubicBezTo>
                <a:cubicBezTo>
                  <a:pt x="1847116" y="911837"/>
                  <a:pt x="1604034" y="1154919"/>
                  <a:pt x="1304179" y="1154919"/>
                </a:cubicBezTo>
                <a:cubicBezTo>
                  <a:pt x="1004323" y="1154919"/>
                  <a:pt x="761241" y="911837"/>
                  <a:pt x="761241" y="611982"/>
                </a:cubicBezTo>
                <a:cubicBezTo>
                  <a:pt x="761241" y="312126"/>
                  <a:pt x="1004323" y="69044"/>
                  <a:pt x="1304179" y="69044"/>
                </a:cubicBezTo>
                <a:close/>
                <a:moveTo>
                  <a:pt x="1719039" y="0"/>
                </a:moveTo>
                <a:lnTo>
                  <a:pt x="1751868" y="0"/>
                </a:lnTo>
                <a:lnTo>
                  <a:pt x="1841887" y="74273"/>
                </a:lnTo>
                <a:lnTo>
                  <a:pt x="1854367" y="89399"/>
                </a:lnTo>
                <a:lnTo>
                  <a:pt x="1854367" y="122227"/>
                </a:lnTo>
                <a:lnTo>
                  <a:pt x="1827046" y="89114"/>
                </a:lnTo>
                <a:close/>
                <a:moveTo>
                  <a:pt x="1460379" y="0"/>
                </a:moveTo>
                <a:lnTo>
                  <a:pt x="1520772" y="0"/>
                </a:lnTo>
                <a:lnTo>
                  <a:pt x="1557842" y="11508"/>
                </a:lnTo>
                <a:cubicBezTo>
                  <a:pt x="1674792" y="60973"/>
                  <a:pt x="1774298" y="143607"/>
                  <a:pt x="1844565" y="247617"/>
                </a:cubicBezTo>
                <a:lnTo>
                  <a:pt x="1854367" y="265675"/>
                </a:lnTo>
                <a:lnTo>
                  <a:pt x="1854367" y="303211"/>
                </a:lnTo>
                <a:lnTo>
                  <a:pt x="1829650" y="257674"/>
                </a:lnTo>
                <a:cubicBezTo>
                  <a:pt x="1761322" y="156535"/>
                  <a:pt x="1664563" y="76181"/>
                  <a:pt x="1550841" y="28081"/>
                </a:cubicBezTo>
                <a:close/>
                <a:moveTo>
                  <a:pt x="1087583" y="0"/>
                </a:moveTo>
                <a:lnTo>
                  <a:pt x="1147975" y="0"/>
                </a:lnTo>
                <a:lnTo>
                  <a:pt x="1057513" y="28081"/>
                </a:lnTo>
                <a:cubicBezTo>
                  <a:pt x="830070" y="124282"/>
                  <a:pt x="670479" y="349494"/>
                  <a:pt x="670479" y="611981"/>
                </a:cubicBezTo>
                <a:cubicBezTo>
                  <a:pt x="670479" y="961962"/>
                  <a:pt x="954196" y="1245679"/>
                  <a:pt x="1304177" y="1245679"/>
                </a:cubicBezTo>
                <a:cubicBezTo>
                  <a:pt x="1522916" y="1245679"/>
                  <a:pt x="1715770" y="1134853"/>
                  <a:pt x="1829650" y="966287"/>
                </a:cubicBezTo>
                <a:lnTo>
                  <a:pt x="1854367" y="920750"/>
                </a:lnTo>
                <a:lnTo>
                  <a:pt x="1854367" y="958286"/>
                </a:lnTo>
                <a:lnTo>
                  <a:pt x="1844565" y="976344"/>
                </a:lnTo>
                <a:cubicBezTo>
                  <a:pt x="1727452" y="1149694"/>
                  <a:pt x="1529124" y="1263666"/>
                  <a:pt x="1304177" y="1263666"/>
                </a:cubicBezTo>
                <a:cubicBezTo>
                  <a:pt x="944262" y="1263666"/>
                  <a:pt x="652492" y="971896"/>
                  <a:pt x="652492" y="611981"/>
                </a:cubicBezTo>
                <a:cubicBezTo>
                  <a:pt x="652492" y="342044"/>
                  <a:pt x="816613" y="110439"/>
                  <a:pt x="1050512" y="11508"/>
                </a:cubicBezTo>
                <a:close/>
                <a:moveTo>
                  <a:pt x="856490" y="0"/>
                </a:moveTo>
                <a:lnTo>
                  <a:pt x="889318" y="0"/>
                </a:lnTo>
                <a:lnTo>
                  <a:pt x="781311" y="89114"/>
                </a:lnTo>
                <a:cubicBezTo>
                  <a:pt x="647498" y="222928"/>
                  <a:pt x="564732" y="407789"/>
                  <a:pt x="564732" y="611982"/>
                </a:cubicBezTo>
                <a:cubicBezTo>
                  <a:pt x="564732" y="1020367"/>
                  <a:pt x="895794" y="1351428"/>
                  <a:pt x="1304179" y="1351428"/>
                </a:cubicBezTo>
                <a:cubicBezTo>
                  <a:pt x="1508371" y="1351428"/>
                  <a:pt x="1693233" y="1268663"/>
                  <a:pt x="1827046" y="1134849"/>
                </a:cubicBezTo>
                <a:lnTo>
                  <a:pt x="1854367" y="1101736"/>
                </a:lnTo>
                <a:lnTo>
                  <a:pt x="1854367" y="1134565"/>
                </a:lnTo>
                <a:lnTo>
                  <a:pt x="1841887" y="1149690"/>
                </a:lnTo>
                <a:cubicBezTo>
                  <a:pt x="1704275" y="1287302"/>
                  <a:pt x="1514167" y="1372416"/>
                  <a:pt x="1304179" y="1372416"/>
                </a:cubicBezTo>
                <a:cubicBezTo>
                  <a:pt x="884202" y="1372416"/>
                  <a:pt x="543744" y="1031959"/>
                  <a:pt x="543744" y="611982"/>
                </a:cubicBezTo>
                <a:cubicBezTo>
                  <a:pt x="543744" y="401993"/>
                  <a:pt x="628858" y="211885"/>
                  <a:pt x="766470" y="74273"/>
                </a:cubicBezTo>
                <a:close/>
                <a:moveTo>
                  <a:pt x="687409" y="0"/>
                </a:moveTo>
                <a:lnTo>
                  <a:pt x="723916" y="0"/>
                </a:lnTo>
                <a:lnTo>
                  <a:pt x="706536" y="14339"/>
                </a:lnTo>
                <a:cubicBezTo>
                  <a:pt x="553586" y="167289"/>
                  <a:pt x="458985" y="378588"/>
                  <a:pt x="458985" y="611982"/>
                </a:cubicBezTo>
                <a:cubicBezTo>
                  <a:pt x="458985" y="1078770"/>
                  <a:pt x="837391" y="1457175"/>
                  <a:pt x="1304179" y="1457175"/>
                </a:cubicBezTo>
                <a:cubicBezTo>
                  <a:pt x="1479224" y="1457175"/>
                  <a:pt x="1641841" y="1403962"/>
                  <a:pt x="1776734" y="1312830"/>
                </a:cubicBezTo>
                <a:lnTo>
                  <a:pt x="1854367" y="1248777"/>
                </a:lnTo>
                <a:lnTo>
                  <a:pt x="1854367" y="1279737"/>
                </a:lnTo>
                <a:lnTo>
                  <a:pt x="1790148" y="1332723"/>
                </a:lnTo>
                <a:cubicBezTo>
                  <a:pt x="1651425" y="1426442"/>
                  <a:pt x="1484193" y="1481165"/>
                  <a:pt x="1304179" y="1481165"/>
                </a:cubicBezTo>
                <a:cubicBezTo>
                  <a:pt x="824143" y="1481165"/>
                  <a:pt x="434996" y="1092019"/>
                  <a:pt x="434996" y="611982"/>
                </a:cubicBezTo>
                <a:cubicBezTo>
                  <a:pt x="434996" y="431968"/>
                  <a:pt x="489720" y="264735"/>
                  <a:pt x="583439" y="126013"/>
                </a:cubicBezTo>
                <a:close/>
                <a:moveTo>
                  <a:pt x="547066" y="0"/>
                </a:moveTo>
                <a:lnTo>
                  <a:pt x="581898" y="0"/>
                </a:lnTo>
                <a:lnTo>
                  <a:pt x="515644" y="80301"/>
                </a:lnTo>
                <a:cubicBezTo>
                  <a:pt x="413109" y="232072"/>
                  <a:pt x="353238" y="415035"/>
                  <a:pt x="353238" y="611982"/>
                </a:cubicBezTo>
                <a:cubicBezTo>
                  <a:pt x="353238" y="1137172"/>
                  <a:pt x="778989" y="1562923"/>
                  <a:pt x="1304179" y="1562923"/>
                </a:cubicBezTo>
                <a:cubicBezTo>
                  <a:pt x="1501126" y="1562923"/>
                  <a:pt x="1684088" y="1503052"/>
                  <a:pt x="1835860" y="1400517"/>
                </a:cubicBezTo>
                <a:lnTo>
                  <a:pt x="1854367" y="1385248"/>
                </a:lnTo>
                <a:lnTo>
                  <a:pt x="1854367" y="1420080"/>
                </a:lnTo>
                <a:lnTo>
                  <a:pt x="1850950" y="1422899"/>
                </a:lnTo>
                <a:cubicBezTo>
                  <a:pt x="1694871" y="1528344"/>
                  <a:pt x="1506715" y="1589914"/>
                  <a:pt x="1304179" y="1589914"/>
                </a:cubicBezTo>
                <a:cubicBezTo>
                  <a:pt x="764083" y="1589914"/>
                  <a:pt x="326247" y="1152078"/>
                  <a:pt x="326247" y="611982"/>
                </a:cubicBezTo>
                <a:cubicBezTo>
                  <a:pt x="326247" y="409445"/>
                  <a:pt x="387818" y="221289"/>
                  <a:pt x="493263" y="65210"/>
                </a:cubicBezTo>
                <a:close/>
                <a:moveTo>
                  <a:pt x="406721" y="0"/>
                </a:moveTo>
                <a:lnTo>
                  <a:pt x="445427" y="0"/>
                </a:lnTo>
                <a:lnTo>
                  <a:pt x="427955" y="21176"/>
                </a:lnTo>
                <a:cubicBezTo>
                  <a:pt x="314018" y="189825"/>
                  <a:pt x="247489" y="393133"/>
                  <a:pt x="247489" y="611981"/>
                </a:cubicBezTo>
                <a:cubicBezTo>
                  <a:pt x="247489" y="1195573"/>
                  <a:pt x="720585" y="1668669"/>
                  <a:pt x="1304177" y="1668669"/>
                </a:cubicBezTo>
                <a:cubicBezTo>
                  <a:pt x="1486550" y="1668669"/>
                  <a:pt x="1658132" y="1622468"/>
                  <a:pt x="1807858" y="1541133"/>
                </a:cubicBezTo>
                <a:lnTo>
                  <a:pt x="1854367" y="1512877"/>
                </a:lnTo>
                <a:lnTo>
                  <a:pt x="1854367" y="1547934"/>
                </a:lnTo>
                <a:lnTo>
                  <a:pt x="1822153" y="1567505"/>
                </a:lnTo>
                <a:cubicBezTo>
                  <a:pt x="1668178" y="1651149"/>
                  <a:pt x="1491726" y="1698661"/>
                  <a:pt x="1304177" y="1698661"/>
                </a:cubicBezTo>
                <a:cubicBezTo>
                  <a:pt x="704021" y="1698661"/>
                  <a:pt x="217497" y="1212137"/>
                  <a:pt x="217497" y="611981"/>
                </a:cubicBezTo>
                <a:cubicBezTo>
                  <a:pt x="217497" y="386922"/>
                  <a:pt x="285914" y="177843"/>
                  <a:pt x="403085" y="4407"/>
                </a:cubicBezTo>
                <a:close/>
                <a:moveTo>
                  <a:pt x="282300" y="0"/>
                </a:moveTo>
                <a:lnTo>
                  <a:pt x="319672" y="0"/>
                </a:lnTo>
                <a:lnTo>
                  <a:pt x="233093" y="159509"/>
                </a:lnTo>
                <a:cubicBezTo>
                  <a:pt x="174271" y="298581"/>
                  <a:pt x="141743" y="451483"/>
                  <a:pt x="141743" y="611982"/>
                </a:cubicBezTo>
                <a:cubicBezTo>
                  <a:pt x="141743" y="1253977"/>
                  <a:pt x="662183" y="1774417"/>
                  <a:pt x="1304179" y="1774417"/>
                </a:cubicBezTo>
                <a:cubicBezTo>
                  <a:pt x="1464678" y="1774417"/>
                  <a:pt x="1617579" y="1741890"/>
                  <a:pt x="1756651" y="1683067"/>
                </a:cubicBezTo>
                <a:lnTo>
                  <a:pt x="1854367" y="1635995"/>
                </a:lnTo>
                <a:lnTo>
                  <a:pt x="1854367" y="1672583"/>
                </a:lnTo>
                <a:lnTo>
                  <a:pt x="1769494" y="1713468"/>
                </a:lnTo>
                <a:cubicBezTo>
                  <a:pt x="1626475" y="1773960"/>
                  <a:pt x="1469233" y="1807411"/>
                  <a:pt x="1304179" y="1807411"/>
                </a:cubicBezTo>
                <a:cubicBezTo>
                  <a:pt x="643961" y="1807411"/>
                  <a:pt x="108749" y="1272199"/>
                  <a:pt x="108749" y="611982"/>
                </a:cubicBezTo>
                <a:cubicBezTo>
                  <a:pt x="108749" y="446927"/>
                  <a:pt x="142200" y="289686"/>
                  <a:pt x="202692" y="146666"/>
                </a:cubicBezTo>
                <a:close/>
                <a:moveTo>
                  <a:pt x="159121" y="0"/>
                </a:moveTo>
                <a:lnTo>
                  <a:pt x="199892" y="0"/>
                </a:lnTo>
                <a:lnTo>
                  <a:pt x="135655" y="118348"/>
                </a:lnTo>
                <a:cubicBezTo>
                  <a:pt x="71482" y="270071"/>
                  <a:pt x="35995" y="436882"/>
                  <a:pt x="35995" y="611982"/>
                </a:cubicBezTo>
                <a:cubicBezTo>
                  <a:pt x="35995" y="1312379"/>
                  <a:pt x="603780" y="1880164"/>
                  <a:pt x="1304177" y="1880164"/>
                </a:cubicBezTo>
                <a:cubicBezTo>
                  <a:pt x="1479276" y="1880164"/>
                  <a:pt x="1646088" y="1844678"/>
                  <a:pt x="1797811" y="1780504"/>
                </a:cubicBezTo>
                <a:lnTo>
                  <a:pt x="1854367" y="1753260"/>
                </a:lnTo>
                <a:lnTo>
                  <a:pt x="1854367" y="1793177"/>
                </a:lnTo>
                <a:lnTo>
                  <a:pt x="1811824" y="1813671"/>
                </a:lnTo>
                <a:cubicBezTo>
                  <a:pt x="1655794" y="1879666"/>
                  <a:pt x="1484248" y="1916160"/>
                  <a:pt x="1304179" y="1916160"/>
                </a:cubicBezTo>
                <a:cubicBezTo>
                  <a:pt x="583901" y="1916160"/>
                  <a:pt x="0" y="1332259"/>
                  <a:pt x="0" y="611982"/>
                </a:cubicBezTo>
                <a:cubicBezTo>
                  <a:pt x="0" y="431912"/>
                  <a:pt x="36494" y="260366"/>
                  <a:pt x="102489" y="10433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5036099"/>
            <a:ext cx="1211208" cy="789069"/>
          </a:xfrm>
          <a:custGeom>
            <a:avLst/>
            <a:gdLst>
              <a:gd name="connsiteX0" fmla="*/ 1171755 w 1211208"/>
              <a:gd name="connsiteY0" fmla="*/ 710162 h 789069"/>
              <a:gd name="connsiteX1" fmla="*/ 1211208 w 1211208"/>
              <a:gd name="connsiteY1" fmla="*/ 749615 h 789069"/>
              <a:gd name="connsiteX2" fmla="*/ 1171755 w 1211208"/>
              <a:gd name="connsiteY2" fmla="*/ 789069 h 789069"/>
              <a:gd name="connsiteX3" fmla="*/ 1132301 w 1211208"/>
              <a:gd name="connsiteY3" fmla="*/ 749615 h 789069"/>
              <a:gd name="connsiteX4" fmla="*/ 1171755 w 1211208"/>
              <a:gd name="connsiteY4" fmla="*/ 710162 h 789069"/>
              <a:gd name="connsiteX5" fmla="*/ 1029722 w 1211208"/>
              <a:gd name="connsiteY5" fmla="*/ 710162 h 789069"/>
              <a:gd name="connsiteX6" fmla="*/ 1069176 w 1211208"/>
              <a:gd name="connsiteY6" fmla="*/ 749615 h 789069"/>
              <a:gd name="connsiteX7" fmla="*/ 1029722 w 1211208"/>
              <a:gd name="connsiteY7" fmla="*/ 789069 h 789069"/>
              <a:gd name="connsiteX8" fmla="*/ 990268 w 1211208"/>
              <a:gd name="connsiteY8" fmla="*/ 749615 h 789069"/>
              <a:gd name="connsiteX9" fmla="*/ 1029722 w 1211208"/>
              <a:gd name="connsiteY9" fmla="*/ 710162 h 789069"/>
              <a:gd name="connsiteX10" fmla="*/ 887689 w 1211208"/>
              <a:gd name="connsiteY10" fmla="*/ 710162 h 789069"/>
              <a:gd name="connsiteX11" fmla="*/ 927142 w 1211208"/>
              <a:gd name="connsiteY11" fmla="*/ 749615 h 789069"/>
              <a:gd name="connsiteX12" fmla="*/ 887689 w 1211208"/>
              <a:gd name="connsiteY12" fmla="*/ 789069 h 789069"/>
              <a:gd name="connsiteX13" fmla="*/ 848235 w 1211208"/>
              <a:gd name="connsiteY13" fmla="*/ 749615 h 789069"/>
              <a:gd name="connsiteX14" fmla="*/ 887689 w 1211208"/>
              <a:gd name="connsiteY14" fmla="*/ 710162 h 789069"/>
              <a:gd name="connsiteX15" fmla="*/ 745657 w 1211208"/>
              <a:gd name="connsiteY15" fmla="*/ 710162 h 789069"/>
              <a:gd name="connsiteX16" fmla="*/ 785111 w 1211208"/>
              <a:gd name="connsiteY16" fmla="*/ 749615 h 789069"/>
              <a:gd name="connsiteX17" fmla="*/ 745657 w 1211208"/>
              <a:gd name="connsiteY17" fmla="*/ 789069 h 789069"/>
              <a:gd name="connsiteX18" fmla="*/ 706203 w 1211208"/>
              <a:gd name="connsiteY18" fmla="*/ 749615 h 789069"/>
              <a:gd name="connsiteX19" fmla="*/ 745657 w 1211208"/>
              <a:gd name="connsiteY19" fmla="*/ 710162 h 789069"/>
              <a:gd name="connsiteX20" fmla="*/ 603626 w 1211208"/>
              <a:gd name="connsiteY20" fmla="*/ 710162 h 789069"/>
              <a:gd name="connsiteX21" fmla="*/ 643080 w 1211208"/>
              <a:gd name="connsiteY21" fmla="*/ 749615 h 789069"/>
              <a:gd name="connsiteX22" fmla="*/ 603626 w 1211208"/>
              <a:gd name="connsiteY22" fmla="*/ 789069 h 789069"/>
              <a:gd name="connsiteX23" fmla="*/ 564172 w 1211208"/>
              <a:gd name="connsiteY23" fmla="*/ 749615 h 789069"/>
              <a:gd name="connsiteX24" fmla="*/ 603626 w 1211208"/>
              <a:gd name="connsiteY24" fmla="*/ 710162 h 789069"/>
              <a:gd name="connsiteX25" fmla="*/ 461593 w 1211208"/>
              <a:gd name="connsiteY25" fmla="*/ 710162 h 789069"/>
              <a:gd name="connsiteX26" fmla="*/ 501047 w 1211208"/>
              <a:gd name="connsiteY26" fmla="*/ 749615 h 789069"/>
              <a:gd name="connsiteX27" fmla="*/ 461593 w 1211208"/>
              <a:gd name="connsiteY27" fmla="*/ 789069 h 789069"/>
              <a:gd name="connsiteX28" fmla="*/ 422140 w 1211208"/>
              <a:gd name="connsiteY28" fmla="*/ 749615 h 789069"/>
              <a:gd name="connsiteX29" fmla="*/ 461593 w 1211208"/>
              <a:gd name="connsiteY29" fmla="*/ 710162 h 789069"/>
              <a:gd name="connsiteX30" fmla="*/ 319562 w 1211208"/>
              <a:gd name="connsiteY30" fmla="*/ 710162 h 789069"/>
              <a:gd name="connsiteX31" fmla="*/ 359016 w 1211208"/>
              <a:gd name="connsiteY31" fmla="*/ 749615 h 789069"/>
              <a:gd name="connsiteX32" fmla="*/ 319562 w 1211208"/>
              <a:gd name="connsiteY32" fmla="*/ 789069 h 789069"/>
              <a:gd name="connsiteX33" fmla="*/ 280108 w 1211208"/>
              <a:gd name="connsiteY33" fmla="*/ 749615 h 789069"/>
              <a:gd name="connsiteX34" fmla="*/ 319562 w 1211208"/>
              <a:gd name="connsiteY34" fmla="*/ 710162 h 789069"/>
              <a:gd name="connsiteX35" fmla="*/ 177529 w 1211208"/>
              <a:gd name="connsiteY35" fmla="*/ 710162 h 789069"/>
              <a:gd name="connsiteX36" fmla="*/ 216982 w 1211208"/>
              <a:gd name="connsiteY36" fmla="*/ 749615 h 789069"/>
              <a:gd name="connsiteX37" fmla="*/ 177529 w 1211208"/>
              <a:gd name="connsiteY37" fmla="*/ 789069 h 789069"/>
              <a:gd name="connsiteX38" fmla="*/ 138075 w 1211208"/>
              <a:gd name="connsiteY38" fmla="*/ 749615 h 789069"/>
              <a:gd name="connsiteX39" fmla="*/ 177529 w 1211208"/>
              <a:gd name="connsiteY39" fmla="*/ 710162 h 789069"/>
              <a:gd name="connsiteX40" fmla="*/ 35496 w 1211208"/>
              <a:gd name="connsiteY40" fmla="*/ 710162 h 789069"/>
              <a:gd name="connsiteX41" fmla="*/ 74950 w 1211208"/>
              <a:gd name="connsiteY41" fmla="*/ 749615 h 789069"/>
              <a:gd name="connsiteX42" fmla="*/ 35496 w 1211208"/>
              <a:gd name="connsiteY42" fmla="*/ 789069 h 789069"/>
              <a:gd name="connsiteX43" fmla="*/ 7598 w 1211208"/>
              <a:gd name="connsiteY43" fmla="*/ 777513 h 789069"/>
              <a:gd name="connsiteX44" fmla="*/ 0 w 1211208"/>
              <a:gd name="connsiteY44" fmla="*/ 759170 h 789069"/>
              <a:gd name="connsiteX45" fmla="*/ 0 w 1211208"/>
              <a:gd name="connsiteY45" fmla="*/ 740060 h 789069"/>
              <a:gd name="connsiteX46" fmla="*/ 7598 w 1211208"/>
              <a:gd name="connsiteY46" fmla="*/ 721717 h 789069"/>
              <a:gd name="connsiteX47" fmla="*/ 35496 w 1211208"/>
              <a:gd name="connsiteY47" fmla="*/ 710162 h 789069"/>
              <a:gd name="connsiteX48" fmla="*/ 1171755 w 1211208"/>
              <a:gd name="connsiteY48" fmla="*/ 568129 h 789069"/>
              <a:gd name="connsiteX49" fmla="*/ 1211208 w 1211208"/>
              <a:gd name="connsiteY49" fmla="*/ 607583 h 789069"/>
              <a:gd name="connsiteX50" fmla="*/ 1171755 w 1211208"/>
              <a:gd name="connsiteY50" fmla="*/ 647037 h 789069"/>
              <a:gd name="connsiteX51" fmla="*/ 1132301 w 1211208"/>
              <a:gd name="connsiteY51" fmla="*/ 607583 h 789069"/>
              <a:gd name="connsiteX52" fmla="*/ 1171755 w 1211208"/>
              <a:gd name="connsiteY52" fmla="*/ 568129 h 789069"/>
              <a:gd name="connsiteX53" fmla="*/ 1029722 w 1211208"/>
              <a:gd name="connsiteY53" fmla="*/ 568129 h 789069"/>
              <a:gd name="connsiteX54" fmla="*/ 1069176 w 1211208"/>
              <a:gd name="connsiteY54" fmla="*/ 607583 h 789069"/>
              <a:gd name="connsiteX55" fmla="*/ 1029722 w 1211208"/>
              <a:gd name="connsiteY55" fmla="*/ 647037 h 789069"/>
              <a:gd name="connsiteX56" fmla="*/ 990268 w 1211208"/>
              <a:gd name="connsiteY56" fmla="*/ 607583 h 789069"/>
              <a:gd name="connsiteX57" fmla="*/ 1029722 w 1211208"/>
              <a:gd name="connsiteY57" fmla="*/ 568129 h 789069"/>
              <a:gd name="connsiteX58" fmla="*/ 887689 w 1211208"/>
              <a:gd name="connsiteY58" fmla="*/ 568129 h 789069"/>
              <a:gd name="connsiteX59" fmla="*/ 927142 w 1211208"/>
              <a:gd name="connsiteY59" fmla="*/ 607583 h 789069"/>
              <a:gd name="connsiteX60" fmla="*/ 887689 w 1211208"/>
              <a:gd name="connsiteY60" fmla="*/ 647037 h 789069"/>
              <a:gd name="connsiteX61" fmla="*/ 848235 w 1211208"/>
              <a:gd name="connsiteY61" fmla="*/ 607583 h 789069"/>
              <a:gd name="connsiteX62" fmla="*/ 887689 w 1211208"/>
              <a:gd name="connsiteY62" fmla="*/ 568129 h 789069"/>
              <a:gd name="connsiteX63" fmla="*/ 745657 w 1211208"/>
              <a:gd name="connsiteY63" fmla="*/ 568129 h 789069"/>
              <a:gd name="connsiteX64" fmla="*/ 785111 w 1211208"/>
              <a:gd name="connsiteY64" fmla="*/ 607583 h 789069"/>
              <a:gd name="connsiteX65" fmla="*/ 745657 w 1211208"/>
              <a:gd name="connsiteY65" fmla="*/ 647037 h 789069"/>
              <a:gd name="connsiteX66" fmla="*/ 706203 w 1211208"/>
              <a:gd name="connsiteY66" fmla="*/ 607583 h 789069"/>
              <a:gd name="connsiteX67" fmla="*/ 745657 w 1211208"/>
              <a:gd name="connsiteY67" fmla="*/ 568129 h 789069"/>
              <a:gd name="connsiteX68" fmla="*/ 603626 w 1211208"/>
              <a:gd name="connsiteY68" fmla="*/ 568129 h 789069"/>
              <a:gd name="connsiteX69" fmla="*/ 643080 w 1211208"/>
              <a:gd name="connsiteY69" fmla="*/ 607583 h 789069"/>
              <a:gd name="connsiteX70" fmla="*/ 603626 w 1211208"/>
              <a:gd name="connsiteY70" fmla="*/ 647037 h 789069"/>
              <a:gd name="connsiteX71" fmla="*/ 564172 w 1211208"/>
              <a:gd name="connsiteY71" fmla="*/ 607583 h 789069"/>
              <a:gd name="connsiteX72" fmla="*/ 603626 w 1211208"/>
              <a:gd name="connsiteY72" fmla="*/ 568129 h 789069"/>
              <a:gd name="connsiteX73" fmla="*/ 461593 w 1211208"/>
              <a:gd name="connsiteY73" fmla="*/ 568129 h 789069"/>
              <a:gd name="connsiteX74" fmla="*/ 501047 w 1211208"/>
              <a:gd name="connsiteY74" fmla="*/ 607583 h 789069"/>
              <a:gd name="connsiteX75" fmla="*/ 461593 w 1211208"/>
              <a:gd name="connsiteY75" fmla="*/ 647037 h 789069"/>
              <a:gd name="connsiteX76" fmla="*/ 422140 w 1211208"/>
              <a:gd name="connsiteY76" fmla="*/ 607583 h 789069"/>
              <a:gd name="connsiteX77" fmla="*/ 461593 w 1211208"/>
              <a:gd name="connsiteY77" fmla="*/ 568129 h 789069"/>
              <a:gd name="connsiteX78" fmla="*/ 319562 w 1211208"/>
              <a:gd name="connsiteY78" fmla="*/ 568129 h 789069"/>
              <a:gd name="connsiteX79" fmla="*/ 359016 w 1211208"/>
              <a:gd name="connsiteY79" fmla="*/ 607583 h 789069"/>
              <a:gd name="connsiteX80" fmla="*/ 319562 w 1211208"/>
              <a:gd name="connsiteY80" fmla="*/ 647037 h 789069"/>
              <a:gd name="connsiteX81" fmla="*/ 280108 w 1211208"/>
              <a:gd name="connsiteY81" fmla="*/ 607583 h 789069"/>
              <a:gd name="connsiteX82" fmla="*/ 319562 w 1211208"/>
              <a:gd name="connsiteY82" fmla="*/ 568129 h 789069"/>
              <a:gd name="connsiteX83" fmla="*/ 177529 w 1211208"/>
              <a:gd name="connsiteY83" fmla="*/ 568129 h 789069"/>
              <a:gd name="connsiteX84" fmla="*/ 216982 w 1211208"/>
              <a:gd name="connsiteY84" fmla="*/ 607583 h 789069"/>
              <a:gd name="connsiteX85" fmla="*/ 177529 w 1211208"/>
              <a:gd name="connsiteY85" fmla="*/ 647037 h 789069"/>
              <a:gd name="connsiteX86" fmla="*/ 138075 w 1211208"/>
              <a:gd name="connsiteY86" fmla="*/ 607583 h 789069"/>
              <a:gd name="connsiteX87" fmla="*/ 177529 w 1211208"/>
              <a:gd name="connsiteY87" fmla="*/ 568129 h 789069"/>
              <a:gd name="connsiteX88" fmla="*/ 35496 w 1211208"/>
              <a:gd name="connsiteY88" fmla="*/ 568129 h 789069"/>
              <a:gd name="connsiteX89" fmla="*/ 74950 w 1211208"/>
              <a:gd name="connsiteY89" fmla="*/ 607583 h 789069"/>
              <a:gd name="connsiteX90" fmla="*/ 35496 w 1211208"/>
              <a:gd name="connsiteY90" fmla="*/ 647037 h 789069"/>
              <a:gd name="connsiteX91" fmla="*/ 7598 w 1211208"/>
              <a:gd name="connsiteY91" fmla="*/ 635481 h 789069"/>
              <a:gd name="connsiteX92" fmla="*/ 0 w 1211208"/>
              <a:gd name="connsiteY92" fmla="*/ 617138 h 789069"/>
              <a:gd name="connsiteX93" fmla="*/ 0 w 1211208"/>
              <a:gd name="connsiteY93" fmla="*/ 598028 h 789069"/>
              <a:gd name="connsiteX94" fmla="*/ 7598 w 1211208"/>
              <a:gd name="connsiteY94" fmla="*/ 579685 h 789069"/>
              <a:gd name="connsiteX95" fmla="*/ 35496 w 1211208"/>
              <a:gd name="connsiteY95" fmla="*/ 568129 h 789069"/>
              <a:gd name="connsiteX96" fmla="*/ 1171755 w 1211208"/>
              <a:gd name="connsiteY96" fmla="*/ 426098 h 789069"/>
              <a:gd name="connsiteX97" fmla="*/ 1211208 w 1211208"/>
              <a:gd name="connsiteY97" fmla="*/ 465552 h 789069"/>
              <a:gd name="connsiteX98" fmla="*/ 1171755 w 1211208"/>
              <a:gd name="connsiteY98" fmla="*/ 505005 h 789069"/>
              <a:gd name="connsiteX99" fmla="*/ 1132301 w 1211208"/>
              <a:gd name="connsiteY99" fmla="*/ 465552 h 789069"/>
              <a:gd name="connsiteX100" fmla="*/ 1171755 w 1211208"/>
              <a:gd name="connsiteY100" fmla="*/ 426098 h 789069"/>
              <a:gd name="connsiteX101" fmla="*/ 1029722 w 1211208"/>
              <a:gd name="connsiteY101" fmla="*/ 426098 h 789069"/>
              <a:gd name="connsiteX102" fmla="*/ 1069176 w 1211208"/>
              <a:gd name="connsiteY102" fmla="*/ 465552 h 789069"/>
              <a:gd name="connsiteX103" fmla="*/ 1029722 w 1211208"/>
              <a:gd name="connsiteY103" fmla="*/ 505005 h 789069"/>
              <a:gd name="connsiteX104" fmla="*/ 990268 w 1211208"/>
              <a:gd name="connsiteY104" fmla="*/ 465552 h 789069"/>
              <a:gd name="connsiteX105" fmla="*/ 1029722 w 1211208"/>
              <a:gd name="connsiteY105" fmla="*/ 426098 h 789069"/>
              <a:gd name="connsiteX106" fmla="*/ 887689 w 1211208"/>
              <a:gd name="connsiteY106" fmla="*/ 426098 h 789069"/>
              <a:gd name="connsiteX107" fmla="*/ 927142 w 1211208"/>
              <a:gd name="connsiteY107" fmla="*/ 465552 h 789069"/>
              <a:gd name="connsiteX108" fmla="*/ 887689 w 1211208"/>
              <a:gd name="connsiteY108" fmla="*/ 505005 h 789069"/>
              <a:gd name="connsiteX109" fmla="*/ 848235 w 1211208"/>
              <a:gd name="connsiteY109" fmla="*/ 465552 h 789069"/>
              <a:gd name="connsiteX110" fmla="*/ 887689 w 1211208"/>
              <a:gd name="connsiteY110" fmla="*/ 426098 h 789069"/>
              <a:gd name="connsiteX111" fmla="*/ 745657 w 1211208"/>
              <a:gd name="connsiteY111" fmla="*/ 426098 h 789069"/>
              <a:gd name="connsiteX112" fmla="*/ 785111 w 1211208"/>
              <a:gd name="connsiteY112" fmla="*/ 465552 h 789069"/>
              <a:gd name="connsiteX113" fmla="*/ 745657 w 1211208"/>
              <a:gd name="connsiteY113" fmla="*/ 505005 h 789069"/>
              <a:gd name="connsiteX114" fmla="*/ 706203 w 1211208"/>
              <a:gd name="connsiteY114" fmla="*/ 465552 h 789069"/>
              <a:gd name="connsiteX115" fmla="*/ 745657 w 1211208"/>
              <a:gd name="connsiteY115" fmla="*/ 426098 h 789069"/>
              <a:gd name="connsiteX116" fmla="*/ 603626 w 1211208"/>
              <a:gd name="connsiteY116" fmla="*/ 426098 h 789069"/>
              <a:gd name="connsiteX117" fmla="*/ 643080 w 1211208"/>
              <a:gd name="connsiteY117" fmla="*/ 465552 h 789069"/>
              <a:gd name="connsiteX118" fmla="*/ 603626 w 1211208"/>
              <a:gd name="connsiteY118" fmla="*/ 505005 h 789069"/>
              <a:gd name="connsiteX119" fmla="*/ 564172 w 1211208"/>
              <a:gd name="connsiteY119" fmla="*/ 465552 h 789069"/>
              <a:gd name="connsiteX120" fmla="*/ 603626 w 1211208"/>
              <a:gd name="connsiteY120" fmla="*/ 426098 h 789069"/>
              <a:gd name="connsiteX121" fmla="*/ 461593 w 1211208"/>
              <a:gd name="connsiteY121" fmla="*/ 426098 h 789069"/>
              <a:gd name="connsiteX122" fmla="*/ 501047 w 1211208"/>
              <a:gd name="connsiteY122" fmla="*/ 465552 h 789069"/>
              <a:gd name="connsiteX123" fmla="*/ 461593 w 1211208"/>
              <a:gd name="connsiteY123" fmla="*/ 505005 h 789069"/>
              <a:gd name="connsiteX124" fmla="*/ 422140 w 1211208"/>
              <a:gd name="connsiteY124" fmla="*/ 465552 h 789069"/>
              <a:gd name="connsiteX125" fmla="*/ 461593 w 1211208"/>
              <a:gd name="connsiteY125" fmla="*/ 426098 h 789069"/>
              <a:gd name="connsiteX126" fmla="*/ 319562 w 1211208"/>
              <a:gd name="connsiteY126" fmla="*/ 426098 h 789069"/>
              <a:gd name="connsiteX127" fmla="*/ 359016 w 1211208"/>
              <a:gd name="connsiteY127" fmla="*/ 465552 h 789069"/>
              <a:gd name="connsiteX128" fmla="*/ 319562 w 1211208"/>
              <a:gd name="connsiteY128" fmla="*/ 505005 h 789069"/>
              <a:gd name="connsiteX129" fmla="*/ 280108 w 1211208"/>
              <a:gd name="connsiteY129" fmla="*/ 465552 h 789069"/>
              <a:gd name="connsiteX130" fmla="*/ 319562 w 1211208"/>
              <a:gd name="connsiteY130" fmla="*/ 426098 h 789069"/>
              <a:gd name="connsiteX131" fmla="*/ 177529 w 1211208"/>
              <a:gd name="connsiteY131" fmla="*/ 426098 h 789069"/>
              <a:gd name="connsiteX132" fmla="*/ 216982 w 1211208"/>
              <a:gd name="connsiteY132" fmla="*/ 465552 h 789069"/>
              <a:gd name="connsiteX133" fmla="*/ 177529 w 1211208"/>
              <a:gd name="connsiteY133" fmla="*/ 505005 h 789069"/>
              <a:gd name="connsiteX134" fmla="*/ 138075 w 1211208"/>
              <a:gd name="connsiteY134" fmla="*/ 465552 h 789069"/>
              <a:gd name="connsiteX135" fmla="*/ 177529 w 1211208"/>
              <a:gd name="connsiteY135" fmla="*/ 426098 h 789069"/>
              <a:gd name="connsiteX136" fmla="*/ 35496 w 1211208"/>
              <a:gd name="connsiteY136" fmla="*/ 426098 h 789069"/>
              <a:gd name="connsiteX137" fmla="*/ 74950 w 1211208"/>
              <a:gd name="connsiteY137" fmla="*/ 465552 h 789069"/>
              <a:gd name="connsiteX138" fmla="*/ 35496 w 1211208"/>
              <a:gd name="connsiteY138" fmla="*/ 505005 h 789069"/>
              <a:gd name="connsiteX139" fmla="*/ 7598 w 1211208"/>
              <a:gd name="connsiteY139" fmla="*/ 493450 h 789069"/>
              <a:gd name="connsiteX140" fmla="*/ 0 w 1211208"/>
              <a:gd name="connsiteY140" fmla="*/ 475107 h 789069"/>
              <a:gd name="connsiteX141" fmla="*/ 0 w 1211208"/>
              <a:gd name="connsiteY141" fmla="*/ 455997 h 789069"/>
              <a:gd name="connsiteX142" fmla="*/ 7598 w 1211208"/>
              <a:gd name="connsiteY142" fmla="*/ 437654 h 789069"/>
              <a:gd name="connsiteX143" fmla="*/ 35496 w 1211208"/>
              <a:gd name="connsiteY143" fmla="*/ 426098 h 789069"/>
              <a:gd name="connsiteX144" fmla="*/ 1171755 w 1211208"/>
              <a:gd name="connsiteY144" fmla="*/ 284064 h 789069"/>
              <a:gd name="connsiteX145" fmla="*/ 1211208 w 1211208"/>
              <a:gd name="connsiteY145" fmla="*/ 323518 h 789069"/>
              <a:gd name="connsiteX146" fmla="*/ 1171755 w 1211208"/>
              <a:gd name="connsiteY146" fmla="*/ 362972 h 789069"/>
              <a:gd name="connsiteX147" fmla="*/ 1132301 w 1211208"/>
              <a:gd name="connsiteY147" fmla="*/ 323518 h 789069"/>
              <a:gd name="connsiteX148" fmla="*/ 1171755 w 1211208"/>
              <a:gd name="connsiteY148" fmla="*/ 284064 h 789069"/>
              <a:gd name="connsiteX149" fmla="*/ 1029722 w 1211208"/>
              <a:gd name="connsiteY149" fmla="*/ 284064 h 789069"/>
              <a:gd name="connsiteX150" fmla="*/ 1069176 w 1211208"/>
              <a:gd name="connsiteY150" fmla="*/ 323518 h 789069"/>
              <a:gd name="connsiteX151" fmla="*/ 1029722 w 1211208"/>
              <a:gd name="connsiteY151" fmla="*/ 362972 h 789069"/>
              <a:gd name="connsiteX152" fmla="*/ 990268 w 1211208"/>
              <a:gd name="connsiteY152" fmla="*/ 323518 h 789069"/>
              <a:gd name="connsiteX153" fmla="*/ 1029722 w 1211208"/>
              <a:gd name="connsiteY153" fmla="*/ 284064 h 789069"/>
              <a:gd name="connsiteX154" fmla="*/ 887689 w 1211208"/>
              <a:gd name="connsiteY154" fmla="*/ 284064 h 789069"/>
              <a:gd name="connsiteX155" fmla="*/ 927142 w 1211208"/>
              <a:gd name="connsiteY155" fmla="*/ 323518 h 789069"/>
              <a:gd name="connsiteX156" fmla="*/ 887689 w 1211208"/>
              <a:gd name="connsiteY156" fmla="*/ 362972 h 789069"/>
              <a:gd name="connsiteX157" fmla="*/ 848235 w 1211208"/>
              <a:gd name="connsiteY157" fmla="*/ 323518 h 789069"/>
              <a:gd name="connsiteX158" fmla="*/ 887689 w 1211208"/>
              <a:gd name="connsiteY158" fmla="*/ 284064 h 789069"/>
              <a:gd name="connsiteX159" fmla="*/ 745657 w 1211208"/>
              <a:gd name="connsiteY159" fmla="*/ 284064 h 789069"/>
              <a:gd name="connsiteX160" fmla="*/ 785111 w 1211208"/>
              <a:gd name="connsiteY160" fmla="*/ 323518 h 789069"/>
              <a:gd name="connsiteX161" fmla="*/ 745657 w 1211208"/>
              <a:gd name="connsiteY161" fmla="*/ 362972 h 789069"/>
              <a:gd name="connsiteX162" fmla="*/ 706203 w 1211208"/>
              <a:gd name="connsiteY162" fmla="*/ 323518 h 789069"/>
              <a:gd name="connsiteX163" fmla="*/ 745657 w 1211208"/>
              <a:gd name="connsiteY163" fmla="*/ 284064 h 789069"/>
              <a:gd name="connsiteX164" fmla="*/ 603626 w 1211208"/>
              <a:gd name="connsiteY164" fmla="*/ 284064 h 789069"/>
              <a:gd name="connsiteX165" fmla="*/ 643080 w 1211208"/>
              <a:gd name="connsiteY165" fmla="*/ 323518 h 789069"/>
              <a:gd name="connsiteX166" fmla="*/ 603626 w 1211208"/>
              <a:gd name="connsiteY166" fmla="*/ 362972 h 789069"/>
              <a:gd name="connsiteX167" fmla="*/ 564172 w 1211208"/>
              <a:gd name="connsiteY167" fmla="*/ 323518 h 789069"/>
              <a:gd name="connsiteX168" fmla="*/ 603626 w 1211208"/>
              <a:gd name="connsiteY168" fmla="*/ 284064 h 789069"/>
              <a:gd name="connsiteX169" fmla="*/ 461593 w 1211208"/>
              <a:gd name="connsiteY169" fmla="*/ 284064 h 789069"/>
              <a:gd name="connsiteX170" fmla="*/ 501047 w 1211208"/>
              <a:gd name="connsiteY170" fmla="*/ 323518 h 789069"/>
              <a:gd name="connsiteX171" fmla="*/ 461593 w 1211208"/>
              <a:gd name="connsiteY171" fmla="*/ 362972 h 789069"/>
              <a:gd name="connsiteX172" fmla="*/ 422140 w 1211208"/>
              <a:gd name="connsiteY172" fmla="*/ 323518 h 789069"/>
              <a:gd name="connsiteX173" fmla="*/ 461593 w 1211208"/>
              <a:gd name="connsiteY173" fmla="*/ 284064 h 789069"/>
              <a:gd name="connsiteX174" fmla="*/ 319562 w 1211208"/>
              <a:gd name="connsiteY174" fmla="*/ 284064 h 789069"/>
              <a:gd name="connsiteX175" fmla="*/ 359016 w 1211208"/>
              <a:gd name="connsiteY175" fmla="*/ 323518 h 789069"/>
              <a:gd name="connsiteX176" fmla="*/ 319562 w 1211208"/>
              <a:gd name="connsiteY176" fmla="*/ 362972 h 789069"/>
              <a:gd name="connsiteX177" fmla="*/ 280108 w 1211208"/>
              <a:gd name="connsiteY177" fmla="*/ 323518 h 789069"/>
              <a:gd name="connsiteX178" fmla="*/ 319562 w 1211208"/>
              <a:gd name="connsiteY178" fmla="*/ 284064 h 789069"/>
              <a:gd name="connsiteX179" fmla="*/ 177529 w 1211208"/>
              <a:gd name="connsiteY179" fmla="*/ 284064 h 789069"/>
              <a:gd name="connsiteX180" fmla="*/ 216982 w 1211208"/>
              <a:gd name="connsiteY180" fmla="*/ 323518 h 789069"/>
              <a:gd name="connsiteX181" fmla="*/ 177529 w 1211208"/>
              <a:gd name="connsiteY181" fmla="*/ 362972 h 789069"/>
              <a:gd name="connsiteX182" fmla="*/ 138075 w 1211208"/>
              <a:gd name="connsiteY182" fmla="*/ 323518 h 789069"/>
              <a:gd name="connsiteX183" fmla="*/ 177529 w 1211208"/>
              <a:gd name="connsiteY183" fmla="*/ 284064 h 789069"/>
              <a:gd name="connsiteX184" fmla="*/ 35496 w 1211208"/>
              <a:gd name="connsiteY184" fmla="*/ 284064 h 789069"/>
              <a:gd name="connsiteX185" fmla="*/ 74950 w 1211208"/>
              <a:gd name="connsiteY185" fmla="*/ 323518 h 789069"/>
              <a:gd name="connsiteX186" fmla="*/ 35496 w 1211208"/>
              <a:gd name="connsiteY186" fmla="*/ 362972 h 789069"/>
              <a:gd name="connsiteX187" fmla="*/ 7598 w 1211208"/>
              <a:gd name="connsiteY187" fmla="*/ 351416 h 789069"/>
              <a:gd name="connsiteX188" fmla="*/ 0 w 1211208"/>
              <a:gd name="connsiteY188" fmla="*/ 333073 h 789069"/>
              <a:gd name="connsiteX189" fmla="*/ 0 w 1211208"/>
              <a:gd name="connsiteY189" fmla="*/ 313963 h 789069"/>
              <a:gd name="connsiteX190" fmla="*/ 7598 w 1211208"/>
              <a:gd name="connsiteY190" fmla="*/ 295620 h 789069"/>
              <a:gd name="connsiteX191" fmla="*/ 35496 w 1211208"/>
              <a:gd name="connsiteY191" fmla="*/ 284064 h 789069"/>
              <a:gd name="connsiteX192" fmla="*/ 1171755 w 1211208"/>
              <a:gd name="connsiteY192" fmla="*/ 142032 h 789069"/>
              <a:gd name="connsiteX193" fmla="*/ 1211208 w 1211208"/>
              <a:gd name="connsiteY193" fmla="*/ 181485 h 789069"/>
              <a:gd name="connsiteX194" fmla="*/ 1171755 w 1211208"/>
              <a:gd name="connsiteY194" fmla="*/ 220939 h 789069"/>
              <a:gd name="connsiteX195" fmla="*/ 1132301 w 1211208"/>
              <a:gd name="connsiteY195" fmla="*/ 181485 h 789069"/>
              <a:gd name="connsiteX196" fmla="*/ 1171755 w 1211208"/>
              <a:gd name="connsiteY196" fmla="*/ 142032 h 789069"/>
              <a:gd name="connsiteX197" fmla="*/ 1029722 w 1211208"/>
              <a:gd name="connsiteY197" fmla="*/ 142032 h 789069"/>
              <a:gd name="connsiteX198" fmla="*/ 1069176 w 1211208"/>
              <a:gd name="connsiteY198" fmla="*/ 181485 h 789069"/>
              <a:gd name="connsiteX199" fmla="*/ 1029722 w 1211208"/>
              <a:gd name="connsiteY199" fmla="*/ 220939 h 789069"/>
              <a:gd name="connsiteX200" fmla="*/ 990268 w 1211208"/>
              <a:gd name="connsiteY200" fmla="*/ 181485 h 789069"/>
              <a:gd name="connsiteX201" fmla="*/ 1029722 w 1211208"/>
              <a:gd name="connsiteY201" fmla="*/ 142032 h 789069"/>
              <a:gd name="connsiteX202" fmla="*/ 887689 w 1211208"/>
              <a:gd name="connsiteY202" fmla="*/ 142032 h 789069"/>
              <a:gd name="connsiteX203" fmla="*/ 927142 w 1211208"/>
              <a:gd name="connsiteY203" fmla="*/ 181485 h 789069"/>
              <a:gd name="connsiteX204" fmla="*/ 887689 w 1211208"/>
              <a:gd name="connsiteY204" fmla="*/ 220939 h 789069"/>
              <a:gd name="connsiteX205" fmla="*/ 848235 w 1211208"/>
              <a:gd name="connsiteY205" fmla="*/ 181485 h 789069"/>
              <a:gd name="connsiteX206" fmla="*/ 887689 w 1211208"/>
              <a:gd name="connsiteY206" fmla="*/ 142032 h 789069"/>
              <a:gd name="connsiteX207" fmla="*/ 745657 w 1211208"/>
              <a:gd name="connsiteY207" fmla="*/ 142032 h 789069"/>
              <a:gd name="connsiteX208" fmla="*/ 785111 w 1211208"/>
              <a:gd name="connsiteY208" fmla="*/ 181485 h 789069"/>
              <a:gd name="connsiteX209" fmla="*/ 745657 w 1211208"/>
              <a:gd name="connsiteY209" fmla="*/ 220939 h 789069"/>
              <a:gd name="connsiteX210" fmla="*/ 706203 w 1211208"/>
              <a:gd name="connsiteY210" fmla="*/ 181485 h 789069"/>
              <a:gd name="connsiteX211" fmla="*/ 745657 w 1211208"/>
              <a:gd name="connsiteY211" fmla="*/ 142032 h 789069"/>
              <a:gd name="connsiteX212" fmla="*/ 603626 w 1211208"/>
              <a:gd name="connsiteY212" fmla="*/ 142032 h 789069"/>
              <a:gd name="connsiteX213" fmla="*/ 643080 w 1211208"/>
              <a:gd name="connsiteY213" fmla="*/ 181485 h 789069"/>
              <a:gd name="connsiteX214" fmla="*/ 603626 w 1211208"/>
              <a:gd name="connsiteY214" fmla="*/ 220939 h 789069"/>
              <a:gd name="connsiteX215" fmla="*/ 564172 w 1211208"/>
              <a:gd name="connsiteY215" fmla="*/ 181485 h 789069"/>
              <a:gd name="connsiteX216" fmla="*/ 603626 w 1211208"/>
              <a:gd name="connsiteY216" fmla="*/ 142032 h 789069"/>
              <a:gd name="connsiteX217" fmla="*/ 461593 w 1211208"/>
              <a:gd name="connsiteY217" fmla="*/ 142032 h 789069"/>
              <a:gd name="connsiteX218" fmla="*/ 501047 w 1211208"/>
              <a:gd name="connsiteY218" fmla="*/ 181485 h 789069"/>
              <a:gd name="connsiteX219" fmla="*/ 461593 w 1211208"/>
              <a:gd name="connsiteY219" fmla="*/ 220939 h 789069"/>
              <a:gd name="connsiteX220" fmla="*/ 422140 w 1211208"/>
              <a:gd name="connsiteY220" fmla="*/ 181485 h 789069"/>
              <a:gd name="connsiteX221" fmla="*/ 461593 w 1211208"/>
              <a:gd name="connsiteY221" fmla="*/ 142032 h 789069"/>
              <a:gd name="connsiteX222" fmla="*/ 319562 w 1211208"/>
              <a:gd name="connsiteY222" fmla="*/ 142032 h 789069"/>
              <a:gd name="connsiteX223" fmla="*/ 359016 w 1211208"/>
              <a:gd name="connsiteY223" fmla="*/ 181485 h 789069"/>
              <a:gd name="connsiteX224" fmla="*/ 319562 w 1211208"/>
              <a:gd name="connsiteY224" fmla="*/ 220939 h 789069"/>
              <a:gd name="connsiteX225" fmla="*/ 280108 w 1211208"/>
              <a:gd name="connsiteY225" fmla="*/ 181485 h 789069"/>
              <a:gd name="connsiteX226" fmla="*/ 319562 w 1211208"/>
              <a:gd name="connsiteY226" fmla="*/ 142032 h 789069"/>
              <a:gd name="connsiteX227" fmla="*/ 177529 w 1211208"/>
              <a:gd name="connsiteY227" fmla="*/ 142032 h 789069"/>
              <a:gd name="connsiteX228" fmla="*/ 216982 w 1211208"/>
              <a:gd name="connsiteY228" fmla="*/ 181485 h 789069"/>
              <a:gd name="connsiteX229" fmla="*/ 177529 w 1211208"/>
              <a:gd name="connsiteY229" fmla="*/ 220939 h 789069"/>
              <a:gd name="connsiteX230" fmla="*/ 138075 w 1211208"/>
              <a:gd name="connsiteY230" fmla="*/ 181485 h 789069"/>
              <a:gd name="connsiteX231" fmla="*/ 177529 w 1211208"/>
              <a:gd name="connsiteY231" fmla="*/ 142032 h 789069"/>
              <a:gd name="connsiteX232" fmla="*/ 35496 w 1211208"/>
              <a:gd name="connsiteY232" fmla="*/ 142032 h 789069"/>
              <a:gd name="connsiteX233" fmla="*/ 74950 w 1211208"/>
              <a:gd name="connsiteY233" fmla="*/ 181485 h 789069"/>
              <a:gd name="connsiteX234" fmla="*/ 35496 w 1211208"/>
              <a:gd name="connsiteY234" fmla="*/ 220939 h 789069"/>
              <a:gd name="connsiteX235" fmla="*/ 7598 w 1211208"/>
              <a:gd name="connsiteY235" fmla="*/ 209384 h 789069"/>
              <a:gd name="connsiteX236" fmla="*/ 0 w 1211208"/>
              <a:gd name="connsiteY236" fmla="*/ 191040 h 789069"/>
              <a:gd name="connsiteX237" fmla="*/ 0 w 1211208"/>
              <a:gd name="connsiteY237" fmla="*/ 171930 h 789069"/>
              <a:gd name="connsiteX238" fmla="*/ 7598 w 1211208"/>
              <a:gd name="connsiteY238" fmla="*/ 153587 h 789069"/>
              <a:gd name="connsiteX239" fmla="*/ 35496 w 1211208"/>
              <a:gd name="connsiteY239" fmla="*/ 142032 h 789069"/>
              <a:gd name="connsiteX240" fmla="*/ 1171755 w 1211208"/>
              <a:gd name="connsiteY240" fmla="*/ 0 h 789069"/>
              <a:gd name="connsiteX241" fmla="*/ 1211208 w 1211208"/>
              <a:gd name="connsiteY241" fmla="*/ 39454 h 789069"/>
              <a:gd name="connsiteX242" fmla="*/ 1171755 w 1211208"/>
              <a:gd name="connsiteY242" fmla="*/ 78908 h 789069"/>
              <a:gd name="connsiteX243" fmla="*/ 1132301 w 1211208"/>
              <a:gd name="connsiteY243" fmla="*/ 39454 h 789069"/>
              <a:gd name="connsiteX244" fmla="*/ 1171755 w 1211208"/>
              <a:gd name="connsiteY244" fmla="*/ 0 h 789069"/>
              <a:gd name="connsiteX245" fmla="*/ 1029722 w 1211208"/>
              <a:gd name="connsiteY245" fmla="*/ 0 h 789069"/>
              <a:gd name="connsiteX246" fmla="*/ 1069176 w 1211208"/>
              <a:gd name="connsiteY246" fmla="*/ 39454 h 789069"/>
              <a:gd name="connsiteX247" fmla="*/ 1029722 w 1211208"/>
              <a:gd name="connsiteY247" fmla="*/ 78908 h 789069"/>
              <a:gd name="connsiteX248" fmla="*/ 990268 w 1211208"/>
              <a:gd name="connsiteY248" fmla="*/ 39454 h 789069"/>
              <a:gd name="connsiteX249" fmla="*/ 1029722 w 1211208"/>
              <a:gd name="connsiteY249" fmla="*/ 0 h 789069"/>
              <a:gd name="connsiteX250" fmla="*/ 887689 w 1211208"/>
              <a:gd name="connsiteY250" fmla="*/ 0 h 789069"/>
              <a:gd name="connsiteX251" fmla="*/ 927142 w 1211208"/>
              <a:gd name="connsiteY251" fmla="*/ 39454 h 789069"/>
              <a:gd name="connsiteX252" fmla="*/ 887689 w 1211208"/>
              <a:gd name="connsiteY252" fmla="*/ 78908 h 789069"/>
              <a:gd name="connsiteX253" fmla="*/ 848235 w 1211208"/>
              <a:gd name="connsiteY253" fmla="*/ 39454 h 789069"/>
              <a:gd name="connsiteX254" fmla="*/ 887689 w 1211208"/>
              <a:gd name="connsiteY254" fmla="*/ 0 h 789069"/>
              <a:gd name="connsiteX255" fmla="*/ 745657 w 1211208"/>
              <a:gd name="connsiteY255" fmla="*/ 0 h 789069"/>
              <a:gd name="connsiteX256" fmla="*/ 785111 w 1211208"/>
              <a:gd name="connsiteY256" fmla="*/ 39454 h 789069"/>
              <a:gd name="connsiteX257" fmla="*/ 745657 w 1211208"/>
              <a:gd name="connsiteY257" fmla="*/ 78908 h 789069"/>
              <a:gd name="connsiteX258" fmla="*/ 706203 w 1211208"/>
              <a:gd name="connsiteY258" fmla="*/ 39454 h 789069"/>
              <a:gd name="connsiteX259" fmla="*/ 745657 w 1211208"/>
              <a:gd name="connsiteY259" fmla="*/ 0 h 789069"/>
              <a:gd name="connsiteX260" fmla="*/ 603626 w 1211208"/>
              <a:gd name="connsiteY260" fmla="*/ 0 h 789069"/>
              <a:gd name="connsiteX261" fmla="*/ 643080 w 1211208"/>
              <a:gd name="connsiteY261" fmla="*/ 39454 h 789069"/>
              <a:gd name="connsiteX262" fmla="*/ 603626 w 1211208"/>
              <a:gd name="connsiteY262" fmla="*/ 78908 h 789069"/>
              <a:gd name="connsiteX263" fmla="*/ 564172 w 1211208"/>
              <a:gd name="connsiteY263" fmla="*/ 39454 h 789069"/>
              <a:gd name="connsiteX264" fmla="*/ 603626 w 1211208"/>
              <a:gd name="connsiteY264" fmla="*/ 0 h 789069"/>
              <a:gd name="connsiteX265" fmla="*/ 461593 w 1211208"/>
              <a:gd name="connsiteY265" fmla="*/ 0 h 789069"/>
              <a:gd name="connsiteX266" fmla="*/ 501047 w 1211208"/>
              <a:gd name="connsiteY266" fmla="*/ 39454 h 789069"/>
              <a:gd name="connsiteX267" fmla="*/ 461593 w 1211208"/>
              <a:gd name="connsiteY267" fmla="*/ 78908 h 789069"/>
              <a:gd name="connsiteX268" fmla="*/ 422140 w 1211208"/>
              <a:gd name="connsiteY268" fmla="*/ 39454 h 789069"/>
              <a:gd name="connsiteX269" fmla="*/ 461593 w 1211208"/>
              <a:gd name="connsiteY269" fmla="*/ 0 h 789069"/>
              <a:gd name="connsiteX270" fmla="*/ 319562 w 1211208"/>
              <a:gd name="connsiteY270" fmla="*/ 0 h 789069"/>
              <a:gd name="connsiteX271" fmla="*/ 359016 w 1211208"/>
              <a:gd name="connsiteY271" fmla="*/ 39454 h 789069"/>
              <a:gd name="connsiteX272" fmla="*/ 319562 w 1211208"/>
              <a:gd name="connsiteY272" fmla="*/ 78908 h 789069"/>
              <a:gd name="connsiteX273" fmla="*/ 280108 w 1211208"/>
              <a:gd name="connsiteY273" fmla="*/ 39454 h 789069"/>
              <a:gd name="connsiteX274" fmla="*/ 319562 w 1211208"/>
              <a:gd name="connsiteY274" fmla="*/ 0 h 789069"/>
              <a:gd name="connsiteX275" fmla="*/ 177529 w 1211208"/>
              <a:gd name="connsiteY275" fmla="*/ 0 h 789069"/>
              <a:gd name="connsiteX276" fmla="*/ 216982 w 1211208"/>
              <a:gd name="connsiteY276" fmla="*/ 39454 h 789069"/>
              <a:gd name="connsiteX277" fmla="*/ 177529 w 1211208"/>
              <a:gd name="connsiteY277" fmla="*/ 78908 h 789069"/>
              <a:gd name="connsiteX278" fmla="*/ 138075 w 1211208"/>
              <a:gd name="connsiteY278" fmla="*/ 39454 h 789069"/>
              <a:gd name="connsiteX279" fmla="*/ 177529 w 1211208"/>
              <a:gd name="connsiteY279" fmla="*/ 0 h 789069"/>
              <a:gd name="connsiteX280" fmla="*/ 35496 w 1211208"/>
              <a:gd name="connsiteY280" fmla="*/ 0 h 789069"/>
              <a:gd name="connsiteX281" fmla="*/ 74950 w 1211208"/>
              <a:gd name="connsiteY281" fmla="*/ 39454 h 789069"/>
              <a:gd name="connsiteX282" fmla="*/ 35496 w 1211208"/>
              <a:gd name="connsiteY282" fmla="*/ 78908 h 789069"/>
              <a:gd name="connsiteX283" fmla="*/ 7598 w 1211208"/>
              <a:gd name="connsiteY283" fmla="*/ 67352 h 789069"/>
              <a:gd name="connsiteX284" fmla="*/ 0 w 1211208"/>
              <a:gd name="connsiteY284" fmla="*/ 49009 h 789069"/>
              <a:gd name="connsiteX285" fmla="*/ 0 w 1211208"/>
              <a:gd name="connsiteY285" fmla="*/ 29899 h 789069"/>
              <a:gd name="connsiteX286" fmla="*/ 7598 w 1211208"/>
              <a:gd name="connsiteY286" fmla="*/ 11556 h 789069"/>
              <a:gd name="connsiteX287" fmla="*/ 35496 w 1211208"/>
              <a:gd name="connsiteY287" fmla="*/ 0 h 789069"/>
            </a:gdLst>
            <a:rect l="l" t="t" r="r" b="b"/>
            <a:pathLst>
              <a:path w="1211208" h="789069">
                <a:moveTo>
                  <a:pt x="1171755" y="710162"/>
                </a:moveTo>
                <a:cubicBezTo>
                  <a:pt x="1193544" y="710162"/>
                  <a:pt x="1211208" y="727826"/>
                  <a:pt x="1211208" y="749615"/>
                </a:cubicBezTo>
                <a:cubicBezTo>
                  <a:pt x="1211208" y="771405"/>
                  <a:pt x="1193544" y="789069"/>
                  <a:pt x="1171755" y="789069"/>
                </a:cubicBezTo>
                <a:cubicBezTo>
                  <a:pt x="1149965" y="789069"/>
                  <a:pt x="1132301" y="771405"/>
                  <a:pt x="1132301" y="749615"/>
                </a:cubicBezTo>
                <a:cubicBezTo>
                  <a:pt x="1132301" y="727826"/>
                  <a:pt x="1149965" y="710162"/>
                  <a:pt x="1171755" y="710162"/>
                </a:cubicBezTo>
                <a:close/>
                <a:moveTo>
                  <a:pt x="1029722" y="710162"/>
                </a:moveTo>
                <a:cubicBezTo>
                  <a:pt x="1051512" y="710162"/>
                  <a:pt x="1069176" y="727826"/>
                  <a:pt x="1069176" y="749615"/>
                </a:cubicBezTo>
                <a:cubicBezTo>
                  <a:pt x="1069176" y="771405"/>
                  <a:pt x="1051512" y="789069"/>
                  <a:pt x="1029722" y="789069"/>
                </a:cubicBezTo>
                <a:cubicBezTo>
                  <a:pt x="1007932" y="789069"/>
                  <a:pt x="990268" y="771405"/>
                  <a:pt x="990268" y="749615"/>
                </a:cubicBezTo>
                <a:cubicBezTo>
                  <a:pt x="990268" y="727826"/>
                  <a:pt x="1007932" y="710162"/>
                  <a:pt x="1029722" y="710162"/>
                </a:cubicBezTo>
                <a:close/>
                <a:moveTo>
                  <a:pt x="887689" y="710162"/>
                </a:moveTo>
                <a:cubicBezTo>
                  <a:pt x="909478" y="710162"/>
                  <a:pt x="927142" y="727826"/>
                  <a:pt x="927142" y="749615"/>
                </a:cubicBezTo>
                <a:cubicBezTo>
                  <a:pt x="927142" y="771405"/>
                  <a:pt x="909478" y="789069"/>
                  <a:pt x="887689" y="789069"/>
                </a:cubicBezTo>
                <a:cubicBezTo>
                  <a:pt x="865899" y="789069"/>
                  <a:pt x="848235" y="771405"/>
                  <a:pt x="848235" y="749615"/>
                </a:cubicBezTo>
                <a:cubicBezTo>
                  <a:pt x="848235" y="727826"/>
                  <a:pt x="865899" y="710162"/>
                  <a:pt x="887689" y="710162"/>
                </a:cubicBezTo>
                <a:close/>
                <a:moveTo>
                  <a:pt x="745657" y="710162"/>
                </a:moveTo>
                <a:cubicBezTo>
                  <a:pt x="767447" y="710162"/>
                  <a:pt x="785111" y="727826"/>
                  <a:pt x="785111" y="749615"/>
                </a:cubicBezTo>
                <a:cubicBezTo>
                  <a:pt x="785111" y="771405"/>
                  <a:pt x="767447" y="789069"/>
                  <a:pt x="745657" y="789069"/>
                </a:cubicBezTo>
                <a:cubicBezTo>
                  <a:pt x="723868" y="789069"/>
                  <a:pt x="706203" y="771405"/>
                  <a:pt x="706203" y="749615"/>
                </a:cubicBezTo>
                <a:cubicBezTo>
                  <a:pt x="706203" y="727826"/>
                  <a:pt x="723868" y="710162"/>
                  <a:pt x="745657" y="710162"/>
                </a:cubicBezTo>
                <a:close/>
                <a:moveTo>
                  <a:pt x="603626" y="710162"/>
                </a:moveTo>
                <a:cubicBezTo>
                  <a:pt x="625416" y="710162"/>
                  <a:pt x="643080" y="727826"/>
                  <a:pt x="643080" y="749615"/>
                </a:cubicBezTo>
                <a:cubicBezTo>
                  <a:pt x="643080" y="771405"/>
                  <a:pt x="625416" y="789069"/>
                  <a:pt x="603626" y="789069"/>
                </a:cubicBezTo>
                <a:cubicBezTo>
                  <a:pt x="581836" y="789069"/>
                  <a:pt x="564172" y="771405"/>
                  <a:pt x="564172" y="749615"/>
                </a:cubicBezTo>
                <a:cubicBezTo>
                  <a:pt x="564172" y="727826"/>
                  <a:pt x="581836" y="710162"/>
                  <a:pt x="603626" y="710162"/>
                </a:cubicBezTo>
                <a:close/>
                <a:moveTo>
                  <a:pt x="461593" y="710162"/>
                </a:moveTo>
                <a:cubicBezTo>
                  <a:pt x="483383" y="710162"/>
                  <a:pt x="501047" y="727826"/>
                  <a:pt x="501047" y="749615"/>
                </a:cubicBezTo>
                <a:cubicBezTo>
                  <a:pt x="501047" y="771405"/>
                  <a:pt x="483383" y="789069"/>
                  <a:pt x="461593" y="789069"/>
                </a:cubicBezTo>
                <a:cubicBezTo>
                  <a:pt x="439804" y="789069"/>
                  <a:pt x="422140" y="771405"/>
                  <a:pt x="422140" y="749615"/>
                </a:cubicBezTo>
                <a:cubicBezTo>
                  <a:pt x="422140" y="727826"/>
                  <a:pt x="439804" y="710162"/>
                  <a:pt x="461593" y="710162"/>
                </a:cubicBezTo>
                <a:close/>
                <a:moveTo>
                  <a:pt x="319562" y="710162"/>
                </a:moveTo>
                <a:cubicBezTo>
                  <a:pt x="341352" y="710162"/>
                  <a:pt x="359016" y="727826"/>
                  <a:pt x="359016" y="749615"/>
                </a:cubicBezTo>
                <a:cubicBezTo>
                  <a:pt x="359016" y="771405"/>
                  <a:pt x="341352" y="789069"/>
                  <a:pt x="319562" y="789069"/>
                </a:cubicBezTo>
                <a:cubicBezTo>
                  <a:pt x="297773" y="789069"/>
                  <a:pt x="280108" y="771405"/>
                  <a:pt x="280108" y="749615"/>
                </a:cubicBezTo>
                <a:cubicBezTo>
                  <a:pt x="280108" y="727826"/>
                  <a:pt x="297773" y="710162"/>
                  <a:pt x="319562" y="710162"/>
                </a:cubicBezTo>
                <a:close/>
                <a:moveTo>
                  <a:pt x="177529" y="710162"/>
                </a:moveTo>
                <a:cubicBezTo>
                  <a:pt x="199318" y="710162"/>
                  <a:pt x="216982" y="727826"/>
                  <a:pt x="216982" y="749615"/>
                </a:cubicBezTo>
                <a:cubicBezTo>
                  <a:pt x="216982" y="771405"/>
                  <a:pt x="199318" y="789069"/>
                  <a:pt x="177529" y="789069"/>
                </a:cubicBezTo>
                <a:cubicBezTo>
                  <a:pt x="155739" y="789069"/>
                  <a:pt x="138075" y="771405"/>
                  <a:pt x="138075" y="749615"/>
                </a:cubicBezTo>
                <a:cubicBezTo>
                  <a:pt x="138075" y="727826"/>
                  <a:pt x="155739" y="710162"/>
                  <a:pt x="177529" y="710162"/>
                </a:cubicBezTo>
                <a:close/>
                <a:moveTo>
                  <a:pt x="35496" y="710162"/>
                </a:moveTo>
                <a:cubicBezTo>
                  <a:pt x="57286" y="710162"/>
                  <a:pt x="74950" y="727826"/>
                  <a:pt x="74950" y="749615"/>
                </a:cubicBezTo>
                <a:cubicBezTo>
                  <a:pt x="74950" y="771405"/>
                  <a:pt x="57286" y="789069"/>
                  <a:pt x="35496" y="789069"/>
                </a:cubicBezTo>
                <a:cubicBezTo>
                  <a:pt x="24601" y="789069"/>
                  <a:pt x="14738" y="784653"/>
                  <a:pt x="7598" y="777513"/>
                </a:cubicBezTo>
                <a:lnTo>
                  <a:pt x="0" y="759170"/>
                </a:lnTo>
                <a:lnTo>
                  <a:pt x="0" y="740060"/>
                </a:lnTo>
                <a:lnTo>
                  <a:pt x="7598" y="721717"/>
                </a:lnTo>
                <a:cubicBezTo>
                  <a:pt x="14738" y="714578"/>
                  <a:pt x="24601" y="710162"/>
                  <a:pt x="35496" y="710162"/>
                </a:cubicBezTo>
                <a:close/>
                <a:moveTo>
                  <a:pt x="1171755" y="568129"/>
                </a:moveTo>
                <a:cubicBezTo>
                  <a:pt x="1193544" y="568129"/>
                  <a:pt x="1211208" y="585793"/>
                  <a:pt x="1211208" y="607583"/>
                </a:cubicBezTo>
                <a:cubicBezTo>
                  <a:pt x="1211208" y="629373"/>
                  <a:pt x="1193544" y="647037"/>
                  <a:pt x="1171755" y="647037"/>
                </a:cubicBezTo>
                <a:cubicBezTo>
                  <a:pt x="1149965" y="647037"/>
                  <a:pt x="1132301" y="629373"/>
                  <a:pt x="1132301" y="607583"/>
                </a:cubicBezTo>
                <a:cubicBezTo>
                  <a:pt x="1132301" y="585793"/>
                  <a:pt x="1149965" y="568129"/>
                  <a:pt x="1171755" y="568129"/>
                </a:cubicBezTo>
                <a:close/>
                <a:moveTo>
                  <a:pt x="1029722" y="568129"/>
                </a:moveTo>
                <a:cubicBezTo>
                  <a:pt x="1051512" y="568129"/>
                  <a:pt x="1069176" y="585793"/>
                  <a:pt x="1069176" y="607583"/>
                </a:cubicBezTo>
                <a:cubicBezTo>
                  <a:pt x="1069176" y="629373"/>
                  <a:pt x="1051512" y="647037"/>
                  <a:pt x="1029722" y="647037"/>
                </a:cubicBezTo>
                <a:cubicBezTo>
                  <a:pt x="1007932" y="647037"/>
                  <a:pt x="990268" y="629373"/>
                  <a:pt x="990268" y="607583"/>
                </a:cubicBezTo>
                <a:cubicBezTo>
                  <a:pt x="990268" y="585793"/>
                  <a:pt x="1007932" y="568129"/>
                  <a:pt x="1029722" y="568129"/>
                </a:cubicBezTo>
                <a:close/>
                <a:moveTo>
                  <a:pt x="887689" y="568129"/>
                </a:moveTo>
                <a:cubicBezTo>
                  <a:pt x="909478" y="568129"/>
                  <a:pt x="927142" y="585793"/>
                  <a:pt x="927142" y="607583"/>
                </a:cubicBezTo>
                <a:cubicBezTo>
                  <a:pt x="927142" y="629373"/>
                  <a:pt x="909478" y="647037"/>
                  <a:pt x="887689" y="647037"/>
                </a:cubicBezTo>
                <a:cubicBezTo>
                  <a:pt x="865899" y="647037"/>
                  <a:pt x="848235" y="629373"/>
                  <a:pt x="848235" y="607583"/>
                </a:cubicBezTo>
                <a:cubicBezTo>
                  <a:pt x="848235" y="585793"/>
                  <a:pt x="865899" y="568129"/>
                  <a:pt x="887689" y="568129"/>
                </a:cubicBezTo>
                <a:close/>
                <a:moveTo>
                  <a:pt x="745657" y="568129"/>
                </a:moveTo>
                <a:cubicBezTo>
                  <a:pt x="767447" y="568129"/>
                  <a:pt x="785111" y="585793"/>
                  <a:pt x="785111" y="607583"/>
                </a:cubicBezTo>
                <a:cubicBezTo>
                  <a:pt x="785111" y="629373"/>
                  <a:pt x="767447" y="647037"/>
                  <a:pt x="745657" y="647037"/>
                </a:cubicBezTo>
                <a:cubicBezTo>
                  <a:pt x="723868" y="647037"/>
                  <a:pt x="706203" y="629373"/>
                  <a:pt x="706203" y="607583"/>
                </a:cubicBezTo>
                <a:cubicBezTo>
                  <a:pt x="706203" y="585793"/>
                  <a:pt x="723868" y="568129"/>
                  <a:pt x="745657" y="568129"/>
                </a:cubicBezTo>
                <a:close/>
                <a:moveTo>
                  <a:pt x="603626" y="568129"/>
                </a:moveTo>
                <a:cubicBezTo>
                  <a:pt x="625416" y="568129"/>
                  <a:pt x="643080" y="585793"/>
                  <a:pt x="643080" y="607583"/>
                </a:cubicBezTo>
                <a:cubicBezTo>
                  <a:pt x="643080" y="629373"/>
                  <a:pt x="625416" y="647037"/>
                  <a:pt x="603626" y="647037"/>
                </a:cubicBezTo>
                <a:cubicBezTo>
                  <a:pt x="581836" y="647037"/>
                  <a:pt x="564172" y="629373"/>
                  <a:pt x="564172" y="607583"/>
                </a:cubicBezTo>
                <a:cubicBezTo>
                  <a:pt x="564172" y="585793"/>
                  <a:pt x="581836" y="568129"/>
                  <a:pt x="603626" y="568129"/>
                </a:cubicBezTo>
                <a:close/>
                <a:moveTo>
                  <a:pt x="461593" y="568129"/>
                </a:moveTo>
                <a:cubicBezTo>
                  <a:pt x="483383" y="568129"/>
                  <a:pt x="501047" y="585793"/>
                  <a:pt x="501047" y="607583"/>
                </a:cubicBezTo>
                <a:cubicBezTo>
                  <a:pt x="501047" y="629373"/>
                  <a:pt x="483383" y="647037"/>
                  <a:pt x="461593" y="647037"/>
                </a:cubicBezTo>
                <a:cubicBezTo>
                  <a:pt x="439804" y="647037"/>
                  <a:pt x="422140" y="629373"/>
                  <a:pt x="422140" y="607583"/>
                </a:cubicBezTo>
                <a:cubicBezTo>
                  <a:pt x="422140" y="585793"/>
                  <a:pt x="439804" y="568129"/>
                  <a:pt x="461593" y="568129"/>
                </a:cubicBezTo>
                <a:close/>
                <a:moveTo>
                  <a:pt x="319562" y="568129"/>
                </a:moveTo>
                <a:cubicBezTo>
                  <a:pt x="341352" y="568129"/>
                  <a:pt x="359016" y="585793"/>
                  <a:pt x="359016" y="607583"/>
                </a:cubicBezTo>
                <a:cubicBezTo>
                  <a:pt x="359016" y="629373"/>
                  <a:pt x="341352" y="647037"/>
                  <a:pt x="319562" y="647037"/>
                </a:cubicBezTo>
                <a:cubicBezTo>
                  <a:pt x="297773" y="647037"/>
                  <a:pt x="280108" y="629373"/>
                  <a:pt x="280108" y="607583"/>
                </a:cubicBezTo>
                <a:cubicBezTo>
                  <a:pt x="280108" y="585793"/>
                  <a:pt x="297773" y="568129"/>
                  <a:pt x="319562" y="568129"/>
                </a:cubicBezTo>
                <a:close/>
                <a:moveTo>
                  <a:pt x="177529" y="568129"/>
                </a:moveTo>
                <a:cubicBezTo>
                  <a:pt x="199318" y="568129"/>
                  <a:pt x="216982" y="585793"/>
                  <a:pt x="216982" y="607583"/>
                </a:cubicBezTo>
                <a:cubicBezTo>
                  <a:pt x="216982" y="629373"/>
                  <a:pt x="199318" y="647037"/>
                  <a:pt x="177529" y="647037"/>
                </a:cubicBezTo>
                <a:cubicBezTo>
                  <a:pt x="155739" y="647037"/>
                  <a:pt x="138075" y="629373"/>
                  <a:pt x="138075" y="607583"/>
                </a:cubicBezTo>
                <a:cubicBezTo>
                  <a:pt x="138075" y="585793"/>
                  <a:pt x="155739" y="568129"/>
                  <a:pt x="177529" y="568129"/>
                </a:cubicBezTo>
                <a:close/>
                <a:moveTo>
                  <a:pt x="35496" y="568129"/>
                </a:moveTo>
                <a:cubicBezTo>
                  <a:pt x="57286" y="568129"/>
                  <a:pt x="74950" y="585793"/>
                  <a:pt x="74950" y="607583"/>
                </a:cubicBezTo>
                <a:cubicBezTo>
                  <a:pt x="74950" y="629373"/>
                  <a:pt x="57286" y="647037"/>
                  <a:pt x="35496" y="647037"/>
                </a:cubicBezTo>
                <a:cubicBezTo>
                  <a:pt x="24601" y="647037"/>
                  <a:pt x="14738" y="642621"/>
                  <a:pt x="7598" y="635481"/>
                </a:cubicBezTo>
                <a:lnTo>
                  <a:pt x="0" y="617138"/>
                </a:lnTo>
                <a:lnTo>
                  <a:pt x="0" y="598028"/>
                </a:lnTo>
                <a:lnTo>
                  <a:pt x="7598" y="579685"/>
                </a:lnTo>
                <a:cubicBezTo>
                  <a:pt x="14738" y="572545"/>
                  <a:pt x="24601" y="568129"/>
                  <a:pt x="35496" y="568129"/>
                </a:cubicBezTo>
                <a:close/>
                <a:moveTo>
                  <a:pt x="1171755" y="426098"/>
                </a:moveTo>
                <a:cubicBezTo>
                  <a:pt x="1193544" y="426098"/>
                  <a:pt x="1211208" y="443762"/>
                  <a:pt x="1211208" y="465552"/>
                </a:cubicBezTo>
                <a:cubicBezTo>
                  <a:pt x="1211208" y="487341"/>
                  <a:pt x="1193544" y="505005"/>
                  <a:pt x="1171755" y="505005"/>
                </a:cubicBezTo>
                <a:cubicBezTo>
                  <a:pt x="1149965" y="505005"/>
                  <a:pt x="1132301" y="487341"/>
                  <a:pt x="1132301" y="465552"/>
                </a:cubicBezTo>
                <a:cubicBezTo>
                  <a:pt x="1132301" y="443762"/>
                  <a:pt x="1149965" y="426098"/>
                  <a:pt x="1171755" y="426098"/>
                </a:cubicBezTo>
                <a:close/>
                <a:moveTo>
                  <a:pt x="1029722" y="426098"/>
                </a:moveTo>
                <a:cubicBezTo>
                  <a:pt x="1051512" y="426098"/>
                  <a:pt x="1069176" y="443762"/>
                  <a:pt x="1069176" y="465552"/>
                </a:cubicBezTo>
                <a:cubicBezTo>
                  <a:pt x="1069176" y="487341"/>
                  <a:pt x="1051512" y="505005"/>
                  <a:pt x="1029722" y="505005"/>
                </a:cubicBezTo>
                <a:cubicBezTo>
                  <a:pt x="1007932" y="505005"/>
                  <a:pt x="990268" y="487341"/>
                  <a:pt x="990268" y="465552"/>
                </a:cubicBezTo>
                <a:cubicBezTo>
                  <a:pt x="990268" y="443762"/>
                  <a:pt x="1007932" y="426098"/>
                  <a:pt x="1029722" y="426098"/>
                </a:cubicBezTo>
                <a:close/>
                <a:moveTo>
                  <a:pt x="887689" y="426098"/>
                </a:moveTo>
                <a:cubicBezTo>
                  <a:pt x="909478" y="426098"/>
                  <a:pt x="927142" y="443762"/>
                  <a:pt x="927142" y="465552"/>
                </a:cubicBezTo>
                <a:cubicBezTo>
                  <a:pt x="927142" y="487341"/>
                  <a:pt x="909478" y="505005"/>
                  <a:pt x="887689" y="505005"/>
                </a:cubicBezTo>
                <a:cubicBezTo>
                  <a:pt x="865899" y="505005"/>
                  <a:pt x="848235" y="487341"/>
                  <a:pt x="848235" y="465552"/>
                </a:cubicBezTo>
                <a:cubicBezTo>
                  <a:pt x="848235" y="443762"/>
                  <a:pt x="865899" y="426098"/>
                  <a:pt x="887689" y="426098"/>
                </a:cubicBezTo>
                <a:close/>
                <a:moveTo>
                  <a:pt x="745657" y="426098"/>
                </a:moveTo>
                <a:cubicBezTo>
                  <a:pt x="767447" y="426098"/>
                  <a:pt x="785111" y="443762"/>
                  <a:pt x="785111" y="465552"/>
                </a:cubicBezTo>
                <a:cubicBezTo>
                  <a:pt x="785111" y="487341"/>
                  <a:pt x="767447" y="505005"/>
                  <a:pt x="745657" y="505005"/>
                </a:cubicBezTo>
                <a:cubicBezTo>
                  <a:pt x="723868" y="505005"/>
                  <a:pt x="706203" y="487341"/>
                  <a:pt x="706203" y="465552"/>
                </a:cubicBezTo>
                <a:cubicBezTo>
                  <a:pt x="706203" y="443762"/>
                  <a:pt x="723868" y="426098"/>
                  <a:pt x="745657" y="426098"/>
                </a:cubicBezTo>
                <a:close/>
                <a:moveTo>
                  <a:pt x="603626" y="426098"/>
                </a:moveTo>
                <a:cubicBezTo>
                  <a:pt x="625416" y="426098"/>
                  <a:pt x="643080" y="443762"/>
                  <a:pt x="643080" y="465552"/>
                </a:cubicBezTo>
                <a:cubicBezTo>
                  <a:pt x="643080" y="487341"/>
                  <a:pt x="625416" y="505005"/>
                  <a:pt x="603626" y="505005"/>
                </a:cubicBezTo>
                <a:cubicBezTo>
                  <a:pt x="581836" y="505005"/>
                  <a:pt x="564172" y="487341"/>
                  <a:pt x="564172" y="465552"/>
                </a:cubicBezTo>
                <a:cubicBezTo>
                  <a:pt x="564172" y="443762"/>
                  <a:pt x="581836" y="426098"/>
                  <a:pt x="603626" y="426098"/>
                </a:cubicBezTo>
                <a:close/>
                <a:moveTo>
                  <a:pt x="461593" y="426098"/>
                </a:moveTo>
                <a:cubicBezTo>
                  <a:pt x="483383" y="426098"/>
                  <a:pt x="501047" y="443762"/>
                  <a:pt x="501047" y="465552"/>
                </a:cubicBezTo>
                <a:cubicBezTo>
                  <a:pt x="501047" y="487341"/>
                  <a:pt x="483383" y="505005"/>
                  <a:pt x="461593" y="505005"/>
                </a:cubicBezTo>
                <a:cubicBezTo>
                  <a:pt x="439804" y="505005"/>
                  <a:pt x="422140" y="487341"/>
                  <a:pt x="422140" y="465552"/>
                </a:cubicBezTo>
                <a:cubicBezTo>
                  <a:pt x="422140" y="443762"/>
                  <a:pt x="439804" y="426098"/>
                  <a:pt x="461593" y="426098"/>
                </a:cubicBezTo>
                <a:close/>
                <a:moveTo>
                  <a:pt x="319562" y="426098"/>
                </a:moveTo>
                <a:cubicBezTo>
                  <a:pt x="341352" y="426098"/>
                  <a:pt x="359016" y="443762"/>
                  <a:pt x="359016" y="465552"/>
                </a:cubicBezTo>
                <a:cubicBezTo>
                  <a:pt x="359016" y="487341"/>
                  <a:pt x="341352" y="505005"/>
                  <a:pt x="319562" y="505005"/>
                </a:cubicBezTo>
                <a:cubicBezTo>
                  <a:pt x="297773" y="505005"/>
                  <a:pt x="280108" y="487341"/>
                  <a:pt x="280108" y="465552"/>
                </a:cubicBezTo>
                <a:cubicBezTo>
                  <a:pt x="280108" y="443762"/>
                  <a:pt x="297773" y="426098"/>
                  <a:pt x="319562" y="426098"/>
                </a:cubicBezTo>
                <a:close/>
                <a:moveTo>
                  <a:pt x="177529" y="426098"/>
                </a:moveTo>
                <a:cubicBezTo>
                  <a:pt x="199318" y="426098"/>
                  <a:pt x="216982" y="443762"/>
                  <a:pt x="216982" y="465552"/>
                </a:cubicBezTo>
                <a:cubicBezTo>
                  <a:pt x="216982" y="487341"/>
                  <a:pt x="199318" y="505005"/>
                  <a:pt x="177529" y="505005"/>
                </a:cubicBezTo>
                <a:cubicBezTo>
                  <a:pt x="155739" y="505005"/>
                  <a:pt x="138075" y="487341"/>
                  <a:pt x="138075" y="465552"/>
                </a:cubicBezTo>
                <a:cubicBezTo>
                  <a:pt x="138075" y="443762"/>
                  <a:pt x="155739" y="426098"/>
                  <a:pt x="177529" y="426098"/>
                </a:cubicBezTo>
                <a:close/>
                <a:moveTo>
                  <a:pt x="35496" y="426098"/>
                </a:moveTo>
                <a:cubicBezTo>
                  <a:pt x="57286" y="426098"/>
                  <a:pt x="74950" y="443762"/>
                  <a:pt x="74950" y="465552"/>
                </a:cubicBezTo>
                <a:cubicBezTo>
                  <a:pt x="74950" y="487341"/>
                  <a:pt x="57286" y="505005"/>
                  <a:pt x="35496" y="505005"/>
                </a:cubicBezTo>
                <a:cubicBezTo>
                  <a:pt x="24601" y="505005"/>
                  <a:pt x="14738" y="500589"/>
                  <a:pt x="7598" y="493450"/>
                </a:cubicBezTo>
                <a:lnTo>
                  <a:pt x="0" y="475107"/>
                </a:lnTo>
                <a:lnTo>
                  <a:pt x="0" y="455997"/>
                </a:lnTo>
                <a:lnTo>
                  <a:pt x="7598" y="437654"/>
                </a:lnTo>
                <a:cubicBezTo>
                  <a:pt x="14738" y="430514"/>
                  <a:pt x="24601" y="426098"/>
                  <a:pt x="35496" y="426098"/>
                </a:cubicBezTo>
                <a:close/>
                <a:moveTo>
                  <a:pt x="1171755" y="284064"/>
                </a:moveTo>
                <a:cubicBezTo>
                  <a:pt x="1193544" y="284064"/>
                  <a:pt x="1211208" y="301728"/>
                  <a:pt x="1211208" y="323518"/>
                </a:cubicBezTo>
                <a:cubicBezTo>
                  <a:pt x="1211208" y="345308"/>
                  <a:pt x="1193544" y="362972"/>
                  <a:pt x="1171755" y="362972"/>
                </a:cubicBezTo>
                <a:cubicBezTo>
                  <a:pt x="1149965" y="362972"/>
                  <a:pt x="1132301" y="345308"/>
                  <a:pt x="1132301" y="323518"/>
                </a:cubicBezTo>
                <a:cubicBezTo>
                  <a:pt x="1132301" y="301728"/>
                  <a:pt x="1149965" y="284064"/>
                  <a:pt x="1171755" y="284064"/>
                </a:cubicBezTo>
                <a:close/>
                <a:moveTo>
                  <a:pt x="1029722" y="284064"/>
                </a:moveTo>
                <a:cubicBezTo>
                  <a:pt x="1051512" y="284064"/>
                  <a:pt x="1069176" y="301728"/>
                  <a:pt x="1069176" y="323518"/>
                </a:cubicBezTo>
                <a:cubicBezTo>
                  <a:pt x="1069176" y="345308"/>
                  <a:pt x="1051512" y="362972"/>
                  <a:pt x="1029722" y="362972"/>
                </a:cubicBezTo>
                <a:cubicBezTo>
                  <a:pt x="1007932" y="362972"/>
                  <a:pt x="990268" y="345308"/>
                  <a:pt x="990268" y="323518"/>
                </a:cubicBezTo>
                <a:cubicBezTo>
                  <a:pt x="990268" y="301728"/>
                  <a:pt x="1007932" y="284064"/>
                  <a:pt x="1029722" y="284064"/>
                </a:cubicBezTo>
                <a:close/>
                <a:moveTo>
                  <a:pt x="887689" y="284064"/>
                </a:moveTo>
                <a:cubicBezTo>
                  <a:pt x="909478" y="284064"/>
                  <a:pt x="927142" y="301728"/>
                  <a:pt x="927142" y="323518"/>
                </a:cubicBezTo>
                <a:cubicBezTo>
                  <a:pt x="927142" y="345308"/>
                  <a:pt x="909478" y="362972"/>
                  <a:pt x="887689" y="362972"/>
                </a:cubicBezTo>
                <a:cubicBezTo>
                  <a:pt x="865899" y="362972"/>
                  <a:pt x="848235" y="345308"/>
                  <a:pt x="848235" y="323518"/>
                </a:cubicBezTo>
                <a:cubicBezTo>
                  <a:pt x="848235" y="301728"/>
                  <a:pt x="865899" y="284064"/>
                  <a:pt x="887689" y="284064"/>
                </a:cubicBezTo>
                <a:close/>
                <a:moveTo>
                  <a:pt x="745657" y="284064"/>
                </a:moveTo>
                <a:cubicBezTo>
                  <a:pt x="767447" y="284064"/>
                  <a:pt x="785111" y="301728"/>
                  <a:pt x="785111" y="323518"/>
                </a:cubicBezTo>
                <a:cubicBezTo>
                  <a:pt x="785111" y="345308"/>
                  <a:pt x="767447" y="362972"/>
                  <a:pt x="745657" y="362972"/>
                </a:cubicBezTo>
                <a:cubicBezTo>
                  <a:pt x="723868" y="362972"/>
                  <a:pt x="706203" y="345308"/>
                  <a:pt x="706203" y="323518"/>
                </a:cubicBezTo>
                <a:cubicBezTo>
                  <a:pt x="706203" y="301728"/>
                  <a:pt x="723868" y="284064"/>
                  <a:pt x="745657" y="284064"/>
                </a:cubicBezTo>
                <a:close/>
                <a:moveTo>
                  <a:pt x="603626" y="284064"/>
                </a:moveTo>
                <a:cubicBezTo>
                  <a:pt x="625416" y="284064"/>
                  <a:pt x="643080" y="301728"/>
                  <a:pt x="643080" y="323518"/>
                </a:cubicBezTo>
                <a:cubicBezTo>
                  <a:pt x="643080" y="345308"/>
                  <a:pt x="625416" y="362972"/>
                  <a:pt x="603626" y="362972"/>
                </a:cubicBezTo>
                <a:cubicBezTo>
                  <a:pt x="581836" y="362972"/>
                  <a:pt x="564172" y="345308"/>
                  <a:pt x="564172" y="323518"/>
                </a:cubicBezTo>
                <a:cubicBezTo>
                  <a:pt x="564172" y="301728"/>
                  <a:pt x="581836" y="284064"/>
                  <a:pt x="603626" y="284064"/>
                </a:cubicBezTo>
                <a:close/>
                <a:moveTo>
                  <a:pt x="461593" y="284064"/>
                </a:moveTo>
                <a:cubicBezTo>
                  <a:pt x="483383" y="284064"/>
                  <a:pt x="501047" y="301728"/>
                  <a:pt x="501047" y="323518"/>
                </a:cubicBezTo>
                <a:cubicBezTo>
                  <a:pt x="501047" y="345308"/>
                  <a:pt x="483383" y="362972"/>
                  <a:pt x="461593" y="362972"/>
                </a:cubicBezTo>
                <a:cubicBezTo>
                  <a:pt x="439804" y="362972"/>
                  <a:pt x="422140" y="345308"/>
                  <a:pt x="422140" y="323518"/>
                </a:cubicBezTo>
                <a:cubicBezTo>
                  <a:pt x="422140" y="301728"/>
                  <a:pt x="439804" y="284064"/>
                  <a:pt x="461593" y="284064"/>
                </a:cubicBezTo>
                <a:close/>
                <a:moveTo>
                  <a:pt x="319562" y="284064"/>
                </a:moveTo>
                <a:cubicBezTo>
                  <a:pt x="341352" y="284064"/>
                  <a:pt x="359016" y="301728"/>
                  <a:pt x="359016" y="323518"/>
                </a:cubicBezTo>
                <a:cubicBezTo>
                  <a:pt x="359016" y="345308"/>
                  <a:pt x="341352" y="362972"/>
                  <a:pt x="319562" y="362972"/>
                </a:cubicBezTo>
                <a:cubicBezTo>
                  <a:pt x="297773" y="362972"/>
                  <a:pt x="280108" y="345308"/>
                  <a:pt x="280108" y="323518"/>
                </a:cubicBezTo>
                <a:cubicBezTo>
                  <a:pt x="280108" y="301728"/>
                  <a:pt x="297773" y="284064"/>
                  <a:pt x="319562" y="284064"/>
                </a:cubicBezTo>
                <a:close/>
                <a:moveTo>
                  <a:pt x="177529" y="284064"/>
                </a:moveTo>
                <a:cubicBezTo>
                  <a:pt x="199318" y="284064"/>
                  <a:pt x="216982" y="301728"/>
                  <a:pt x="216982" y="323518"/>
                </a:cubicBezTo>
                <a:cubicBezTo>
                  <a:pt x="216982" y="345308"/>
                  <a:pt x="199318" y="362972"/>
                  <a:pt x="177529" y="362972"/>
                </a:cubicBezTo>
                <a:cubicBezTo>
                  <a:pt x="155739" y="362972"/>
                  <a:pt x="138075" y="345308"/>
                  <a:pt x="138075" y="323518"/>
                </a:cubicBezTo>
                <a:cubicBezTo>
                  <a:pt x="138075" y="301728"/>
                  <a:pt x="155739" y="284064"/>
                  <a:pt x="177529" y="284064"/>
                </a:cubicBezTo>
                <a:close/>
                <a:moveTo>
                  <a:pt x="35496" y="284064"/>
                </a:moveTo>
                <a:cubicBezTo>
                  <a:pt x="57286" y="284064"/>
                  <a:pt x="74950" y="301728"/>
                  <a:pt x="74950" y="323518"/>
                </a:cubicBezTo>
                <a:cubicBezTo>
                  <a:pt x="74950" y="345308"/>
                  <a:pt x="57286" y="362972"/>
                  <a:pt x="35496" y="362972"/>
                </a:cubicBezTo>
                <a:cubicBezTo>
                  <a:pt x="24601" y="362972"/>
                  <a:pt x="14738" y="358556"/>
                  <a:pt x="7598" y="351416"/>
                </a:cubicBezTo>
                <a:lnTo>
                  <a:pt x="0" y="333073"/>
                </a:lnTo>
                <a:lnTo>
                  <a:pt x="0" y="313963"/>
                </a:lnTo>
                <a:lnTo>
                  <a:pt x="7598" y="295620"/>
                </a:lnTo>
                <a:cubicBezTo>
                  <a:pt x="14738" y="288480"/>
                  <a:pt x="24601" y="284064"/>
                  <a:pt x="35496" y="284064"/>
                </a:cubicBezTo>
                <a:close/>
                <a:moveTo>
                  <a:pt x="1171755" y="142032"/>
                </a:moveTo>
                <a:cubicBezTo>
                  <a:pt x="1193544" y="142032"/>
                  <a:pt x="1211208" y="159696"/>
                  <a:pt x="1211208" y="181485"/>
                </a:cubicBezTo>
                <a:cubicBezTo>
                  <a:pt x="1211208" y="203275"/>
                  <a:pt x="1193544" y="220939"/>
                  <a:pt x="1171755" y="220939"/>
                </a:cubicBezTo>
                <a:cubicBezTo>
                  <a:pt x="1149965" y="220939"/>
                  <a:pt x="1132301" y="203275"/>
                  <a:pt x="1132301" y="181485"/>
                </a:cubicBezTo>
                <a:cubicBezTo>
                  <a:pt x="1132301" y="159696"/>
                  <a:pt x="1149965" y="142032"/>
                  <a:pt x="1171755" y="142032"/>
                </a:cubicBezTo>
                <a:close/>
                <a:moveTo>
                  <a:pt x="1029722" y="142032"/>
                </a:moveTo>
                <a:cubicBezTo>
                  <a:pt x="1051512" y="142032"/>
                  <a:pt x="1069176" y="159696"/>
                  <a:pt x="1069176" y="181485"/>
                </a:cubicBezTo>
                <a:cubicBezTo>
                  <a:pt x="1069176" y="203275"/>
                  <a:pt x="1051512" y="220939"/>
                  <a:pt x="1029722" y="220939"/>
                </a:cubicBezTo>
                <a:cubicBezTo>
                  <a:pt x="1007932" y="220939"/>
                  <a:pt x="990268" y="203275"/>
                  <a:pt x="990268" y="181485"/>
                </a:cubicBezTo>
                <a:cubicBezTo>
                  <a:pt x="990268" y="159696"/>
                  <a:pt x="1007932" y="142032"/>
                  <a:pt x="1029722" y="142032"/>
                </a:cubicBezTo>
                <a:close/>
                <a:moveTo>
                  <a:pt x="887689" y="142032"/>
                </a:moveTo>
                <a:cubicBezTo>
                  <a:pt x="909478" y="142032"/>
                  <a:pt x="927142" y="159696"/>
                  <a:pt x="927142" y="181485"/>
                </a:cubicBezTo>
                <a:cubicBezTo>
                  <a:pt x="927142" y="203275"/>
                  <a:pt x="909478" y="220939"/>
                  <a:pt x="887689" y="220939"/>
                </a:cubicBezTo>
                <a:cubicBezTo>
                  <a:pt x="865899" y="220939"/>
                  <a:pt x="848235" y="203275"/>
                  <a:pt x="848235" y="181485"/>
                </a:cubicBezTo>
                <a:cubicBezTo>
                  <a:pt x="848235" y="159696"/>
                  <a:pt x="865899" y="142032"/>
                  <a:pt x="887689" y="142032"/>
                </a:cubicBezTo>
                <a:close/>
                <a:moveTo>
                  <a:pt x="745657" y="142032"/>
                </a:moveTo>
                <a:cubicBezTo>
                  <a:pt x="767447" y="142032"/>
                  <a:pt x="785111" y="159696"/>
                  <a:pt x="785111" y="181485"/>
                </a:cubicBezTo>
                <a:cubicBezTo>
                  <a:pt x="785111" y="203275"/>
                  <a:pt x="767447" y="220939"/>
                  <a:pt x="745657" y="220939"/>
                </a:cubicBezTo>
                <a:cubicBezTo>
                  <a:pt x="723868" y="220939"/>
                  <a:pt x="706203" y="203275"/>
                  <a:pt x="706203" y="181485"/>
                </a:cubicBezTo>
                <a:cubicBezTo>
                  <a:pt x="706203" y="159696"/>
                  <a:pt x="723868" y="142032"/>
                  <a:pt x="745657" y="142032"/>
                </a:cubicBezTo>
                <a:close/>
                <a:moveTo>
                  <a:pt x="603626" y="142032"/>
                </a:moveTo>
                <a:cubicBezTo>
                  <a:pt x="625416" y="142032"/>
                  <a:pt x="643080" y="159696"/>
                  <a:pt x="643080" y="181485"/>
                </a:cubicBezTo>
                <a:cubicBezTo>
                  <a:pt x="643080" y="203275"/>
                  <a:pt x="625416" y="220939"/>
                  <a:pt x="603626" y="220939"/>
                </a:cubicBezTo>
                <a:cubicBezTo>
                  <a:pt x="581836" y="220939"/>
                  <a:pt x="564172" y="203275"/>
                  <a:pt x="564172" y="181485"/>
                </a:cubicBezTo>
                <a:cubicBezTo>
                  <a:pt x="564172" y="159696"/>
                  <a:pt x="581836" y="142032"/>
                  <a:pt x="603626" y="142032"/>
                </a:cubicBezTo>
                <a:close/>
                <a:moveTo>
                  <a:pt x="461593" y="142032"/>
                </a:moveTo>
                <a:cubicBezTo>
                  <a:pt x="483383" y="142032"/>
                  <a:pt x="501047" y="159696"/>
                  <a:pt x="501047" y="181485"/>
                </a:cubicBezTo>
                <a:cubicBezTo>
                  <a:pt x="501047" y="203275"/>
                  <a:pt x="483383" y="220939"/>
                  <a:pt x="461593" y="220939"/>
                </a:cubicBezTo>
                <a:cubicBezTo>
                  <a:pt x="439804" y="220939"/>
                  <a:pt x="422140" y="203275"/>
                  <a:pt x="422140" y="181485"/>
                </a:cubicBezTo>
                <a:cubicBezTo>
                  <a:pt x="422140" y="159696"/>
                  <a:pt x="439804" y="142032"/>
                  <a:pt x="461593" y="142032"/>
                </a:cubicBezTo>
                <a:close/>
                <a:moveTo>
                  <a:pt x="319562" y="142032"/>
                </a:moveTo>
                <a:cubicBezTo>
                  <a:pt x="341352" y="142032"/>
                  <a:pt x="359016" y="159696"/>
                  <a:pt x="359016" y="181485"/>
                </a:cubicBezTo>
                <a:cubicBezTo>
                  <a:pt x="359016" y="203275"/>
                  <a:pt x="341352" y="220939"/>
                  <a:pt x="319562" y="220939"/>
                </a:cubicBezTo>
                <a:cubicBezTo>
                  <a:pt x="297773" y="220939"/>
                  <a:pt x="280108" y="203275"/>
                  <a:pt x="280108" y="181485"/>
                </a:cubicBezTo>
                <a:cubicBezTo>
                  <a:pt x="280108" y="159696"/>
                  <a:pt x="297773" y="142032"/>
                  <a:pt x="319562" y="142032"/>
                </a:cubicBezTo>
                <a:close/>
                <a:moveTo>
                  <a:pt x="177529" y="142032"/>
                </a:moveTo>
                <a:cubicBezTo>
                  <a:pt x="199318" y="142032"/>
                  <a:pt x="216982" y="159696"/>
                  <a:pt x="216982" y="181485"/>
                </a:cubicBezTo>
                <a:cubicBezTo>
                  <a:pt x="216982" y="203275"/>
                  <a:pt x="199318" y="220939"/>
                  <a:pt x="177529" y="220939"/>
                </a:cubicBezTo>
                <a:cubicBezTo>
                  <a:pt x="155739" y="220939"/>
                  <a:pt x="138075" y="203275"/>
                  <a:pt x="138075" y="181485"/>
                </a:cubicBezTo>
                <a:cubicBezTo>
                  <a:pt x="138075" y="159696"/>
                  <a:pt x="155739" y="142032"/>
                  <a:pt x="177529" y="142032"/>
                </a:cubicBezTo>
                <a:close/>
                <a:moveTo>
                  <a:pt x="35496" y="142032"/>
                </a:moveTo>
                <a:cubicBezTo>
                  <a:pt x="57286" y="142032"/>
                  <a:pt x="74950" y="159696"/>
                  <a:pt x="74950" y="181485"/>
                </a:cubicBezTo>
                <a:cubicBezTo>
                  <a:pt x="74950" y="203275"/>
                  <a:pt x="57286" y="220939"/>
                  <a:pt x="35496" y="220939"/>
                </a:cubicBezTo>
                <a:cubicBezTo>
                  <a:pt x="24601" y="220939"/>
                  <a:pt x="14738" y="216523"/>
                  <a:pt x="7598" y="209384"/>
                </a:cubicBezTo>
                <a:lnTo>
                  <a:pt x="0" y="191040"/>
                </a:lnTo>
                <a:lnTo>
                  <a:pt x="0" y="171930"/>
                </a:lnTo>
                <a:lnTo>
                  <a:pt x="7598" y="153587"/>
                </a:lnTo>
                <a:cubicBezTo>
                  <a:pt x="14738" y="146448"/>
                  <a:pt x="24601" y="142032"/>
                  <a:pt x="35496" y="142032"/>
                </a:cubicBezTo>
                <a:close/>
                <a:moveTo>
                  <a:pt x="1171755" y="0"/>
                </a:moveTo>
                <a:cubicBezTo>
                  <a:pt x="1193544" y="0"/>
                  <a:pt x="1211208" y="17664"/>
                  <a:pt x="1211208" y="39454"/>
                </a:cubicBezTo>
                <a:cubicBezTo>
                  <a:pt x="1211208" y="61244"/>
                  <a:pt x="1193544" y="78908"/>
                  <a:pt x="1171755" y="78908"/>
                </a:cubicBezTo>
                <a:cubicBezTo>
                  <a:pt x="1149965" y="78908"/>
                  <a:pt x="1132301" y="61244"/>
                  <a:pt x="1132301" y="39454"/>
                </a:cubicBezTo>
                <a:cubicBezTo>
                  <a:pt x="1132301" y="17664"/>
                  <a:pt x="1149965" y="0"/>
                  <a:pt x="1171755" y="0"/>
                </a:cubicBezTo>
                <a:close/>
                <a:moveTo>
                  <a:pt x="1029722" y="0"/>
                </a:moveTo>
                <a:cubicBezTo>
                  <a:pt x="1051512" y="0"/>
                  <a:pt x="1069176" y="17664"/>
                  <a:pt x="1069176" y="39454"/>
                </a:cubicBezTo>
                <a:cubicBezTo>
                  <a:pt x="1069176" y="61244"/>
                  <a:pt x="1051512" y="78908"/>
                  <a:pt x="1029722" y="78908"/>
                </a:cubicBezTo>
                <a:cubicBezTo>
                  <a:pt x="1007932" y="78908"/>
                  <a:pt x="990268" y="61244"/>
                  <a:pt x="990268" y="39454"/>
                </a:cubicBezTo>
                <a:cubicBezTo>
                  <a:pt x="990268" y="17664"/>
                  <a:pt x="1007932" y="0"/>
                  <a:pt x="1029722" y="0"/>
                </a:cubicBezTo>
                <a:close/>
                <a:moveTo>
                  <a:pt x="887689" y="0"/>
                </a:moveTo>
                <a:cubicBezTo>
                  <a:pt x="909478" y="0"/>
                  <a:pt x="927142" y="17664"/>
                  <a:pt x="927142" y="39454"/>
                </a:cubicBezTo>
                <a:cubicBezTo>
                  <a:pt x="927142" y="61244"/>
                  <a:pt x="909478" y="78908"/>
                  <a:pt x="887689" y="78908"/>
                </a:cubicBezTo>
                <a:cubicBezTo>
                  <a:pt x="865899" y="78908"/>
                  <a:pt x="848235" y="61244"/>
                  <a:pt x="848235" y="39454"/>
                </a:cubicBezTo>
                <a:cubicBezTo>
                  <a:pt x="848235" y="17664"/>
                  <a:pt x="865899" y="0"/>
                  <a:pt x="887689" y="0"/>
                </a:cubicBezTo>
                <a:close/>
                <a:moveTo>
                  <a:pt x="745657" y="0"/>
                </a:moveTo>
                <a:cubicBezTo>
                  <a:pt x="767447" y="0"/>
                  <a:pt x="785111" y="17664"/>
                  <a:pt x="785111" y="39454"/>
                </a:cubicBezTo>
                <a:cubicBezTo>
                  <a:pt x="785111" y="61244"/>
                  <a:pt x="767447" y="78908"/>
                  <a:pt x="745657" y="78908"/>
                </a:cubicBezTo>
                <a:cubicBezTo>
                  <a:pt x="723868" y="78908"/>
                  <a:pt x="706203" y="61244"/>
                  <a:pt x="706203" y="39454"/>
                </a:cubicBezTo>
                <a:cubicBezTo>
                  <a:pt x="706203" y="17664"/>
                  <a:pt x="723868" y="0"/>
                  <a:pt x="745657" y="0"/>
                </a:cubicBezTo>
                <a:close/>
                <a:moveTo>
                  <a:pt x="603626" y="0"/>
                </a:moveTo>
                <a:cubicBezTo>
                  <a:pt x="625416" y="0"/>
                  <a:pt x="643080" y="17664"/>
                  <a:pt x="643080" y="39454"/>
                </a:cubicBezTo>
                <a:cubicBezTo>
                  <a:pt x="643080" y="61244"/>
                  <a:pt x="625416" y="78908"/>
                  <a:pt x="603626" y="78908"/>
                </a:cubicBezTo>
                <a:cubicBezTo>
                  <a:pt x="581836" y="78908"/>
                  <a:pt x="564172" y="61244"/>
                  <a:pt x="564172" y="39454"/>
                </a:cubicBezTo>
                <a:cubicBezTo>
                  <a:pt x="564172" y="17664"/>
                  <a:pt x="581836" y="0"/>
                  <a:pt x="603626" y="0"/>
                </a:cubicBezTo>
                <a:close/>
                <a:moveTo>
                  <a:pt x="461593" y="0"/>
                </a:moveTo>
                <a:cubicBezTo>
                  <a:pt x="483383" y="0"/>
                  <a:pt x="501047" y="17664"/>
                  <a:pt x="501047" y="39454"/>
                </a:cubicBezTo>
                <a:cubicBezTo>
                  <a:pt x="501047" y="61244"/>
                  <a:pt x="483383" y="78908"/>
                  <a:pt x="461593" y="78908"/>
                </a:cubicBezTo>
                <a:cubicBezTo>
                  <a:pt x="439804" y="78908"/>
                  <a:pt x="422140" y="61244"/>
                  <a:pt x="422140" y="39454"/>
                </a:cubicBezTo>
                <a:cubicBezTo>
                  <a:pt x="422140" y="17664"/>
                  <a:pt x="439804" y="0"/>
                  <a:pt x="461593" y="0"/>
                </a:cubicBezTo>
                <a:close/>
                <a:moveTo>
                  <a:pt x="319562" y="0"/>
                </a:moveTo>
                <a:cubicBezTo>
                  <a:pt x="341352" y="0"/>
                  <a:pt x="359016" y="17664"/>
                  <a:pt x="359016" y="39454"/>
                </a:cubicBezTo>
                <a:cubicBezTo>
                  <a:pt x="359016" y="61244"/>
                  <a:pt x="341352" y="78908"/>
                  <a:pt x="319562" y="78908"/>
                </a:cubicBezTo>
                <a:cubicBezTo>
                  <a:pt x="297773" y="78908"/>
                  <a:pt x="280108" y="61244"/>
                  <a:pt x="280108" y="39454"/>
                </a:cubicBezTo>
                <a:cubicBezTo>
                  <a:pt x="280108" y="17664"/>
                  <a:pt x="297773" y="0"/>
                  <a:pt x="319562" y="0"/>
                </a:cubicBezTo>
                <a:close/>
                <a:moveTo>
                  <a:pt x="177529" y="0"/>
                </a:moveTo>
                <a:cubicBezTo>
                  <a:pt x="199318" y="0"/>
                  <a:pt x="216982" y="17664"/>
                  <a:pt x="216982" y="39454"/>
                </a:cubicBezTo>
                <a:cubicBezTo>
                  <a:pt x="216982" y="61244"/>
                  <a:pt x="199318" y="78908"/>
                  <a:pt x="177529" y="78908"/>
                </a:cubicBezTo>
                <a:cubicBezTo>
                  <a:pt x="155739" y="78908"/>
                  <a:pt x="138075" y="61244"/>
                  <a:pt x="138075" y="39454"/>
                </a:cubicBezTo>
                <a:cubicBezTo>
                  <a:pt x="138075" y="17664"/>
                  <a:pt x="155739" y="0"/>
                  <a:pt x="177529" y="0"/>
                </a:cubicBezTo>
                <a:close/>
                <a:moveTo>
                  <a:pt x="35496" y="0"/>
                </a:moveTo>
                <a:cubicBezTo>
                  <a:pt x="57286" y="0"/>
                  <a:pt x="74950" y="17664"/>
                  <a:pt x="74950" y="39454"/>
                </a:cubicBezTo>
                <a:cubicBezTo>
                  <a:pt x="74950" y="61244"/>
                  <a:pt x="57286" y="78908"/>
                  <a:pt x="35496" y="78908"/>
                </a:cubicBezTo>
                <a:cubicBezTo>
                  <a:pt x="24601" y="78908"/>
                  <a:pt x="14738" y="74492"/>
                  <a:pt x="7598" y="67352"/>
                </a:cubicBezTo>
                <a:lnTo>
                  <a:pt x="0" y="49009"/>
                </a:lnTo>
                <a:lnTo>
                  <a:pt x="0" y="29899"/>
                </a:lnTo>
                <a:lnTo>
                  <a:pt x="7598" y="11556"/>
                </a:lnTo>
                <a:cubicBezTo>
                  <a:pt x="14738" y="4416"/>
                  <a:pt x="24601" y="0"/>
                  <a:pt x="3549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290492" y="1561660"/>
            <a:ext cx="2580571" cy="875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361054" y="2538849"/>
            <a:ext cx="7445828" cy="22701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5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电力市场与价格机制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063646" y="483792"/>
            <a:ext cx="2064709" cy="4572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9050" cap="sq">
            <a:noFill/>
            <a:miter/>
          </a:ln>
          <a:effectLst>
            <a:outerShdw dist="88900" blurRad="152400" dir="5400000" sx="100000" sy="100000" kx="0" ky="0" algn="t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93394" y="586792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570915" y="1568277"/>
            <a:ext cx="585843" cy="721176"/>
          </a:xfrm>
          <a:prstGeom prst="homePlate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8092637" y="1568277"/>
            <a:ext cx="585843" cy="721176"/>
          </a:xfrm>
          <a:prstGeom prst="homePlate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363609" y="2406161"/>
            <a:ext cx="108000" cy="1570756"/>
          </a:xfrm>
          <a:custGeom>
            <a:avLst/>
            <a:gdLst>
              <a:gd name="connsiteX0" fmla="*/ 54000 w 108000"/>
              <a:gd name="connsiteY0" fmla="*/ 1462756 h 1570756"/>
              <a:gd name="connsiteX1" fmla="*/ 108000 w 108000"/>
              <a:gd name="connsiteY1" fmla="*/ 1516756 h 1570756"/>
              <a:gd name="connsiteX2" fmla="*/ 54000 w 108000"/>
              <a:gd name="connsiteY2" fmla="*/ 1570756 h 1570756"/>
              <a:gd name="connsiteX3" fmla="*/ 0 w 108000"/>
              <a:gd name="connsiteY3" fmla="*/ 1516756 h 1570756"/>
              <a:gd name="connsiteX4" fmla="*/ 54000 w 108000"/>
              <a:gd name="connsiteY4" fmla="*/ 1462756 h 1570756"/>
              <a:gd name="connsiteX5" fmla="*/ 54000 w 108000"/>
              <a:gd name="connsiteY5" fmla="*/ 1253790 h 1570756"/>
              <a:gd name="connsiteX6" fmla="*/ 108000 w 108000"/>
              <a:gd name="connsiteY6" fmla="*/ 1307790 h 1570756"/>
              <a:gd name="connsiteX7" fmla="*/ 54000 w 108000"/>
              <a:gd name="connsiteY7" fmla="*/ 1361790 h 1570756"/>
              <a:gd name="connsiteX8" fmla="*/ 0 w 108000"/>
              <a:gd name="connsiteY8" fmla="*/ 1307790 h 1570756"/>
              <a:gd name="connsiteX9" fmla="*/ 54000 w 108000"/>
              <a:gd name="connsiteY9" fmla="*/ 1253790 h 1570756"/>
              <a:gd name="connsiteX10" fmla="*/ 54000 w 108000"/>
              <a:gd name="connsiteY10" fmla="*/ 1044825 h 1570756"/>
              <a:gd name="connsiteX11" fmla="*/ 108000 w 108000"/>
              <a:gd name="connsiteY11" fmla="*/ 1098825 h 1570756"/>
              <a:gd name="connsiteX12" fmla="*/ 54000 w 108000"/>
              <a:gd name="connsiteY12" fmla="*/ 1152825 h 1570756"/>
              <a:gd name="connsiteX13" fmla="*/ 0 w 108000"/>
              <a:gd name="connsiteY13" fmla="*/ 1098825 h 1570756"/>
              <a:gd name="connsiteX14" fmla="*/ 54000 w 108000"/>
              <a:gd name="connsiteY14" fmla="*/ 1044825 h 1570756"/>
              <a:gd name="connsiteX15" fmla="*/ 54000 w 108000"/>
              <a:gd name="connsiteY15" fmla="*/ 835860 h 1570756"/>
              <a:gd name="connsiteX16" fmla="*/ 108000 w 108000"/>
              <a:gd name="connsiteY16" fmla="*/ 889860 h 1570756"/>
              <a:gd name="connsiteX17" fmla="*/ 54000 w 108000"/>
              <a:gd name="connsiteY17" fmla="*/ 943860 h 1570756"/>
              <a:gd name="connsiteX18" fmla="*/ 0 w 108000"/>
              <a:gd name="connsiteY18" fmla="*/ 889860 h 1570756"/>
              <a:gd name="connsiteX19" fmla="*/ 54000 w 108000"/>
              <a:gd name="connsiteY19" fmla="*/ 835860 h 1570756"/>
              <a:gd name="connsiteX20" fmla="*/ 54000 w 108000"/>
              <a:gd name="connsiteY20" fmla="*/ 626895 h 1570756"/>
              <a:gd name="connsiteX21" fmla="*/ 108000 w 108000"/>
              <a:gd name="connsiteY21" fmla="*/ 680895 h 1570756"/>
              <a:gd name="connsiteX22" fmla="*/ 54000 w 108000"/>
              <a:gd name="connsiteY22" fmla="*/ 734895 h 1570756"/>
              <a:gd name="connsiteX23" fmla="*/ 0 w 108000"/>
              <a:gd name="connsiteY23" fmla="*/ 680895 h 1570756"/>
              <a:gd name="connsiteX24" fmla="*/ 54000 w 108000"/>
              <a:gd name="connsiteY24" fmla="*/ 626895 h 1570756"/>
              <a:gd name="connsiteX25" fmla="*/ 54000 w 108000"/>
              <a:gd name="connsiteY25" fmla="*/ 417930 h 1570756"/>
              <a:gd name="connsiteX26" fmla="*/ 108000 w 108000"/>
              <a:gd name="connsiteY26" fmla="*/ 471930 h 1570756"/>
              <a:gd name="connsiteX27" fmla="*/ 54000 w 108000"/>
              <a:gd name="connsiteY27" fmla="*/ 525930 h 1570756"/>
              <a:gd name="connsiteX28" fmla="*/ 0 w 108000"/>
              <a:gd name="connsiteY28" fmla="*/ 471930 h 1570756"/>
              <a:gd name="connsiteX29" fmla="*/ 54000 w 108000"/>
              <a:gd name="connsiteY29" fmla="*/ 417930 h 1570756"/>
              <a:gd name="connsiteX30" fmla="*/ 54000 w 108000"/>
              <a:gd name="connsiteY30" fmla="*/ 208965 h 1570756"/>
              <a:gd name="connsiteX31" fmla="*/ 108000 w 108000"/>
              <a:gd name="connsiteY31" fmla="*/ 262965 h 1570756"/>
              <a:gd name="connsiteX32" fmla="*/ 54000 w 108000"/>
              <a:gd name="connsiteY32" fmla="*/ 316965 h 1570756"/>
              <a:gd name="connsiteX33" fmla="*/ 0 w 108000"/>
              <a:gd name="connsiteY33" fmla="*/ 262965 h 1570756"/>
              <a:gd name="connsiteX34" fmla="*/ 54000 w 108000"/>
              <a:gd name="connsiteY34" fmla="*/ 208965 h 1570756"/>
              <a:gd name="connsiteX35" fmla="*/ 54000 w 108000"/>
              <a:gd name="connsiteY35" fmla="*/ 0 h 1570756"/>
              <a:gd name="connsiteX36" fmla="*/ 108000 w 108000"/>
              <a:gd name="connsiteY36" fmla="*/ 54000 h 1570756"/>
              <a:gd name="connsiteX37" fmla="*/ 54000 w 108000"/>
              <a:gd name="connsiteY37" fmla="*/ 108000 h 1570756"/>
              <a:gd name="connsiteX38" fmla="*/ 0 w 108000"/>
              <a:gd name="connsiteY38" fmla="*/ 54000 h 1570756"/>
              <a:gd name="connsiteX39" fmla="*/ 54000 w 108000"/>
              <a:gd name="connsiteY39" fmla="*/ 0 h 1570756"/>
            </a:gdLst>
            <a:rect l="l" t="t" r="r" b="b"/>
            <a:pathLst>
              <a:path w="108000" h="1570756">
                <a:moveTo>
                  <a:pt x="54000" y="1462756"/>
                </a:moveTo>
                <a:cubicBezTo>
                  <a:pt x="83823" y="1462756"/>
                  <a:pt x="108000" y="1486933"/>
                  <a:pt x="108000" y="1516756"/>
                </a:cubicBezTo>
                <a:cubicBezTo>
                  <a:pt x="108000" y="1546579"/>
                  <a:pt x="83823" y="1570756"/>
                  <a:pt x="54000" y="1570756"/>
                </a:cubicBezTo>
                <a:cubicBezTo>
                  <a:pt x="24177" y="1570756"/>
                  <a:pt x="0" y="1546579"/>
                  <a:pt x="0" y="1516756"/>
                </a:cubicBezTo>
                <a:cubicBezTo>
                  <a:pt x="0" y="1486933"/>
                  <a:pt x="24177" y="1462756"/>
                  <a:pt x="54000" y="1462756"/>
                </a:cubicBezTo>
                <a:close/>
                <a:moveTo>
                  <a:pt x="54000" y="1253790"/>
                </a:moveTo>
                <a:cubicBezTo>
                  <a:pt x="83823" y="1253790"/>
                  <a:pt x="108000" y="1277967"/>
                  <a:pt x="108000" y="1307790"/>
                </a:cubicBezTo>
                <a:cubicBezTo>
                  <a:pt x="108000" y="1337613"/>
                  <a:pt x="83823" y="1361790"/>
                  <a:pt x="54000" y="1361790"/>
                </a:cubicBezTo>
                <a:cubicBezTo>
                  <a:pt x="24177" y="1361790"/>
                  <a:pt x="0" y="1337613"/>
                  <a:pt x="0" y="1307790"/>
                </a:cubicBezTo>
                <a:cubicBezTo>
                  <a:pt x="0" y="1277967"/>
                  <a:pt x="24177" y="1253790"/>
                  <a:pt x="54000" y="1253790"/>
                </a:cubicBezTo>
                <a:close/>
                <a:moveTo>
                  <a:pt x="54000" y="1044825"/>
                </a:moveTo>
                <a:cubicBezTo>
                  <a:pt x="83823" y="1044825"/>
                  <a:pt x="108000" y="1069002"/>
                  <a:pt x="108000" y="1098825"/>
                </a:cubicBezTo>
                <a:cubicBezTo>
                  <a:pt x="108000" y="1128648"/>
                  <a:pt x="83823" y="1152825"/>
                  <a:pt x="54000" y="1152825"/>
                </a:cubicBezTo>
                <a:cubicBezTo>
                  <a:pt x="24177" y="1152825"/>
                  <a:pt x="0" y="1128648"/>
                  <a:pt x="0" y="1098825"/>
                </a:cubicBezTo>
                <a:cubicBezTo>
                  <a:pt x="0" y="1069002"/>
                  <a:pt x="24177" y="1044825"/>
                  <a:pt x="54000" y="1044825"/>
                </a:cubicBezTo>
                <a:close/>
                <a:moveTo>
                  <a:pt x="54000" y="835860"/>
                </a:moveTo>
                <a:cubicBezTo>
                  <a:pt x="83823" y="835860"/>
                  <a:pt x="108000" y="860037"/>
                  <a:pt x="108000" y="889860"/>
                </a:cubicBezTo>
                <a:cubicBezTo>
                  <a:pt x="108000" y="919683"/>
                  <a:pt x="83823" y="943860"/>
                  <a:pt x="54000" y="943860"/>
                </a:cubicBezTo>
                <a:cubicBezTo>
                  <a:pt x="24177" y="943860"/>
                  <a:pt x="0" y="919683"/>
                  <a:pt x="0" y="889860"/>
                </a:cubicBezTo>
                <a:cubicBezTo>
                  <a:pt x="0" y="860037"/>
                  <a:pt x="24177" y="835860"/>
                  <a:pt x="54000" y="835860"/>
                </a:cubicBezTo>
                <a:close/>
                <a:moveTo>
                  <a:pt x="54000" y="626895"/>
                </a:moveTo>
                <a:cubicBezTo>
                  <a:pt x="83823" y="626895"/>
                  <a:pt x="108000" y="651072"/>
                  <a:pt x="108000" y="680895"/>
                </a:cubicBezTo>
                <a:cubicBezTo>
                  <a:pt x="108000" y="710718"/>
                  <a:pt x="83823" y="734895"/>
                  <a:pt x="54000" y="734895"/>
                </a:cubicBezTo>
                <a:cubicBezTo>
                  <a:pt x="24177" y="734895"/>
                  <a:pt x="0" y="710718"/>
                  <a:pt x="0" y="680895"/>
                </a:cubicBezTo>
                <a:cubicBezTo>
                  <a:pt x="0" y="651072"/>
                  <a:pt x="24177" y="626895"/>
                  <a:pt x="54000" y="626895"/>
                </a:cubicBezTo>
                <a:close/>
                <a:moveTo>
                  <a:pt x="54000" y="417930"/>
                </a:moveTo>
                <a:cubicBezTo>
                  <a:pt x="83823" y="417930"/>
                  <a:pt x="108000" y="442107"/>
                  <a:pt x="108000" y="471930"/>
                </a:cubicBezTo>
                <a:cubicBezTo>
                  <a:pt x="108000" y="501753"/>
                  <a:pt x="83823" y="525930"/>
                  <a:pt x="54000" y="525930"/>
                </a:cubicBezTo>
                <a:cubicBezTo>
                  <a:pt x="24177" y="525930"/>
                  <a:pt x="0" y="501753"/>
                  <a:pt x="0" y="471930"/>
                </a:cubicBezTo>
                <a:cubicBezTo>
                  <a:pt x="0" y="442107"/>
                  <a:pt x="24177" y="417930"/>
                  <a:pt x="54000" y="417930"/>
                </a:cubicBezTo>
                <a:close/>
                <a:moveTo>
                  <a:pt x="54000" y="208965"/>
                </a:moveTo>
                <a:cubicBezTo>
                  <a:pt x="83823" y="208965"/>
                  <a:pt x="108000" y="233142"/>
                  <a:pt x="108000" y="262965"/>
                </a:cubicBezTo>
                <a:cubicBezTo>
                  <a:pt x="108000" y="292788"/>
                  <a:pt x="83823" y="316965"/>
                  <a:pt x="54000" y="316965"/>
                </a:cubicBezTo>
                <a:cubicBezTo>
                  <a:pt x="24177" y="316965"/>
                  <a:pt x="0" y="292788"/>
                  <a:pt x="0" y="262965"/>
                </a:cubicBezTo>
                <a:cubicBezTo>
                  <a:pt x="0" y="233142"/>
                  <a:pt x="24177" y="208965"/>
                  <a:pt x="54000" y="208965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2700" cap="sq">
            <a:solidFill>
              <a:schemeClr val="accent1">
                <a:alpha val="4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555129" y="2406161"/>
            <a:ext cx="108000" cy="1570756"/>
          </a:xfrm>
          <a:custGeom>
            <a:avLst/>
            <a:gdLst>
              <a:gd name="connsiteX0" fmla="*/ 54000 w 108000"/>
              <a:gd name="connsiteY0" fmla="*/ 1462756 h 1570756"/>
              <a:gd name="connsiteX1" fmla="*/ 108000 w 108000"/>
              <a:gd name="connsiteY1" fmla="*/ 1516756 h 1570756"/>
              <a:gd name="connsiteX2" fmla="*/ 54000 w 108000"/>
              <a:gd name="connsiteY2" fmla="*/ 1570756 h 1570756"/>
              <a:gd name="connsiteX3" fmla="*/ 0 w 108000"/>
              <a:gd name="connsiteY3" fmla="*/ 1516756 h 1570756"/>
              <a:gd name="connsiteX4" fmla="*/ 54000 w 108000"/>
              <a:gd name="connsiteY4" fmla="*/ 1462756 h 1570756"/>
              <a:gd name="connsiteX5" fmla="*/ 54000 w 108000"/>
              <a:gd name="connsiteY5" fmla="*/ 1253790 h 1570756"/>
              <a:gd name="connsiteX6" fmla="*/ 108000 w 108000"/>
              <a:gd name="connsiteY6" fmla="*/ 1307790 h 1570756"/>
              <a:gd name="connsiteX7" fmla="*/ 54000 w 108000"/>
              <a:gd name="connsiteY7" fmla="*/ 1361790 h 1570756"/>
              <a:gd name="connsiteX8" fmla="*/ 0 w 108000"/>
              <a:gd name="connsiteY8" fmla="*/ 1307790 h 1570756"/>
              <a:gd name="connsiteX9" fmla="*/ 54000 w 108000"/>
              <a:gd name="connsiteY9" fmla="*/ 1253790 h 1570756"/>
              <a:gd name="connsiteX10" fmla="*/ 54000 w 108000"/>
              <a:gd name="connsiteY10" fmla="*/ 1044825 h 1570756"/>
              <a:gd name="connsiteX11" fmla="*/ 108000 w 108000"/>
              <a:gd name="connsiteY11" fmla="*/ 1098825 h 1570756"/>
              <a:gd name="connsiteX12" fmla="*/ 54000 w 108000"/>
              <a:gd name="connsiteY12" fmla="*/ 1152825 h 1570756"/>
              <a:gd name="connsiteX13" fmla="*/ 0 w 108000"/>
              <a:gd name="connsiteY13" fmla="*/ 1098825 h 1570756"/>
              <a:gd name="connsiteX14" fmla="*/ 54000 w 108000"/>
              <a:gd name="connsiteY14" fmla="*/ 1044825 h 1570756"/>
              <a:gd name="connsiteX15" fmla="*/ 54000 w 108000"/>
              <a:gd name="connsiteY15" fmla="*/ 835860 h 1570756"/>
              <a:gd name="connsiteX16" fmla="*/ 108000 w 108000"/>
              <a:gd name="connsiteY16" fmla="*/ 889860 h 1570756"/>
              <a:gd name="connsiteX17" fmla="*/ 54000 w 108000"/>
              <a:gd name="connsiteY17" fmla="*/ 943860 h 1570756"/>
              <a:gd name="connsiteX18" fmla="*/ 0 w 108000"/>
              <a:gd name="connsiteY18" fmla="*/ 889860 h 1570756"/>
              <a:gd name="connsiteX19" fmla="*/ 54000 w 108000"/>
              <a:gd name="connsiteY19" fmla="*/ 835860 h 1570756"/>
              <a:gd name="connsiteX20" fmla="*/ 54000 w 108000"/>
              <a:gd name="connsiteY20" fmla="*/ 626895 h 1570756"/>
              <a:gd name="connsiteX21" fmla="*/ 108000 w 108000"/>
              <a:gd name="connsiteY21" fmla="*/ 680895 h 1570756"/>
              <a:gd name="connsiteX22" fmla="*/ 54000 w 108000"/>
              <a:gd name="connsiteY22" fmla="*/ 734895 h 1570756"/>
              <a:gd name="connsiteX23" fmla="*/ 0 w 108000"/>
              <a:gd name="connsiteY23" fmla="*/ 680895 h 1570756"/>
              <a:gd name="connsiteX24" fmla="*/ 54000 w 108000"/>
              <a:gd name="connsiteY24" fmla="*/ 626895 h 1570756"/>
              <a:gd name="connsiteX25" fmla="*/ 54000 w 108000"/>
              <a:gd name="connsiteY25" fmla="*/ 417930 h 1570756"/>
              <a:gd name="connsiteX26" fmla="*/ 108000 w 108000"/>
              <a:gd name="connsiteY26" fmla="*/ 471930 h 1570756"/>
              <a:gd name="connsiteX27" fmla="*/ 54000 w 108000"/>
              <a:gd name="connsiteY27" fmla="*/ 525930 h 1570756"/>
              <a:gd name="connsiteX28" fmla="*/ 0 w 108000"/>
              <a:gd name="connsiteY28" fmla="*/ 471930 h 1570756"/>
              <a:gd name="connsiteX29" fmla="*/ 54000 w 108000"/>
              <a:gd name="connsiteY29" fmla="*/ 417930 h 1570756"/>
              <a:gd name="connsiteX30" fmla="*/ 54000 w 108000"/>
              <a:gd name="connsiteY30" fmla="*/ 208965 h 1570756"/>
              <a:gd name="connsiteX31" fmla="*/ 108000 w 108000"/>
              <a:gd name="connsiteY31" fmla="*/ 262965 h 1570756"/>
              <a:gd name="connsiteX32" fmla="*/ 54000 w 108000"/>
              <a:gd name="connsiteY32" fmla="*/ 316965 h 1570756"/>
              <a:gd name="connsiteX33" fmla="*/ 0 w 108000"/>
              <a:gd name="connsiteY33" fmla="*/ 262965 h 1570756"/>
              <a:gd name="connsiteX34" fmla="*/ 54000 w 108000"/>
              <a:gd name="connsiteY34" fmla="*/ 208965 h 1570756"/>
              <a:gd name="connsiteX35" fmla="*/ 54000 w 108000"/>
              <a:gd name="connsiteY35" fmla="*/ 0 h 1570756"/>
              <a:gd name="connsiteX36" fmla="*/ 108000 w 108000"/>
              <a:gd name="connsiteY36" fmla="*/ 54000 h 1570756"/>
              <a:gd name="connsiteX37" fmla="*/ 54000 w 108000"/>
              <a:gd name="connsiteY37" fmla="*/ 108000 h 1570756"/>
              <a:gd name="connsiteX38" fmla="*/ 0 w 108000"/>
              <a:gd name="connsiteY38" fmla="*/ 54000 h 1570756"/>
              <a:gd name="connsiteX39" fmla="*/ 54000 w 108000"/>
              <a:gd name="connsiteY39" fmla="*/ 0 h 1570756"/>
            </a:gdLst>
            <a:rect l="l" t="t" r="r" b="b"/>
            <a:pathLst>
              <a:path w="108000" h="1570756">
                <a:moveTo>
                  <a:pt x="54000" y="1462756"/>
                </a:moveTo>
                <a:cubicBezTo>
                  <a:pt x="83823" y="1462756"/>
                  <a:pt x="108000" y="1486933"/>
                  <a:pt x="108000" y="1516756"/>
                </a:cubicBezTo>
                <a:cubicBezTo>
                  <a:pt x="108000" y="1546579"/>
                  <a:pt x="83823" y="1570756"/>
                  <a:pt x="54000" y="1570756"/>
                </a:cubicBezTo>
                <a:cubicBezTo>
                  <a:pt x="24177" y="1570756"/>
                  <a:pt x="0" y="1546579"/>
                  <a:pt x="0" y="1516756"/>
                </a:cubicBezTo>
                <a:cubicBezTo>
                  <a:pt x="0" y="1486933"/>
                  <a:pt x="24177" y="1462756"/>
                  <a:pt x="54000" y="1462756"/>
                </a:cubicBezTo>
                <a:close/>
                <a:moveTo>
                  <a:pt x="54000" y="1253790"/>
                </a:moveTo>
                <a:cubicBezTo>
                  <a:pt x="83823" y="1253790"/>
                  <a:pt x="108000" y="1277967"/>
                  <a:pt x="108000" y="1307790"/>
                </a:cubicBezTo>
                <a:cubicBezTo>
                  <a:pt x="108000" y="1337613"/>
                  <a:pt x="83823" y="1361790"/>
                  <a:pt x="54000" y="1361790"/>
                </a:cubicBezTo>
                <a:cubicBezTo>
                  <a:pt x="24177" y="1361790"/>
                  <a:pt x="0" y="1337613"/>
                  <a:pt x="0" y="1307790"/>
                </a:cubicBezTo>
                <a:cubicBezTo>
                  <a:pt x="0" y="1277967"/>
                  <a:pt x="24177" y="1253790"/>
                  <a:pt x="54000" y="1253790"/>
                </a:cubicBezTo>
                <a:close/>
                <a:moveTo>
                  <a:pt x="54000" y="1044825"/>
                </a:moveTo>
                <a:cubicBezTo>
                  <a:pt x="83823" y="1044825"/>
                  <a:pt x="108000" y="1069002"/>
                  <a:pt x="108000" y="1098825"/>
                </a:cubicBezTo>
                <a:cubicBezTo>
                  <a:pt x="108000" y="1128648"/>
                  <a:pt x="83823" y="1152825"/>
                  <a:pt x="54000" y="1152825"/>
                </a:cubicBezTo>
                <a:cubicBezTo>
                  <a:pt x="24177" y="1152825"/>
                  <a:pt x="0" y="1128648"/>
                  <a:pt x="0" y="1098825"/>
                </a:cubicBezTo>
                <a:cubicBezTo>
                  <a:pt x="0" y="1069002"/>
                  <a:pt x="24177" y="1044825"/>
                  <a:pt x="54000" y="1044825"/>
                </a:cubicBezTo>
                <a:close/>
                <a:moveTo>
                  <a:pt x="54000" y="835860"/>
                </a:moveTo>
                <a:cubicBezTo>
                  <a:pt x="83823" y="835860"/>
                  <a:pt x="108000" y="860037"/>
                  <a:pt x="108000" y="889860"/>
                </a:cubicBezTo>
                <a:cubicBezTo>
                  <a:pt x="108000" y="919683"/>
                  <a:pt x="83823" y="943860"/>
                  <a:pt x="54000" y="943860"/>
                </a:cubicBezTo>
                <a:cubicBezTo>
                  <a:pt x="24177" y="943860"/>
                  <a:pt x="0" y="919683"/>
                  <a:pt x="0" y="889860"/>
                </a:cubicBezTo>
                <a:cubicBezTo>
                  <a:pt x="0" y="860037"/>
                  <a:pt x="24177" y="835860"/>
                  <a:pt x="54000" y="835860"/>
                </a:cubicBezTo>
                <a:close/>
                <a:moveTo>
                  <a:pt x="54000" y="626895"/>
                </a:moveTo>
                <a:cubicBezTo>
                  <a:pt x="83823" y="626895"/>
                  <a:pt x="108000" y="651072"/>
                  <a:pt x="108000" y="680895"/>
                </a:cubicBezTo>
                <a:cubicBezTo>
                  <a:pt x="108000" y="710718"/>
                  <a:pt x="83823" y="734895"/>
                  <a:pt x="54000" y="734895"/>
                </a:cubicBezTo>
                <a:cubicBezTo>
                  <a:pt x="24177" y="734895"/>
                  <a:pt x="0" y="710718"/>
                  <a:pt x="0" y="680895"/>
                </a:cubicBezTo>
                <a:cubicBezTo>
                  <a:pt x="0" y="651072"/>
                  <a:pt x="24177" y="626895"/>
                  <a:pt x="54000" y="626895"/>
                </a:cubicBezTo>
                <a:close/>
                <a:moveTo>
                  <a:pt x="54000" y="417930"/>
                </a:moveTo>
                <a:cubicBezTo>
                  <a:pt x="83823" y="417930"/>
                  <a:pt x="108000" y="442107"/>
                  <a:pt x="108000" y="471930"/>
                </a:cubicBezTo>
                <a:cubicBezTo>
                  <a:pt x="108000" y="501753"/>
                  <a:pt x="83823" y="525930"/>
                  <a:pt x="54000" y="525930"/>
                </a:cubicBezTo>
                <a:cubicBezTo>
                  <a:pt x="24177" y="525930"/>
                  <a:pt x="0" y="501753"/>
                  <a:pt x="0" y="471930"/>
                </a:cubicBezTo>
                <a:cubicBezTo>
                  <a:pt x="0" y="442107"/>
                  <a:pt x="24177" y="417930"/>
                  <a:pt x="54000" y="417930"/>
                </a:cubicBezTo>
                <a:close/>
                <a:moveTo>
                  <a:pt x="54000" y="208965"/>
                </a:moveTo>
                <a:cubicBezTo>
                  <a:pt x="83823" y="208965"/>
                  <a:pt x="108000" y="233142"/>
                  <a:pt x="108000" y="262965"/>
                </a:cubicBezTo>
                <a:cubicBezTo>
                  <a:pt x="108000" y="292788"/>
                  <a:pt x="83823" y="316965"/>
                  <a:pt x="54000" y="316965"/>
                </a:cubicBezTo>
                <a:cubicBezTo>
                  <a:pt x="24177" y="316965"/>
                  <a:pt x="0" y="292788"/>
                  <a:pt x="0" y="262965"/>
                </a:cubicBezTo>
                <a:cubicBezTo>
                  <a:pt x="0" y="233142"/>
                  <a:pt x="24177" y="208965"/>
                  <a:pt x="54000" y="208965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2700" cap="sq">
            <a:solidFill>
              <a:schemeClr val="accent1">
                <a:alpha val="4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782888" y="5013239"/>
            <a:ext cx="6626225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98165">
                <a:schemeClr val="bg1">
                  <a:alpha val="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871063" y="512197"/>
            <a:ext cx="1498594" cy="19251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68812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712060" y="3423245"/>
            <a:ext cx="10767880" cy="7921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sq">
            <a:noFill/>
            <a:prstDash val="solid"/>
            <a:miter/>
          </a:ln>
          <a:effectLst>
            <a:outerShdw dist="0" blurRad="190500" dir="0" sx="100000" sy="100000" kx="0" ky="0" algn="ctr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768012" y="3506271"/>
            <a:ext cx="599440" cy="599440"/>
          </a:xfrm>
          <a:prstGeom prst="ellipse">
            <a:avLst/>
          </a:prstGeom>
          <a:solidFill>
            <a:schemeClr val="bg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97732" y="1130300"/>
            <a:ext cx="4140000" cy="2000377"/>
          </a:xfrm>
          <a:prstGeom prst="roundRect">
            <a:avLst>
              <a:gd name="adj" fmla="val 6279"/>
            </a:avLst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dist="0" blurRad="304800" dir="0" sx="102000" sy="102000" kx="0" ky="0" algn="ctr" rotWithShape="0">
              <a:schemeClr val="accent1">
                <a:alpha val="13000"/>
              </a:schemeClr>
            </a:outerShdw>
          </a:effectLst>
        </p:spPr>
        <p:txBody>
          <a:bodyPr vert="horz" wrap="square" lIns="85588" tIns="42794" rIns="85588" bIns="42794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296239" y="1245562"/>
            <a:ext cx="3561374" cy="636940"/>
          </a:xfrm>
          <a:prstGeom prst="rect">
            <a:avLst/>
          </a:prstGeom>
          <a:noFill/>
          <a:ln>
            <a:noFill/>
          </a:ln>
          <a:effectLst>
            <a:outerShdw dist="127000" blurRad="330200" dir="5400000" sx="100000" sy="100000" kx="0" ky="0" algn="ctr" rotWithShape="0">
              <a:schemeClr val="accent1">
                <a:alpha val="23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265F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电力市场交易情况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63077" y="2045933"/>
            <a:ext cx="3600000" cy="10630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924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分析本季度电力市场的交易情况，包括交易量和价格波动。
讨论市场交易对配电调度的影响，如资源配置和价格形成。
提出未来电力市场交易策略，如利用市场信号优化电力采购。</a:t>
            </a:r>
            <a:endParaRPr kumimoji="1" lang="zh-CN" altLang="en-US"/>
          </a:p>
        </p:txBody>
      </p:sp>
      <p:cxnSp>
        <p:nvCxnSpPr>
          <p:cNvPr id="8" name="标题 1"/>
          <p:cNvCxnSpPr/>
          <p:nvPr/>
        </p:nvCxnSpPr>
        <p:spPr>
          <a:xfrm rot="0" flipH="0" flipV="0">
            <a:off x="1257613" y="1933438"/>
            <a:ext cx="3600000" cy="0"/>
          </a:xfrm>
          <a:prstGeom prst="line">
            <a:avLst/>
          </a:prstGeom>
          <a:noFill/>
          <a:ln w="19050" cap="sq">
            <a:solidFill>
              <a:schemeClr val="accent1">
                <a:lumMod val="20000"/>
                <a:lumOff val="80000"/>
              </a:schemeClr>
            </a:solidFill>
            <a:miter/>
          </a:ln>
        </p:spPr>
      </p:cxnSp>
      <p:sp>
        <p:nvSpPr>
          <p:cNvPr id="9" name="标题 1"/>
          <p:cNvSpPr txBox="1"/>
          <p:nvPr/>
        </p:nvSpPr>
        <p:spPr>
          <a:xfrm rot="0" flipH="0" flipV="1">
            <a:off x="1257613" y="1908062"/>
            <a:ext cx="790842" cy="507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>
            <a:noFill/>
            <a:prstDash val="solid"/>
            <a:miter/>
          </a:ln>
          <a:effectLst/>
        </p:spPr>
        <p:txBody>
          <a:bodyPr vert="horz" wrap="square" lIns="101498" tIns="50749" rIns="101498" bIns="50749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811847" y="3506271"/>
            <a:ext cx="599440" cy="599440"/>
          </a:xfrm>
          <a:prstGeom prst="ellipse">
            <a:avLst/>
          </a:prstGeom>
          <a:solidFill>
            <a:schemeClr val="bg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041568" y="1130300"/>
            <a:ext cx="4140000" cy="2000377"/>
          </a:xfrm>
          <a:prstGeom prst="roundRect">
            <a:avLst>
              <a:gd name="adj" fmla="val 6279"/>
            </a:avLst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dist="0" blurRad="304800" dir="0" sx="102000" sy="102000" kx="0" ky="0" algn="ctr" rotWithShape="0">
              <a:schemeClr val="accent1">
                <a:alpha val="13000"/>
              </a:schemeClr>
            </a:outerShdw>
          </a:effectLst>
        </p:spPr>
        <p:txBody>
          <a:bodyPr vert="horz" wrap="square" lIns="85588" tIns="42794" rIns="85588" bIns="42794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340075" y="1245562"/>
            <a:ext cx="3561374" cy="636940"/>
          </a:xfrm>
          <a:prstGeom prst="rect">
            <a:avLst/>
          </a:prstGeom>
          <a:noFill/>
          <a:ln>
            <a:noFill/>
          </a:ln>
          <a:effectLst>
            <a:outerShdw dist="127000" blurRad="330200" dir="5400000" sx="100000" sy="100000" kx="0" ky="0" algn="ctr" rotWithShape="0">
              <a:schemeClr val="accent1">
                <a:alpha val="23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265F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电力市场发展趋势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306913" y="2045933"/>
            <a:ext cx="3600000" cy="10630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09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探讨电力市场的发展趋势，如市场化改革和新能源接入。
分析发展趋势对配电调度的挑战和机遇，如市场规则变化和新技术应用。
提出适应电力市场发展趋势的策略，如加强市场研究和人才培养。</a:t>
            </a:r>
            <a:endParaRPr kumimoji="1" lang="zh-CN" altLang="en-US"/>
          </a:p>
        </p:txBody>
      </p:sp>
      <p:cxnSp>
        <p:nvCxnSpPr>
          <p:cNvPr id="14" name="标题 1"/>
          <p:cNvCxnSpPr/>
          <p:nvPr/>
        </p:nvCxnSpPr>
        <p:spPr>
          <a:xfrm rot="0" flipH="0" flipV="0">
            <a:off x="7301449" y="1933438"/>
            <a:ext cx="3600000" cy="0"/>
          </a:xfrm>
          <a:prstGeom prst="line">
            <a:avLst/>
          </a:prstGeom>
          <a:noFill/>
          <a:ln w="19050" cap="sq">
            <a:solidFill>
              <a:schemeClr val="accent1">
                <a:lumMod val="20000"/>
                <a:lumOff val="80000"/>
              </a:schemeClr>
            </a:solidFill>
            <a:miter/>
          </a:ln>
        </p:spPr>
      </p:cxnSp>
      <p:sp>
        <p:nvSpPr>
          <p:cNvPr id="15" name="标题 1"/>
          <p:cNvSpPr txBox="1"/>
          <p:nvPr/>
        </p:nvSpPr>
        <p:spPr>
          <a:xfrm rot="0" flipH="0" flipV="1">
            <a:off x="7301449" y="1908062"/>
            <a:ext cx="790842" cy="507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>
            <a:noFill/>
            <a:prstDash val="solid"/>
            <a:miter/>
          </a:ln>
          <a:effectLst/>
        </p:spPr>
        <p:txBody>
          <a:bodyPr vert="horz" wrap="square" lIns="101498" tIns="50749" rIns="101498" bIns="50749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789930" y="3506271"/>
            <a:ext cx="599440" cy="599440"/>
          </a:xfrm>
          <a:prstGeom prst="ellipse">
            <a:avLst/>
          </a:prstGeom>
          <a:solidFill>
            <a:schemeClr val="bg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019650" y="4322982"/>
            <a:ext cx="4140000" cy="2000377"/>
          </a:xfrm>
          <a:prstGeom prst="roundRect">
            <a:avLst>
              <a:gd name="adj" fmla="val 6279"/>
            </a:avLst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dist="0" blurRad="304800" dir="0" sx="102000" sy="102000" kx="0" ky="0" algn="ctr" rotWithShape="0">
              <a:schemeClr val="accent1">
                <a:alpha val="13000"/>
              </a:schemeClr>
            </a:outerShdw>
          </a:effectLst>
        </p:spPr>
        <p:txBody>
          <a:bodyPr vert="horz" wrap="square" lIns="85588" tIns="42794" rIns="85588" bIns="42794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318157" y="4438244"/>
            <a:ext cx="3618590" cy="636940"/>
          </a:xfrm>
          <a:prstGeom prst="rect">
            <a:avLst/>
          </a:prstGeom>
          <a:noFill/>
          <a:ln>
            <a:noFill/>
          </a:ln>
          <a:effectLst>
            <a:outerShdw dist="127000" blurRad="330200" dir="5400000" sx="100000" sy="100000" kx="0" ky="0" algn="ctr" rotWithShape="0">
              <a:schemeClr val="accent1">
                <a:alpha val="23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265F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电力市场价格机制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284995" y="5238615"/>
            <a:ext cx="3600000" cy="10630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924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描述本季度电力市场价格机制的运行情况，包括现货价格和分时电价政策。
分析价格机制对电力供需平衡的作用，以及对用户用电行为的影响。
提出完善电力市场价格机制的建议，如引入绿色电力交易和需求响应机制。</a:t>
            </a:r>
            <a:endParaRPr kumimoji="1" lang="zh-CN" altLang="en-US"/>
          </a:p>
        </p:txBody>
      </p:sp>
      <p:cxnSp>
        <p:nvCxnSpPr>
          <p:cNvPr id="20" name="标题 1"/>
          <p:cNvCxnSpPr/>
          <p:nvPr/>
        </p:nvCxnSpPr>
        <p:spPr>
          <a:xfrm rot="0" flipH="0" flipV="0">
            <a:off x="4279531" y="5126120"/>
            <a:ext cx="3600000" cy="0"/>
          </a:xfrm>
          <a:prstGeom prst="line">
            <a:avLst/>
          </a:prstGeom>
          <a:noFill/>
          <a:ln w="19050" cap="sq">
            <a:solidFill>
              <a:schemeClr val="accent1">
                <a:lumMod val="20000"/>
                <a:lumOff val="80000"/>
              </a:schemeClr>
            </a:solidFill>
            <a:miter/>
          </a:ln>
        </p:spPr>
      </p:cxnSp>
      <p:sp>
        <p:nvSpPr>
          <p:cNvPr id="21" name="标题 1"/>
          <p:cNvSpPr txBox="1"/>
          <p:nvPr/>
        </p:nvSpPr>
        <p:spPr>
          <a:xfrm rot="0" flipH="0" flipV="1">
            <a:off x="4279531" y="5100744"/>
            <a:ext cx="790842" cy="507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>
            <a:noFill/>
            <a:prstDash val="solid"/>
            <a:miter/>
          </a:ln>
          <a:effectLst/>
        </p:spPr>
        <p:txBody>
          <a:bodyPr vert="horz" wrap="square" lIns="101498" tIns="50749" rIns="101498" bIns="50749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2781457" y="3600044"/>
            <a:ext cx="583290" cy="421040"/>
          </a:xfrm>
          <a:prstGeom prst="rect">
            <a:avLst/>
          </a:prstGeom>
          <a:noFill/>
          <a:ln>
            <a:noFill/>
          </a:ln>
          <a:effectLst>
            <a:outerShdw dist="127000" blurRad="330200" dir="5400000" sx="100000" sy="100000" kx="0" ky="0" algn="ctr" rotWithShape="0">
              <a:schemeClr val="accent1">
                <a:alpha val="23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0265FC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5804057" y="3600044"/>
            <a:ext cx="583290" cy="421040"/>
          </a:xfrm>
          <a:prstGeom prst="rect">
            <a:avLst/>
          </a:prstGeom>
          <a:noFill/>
          <a:ln>
            <a:noFill/>
          </a:ln>
          <a:effectLst>
            <a:outerShdw dist="127000" blurRad="330200" dir="5400000" sx="100000" sy="100000" kx="0" ky="0" algn="ctr" rotWithShape="0">
              <a:schemeClr val="accent1">
                <a:alpha val="23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0265FC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8826657" y="3600044"/>
            <a:ext cx="583290" cy="421040"/>
          </a:xfrm>
          <a:prstGeom prst="rect">
            <a:avLst/>
          </a:prstGeom>
          <a:noFill/>
          <a:ln>
            <a:noFill/>
          </a:ln>
          <a:effectLst>
            <a:outerShdw dist="127000" blurRad="330200" dir="5400000" sx="100000" sy="100000" kx="0" ky="0" algn="ctr" rotWithShape="0">
              <a:schemeClr val="accent1">
                <a:alpha val="23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0265FC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1253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电力市场动态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562132" y="44221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533651" y="434715"/>
            <a:ext cx="253498" cy="25349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68812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209925" y="3073178"/>
            <a:ext cx="5845175" cy="2889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电力价格对用户行为的影响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209925" y="3381427"/>
            <a:ext cx="5845175" cy="11085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分析电力价格变化对用户用电行为的影响，如峰谷用电调整和节能措施。
讨论用户对电力价格变化的响应，以及如何通过价格机制引导合理用电。
提出通过价格政策促进能源效率和可持续发展的措施。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209925" y="4829411"/>
            <a:ext cx="5845175" cy="2889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电力价格政策建议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209925" y="5142774"/>
            <a:ext cx="5845175" cy="11085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基于本季度的电力价格分析，提出政策建议，如优化分时电价和降低交叉补贴。
分析政策建议对提升电力市场效率和公平性的作用。
提出政策实施的可行性和潜在风险，以及如何通过政策协调来降低风险。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9529622" y="3084809"/>
            <a:ext cx="172487" cy="172487"/>
          </a:xfrm>
          <a:prstGeom prst="ellipse">
            <a:avLst/>
          </a:prstGeom>
          <a:solidFill>
            <a:schemeClr val="tx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765145" y="3084809"/>
            <a:ext cx="172487" cy="172487"/>
          </a:xfrm>
          <a:prstGeom prst="ellipse">
            <a:avLst/>
          </a:prstGeom>
          <a:solidFill>
            <a:schemeClr val="tx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9529622" y="4841042"/>
            <a:ext cx="172487" cy="172487"/>
          </a:xfrm>
          <a:prstGeom prst="ellipse">
            <a:avLst/>
          </a:prstGeom>
          <a:solidFill>
            <a:schemeClr val="tx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765145" y="4841042"/>
            <a:ext cx="172487" cy="172487"/>
          </a:xfrm>
          <a:prstGeom prst="ellipse">
            <a:avLst/>
          </a:prstGeom>
          <a:solidFill>
            <a:schemeClr val="tx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3209925" y="1313951"/>
            <a:ext cx="5844500" cy="2889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电力价格调整情况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209925" y="1622200"/>
            <a:ext cx="5845175" cy="11085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概述本季度电力价格的调整情况，包括调整幅度和影响因素。
分析价格调整对配电成本和用户电费的影响。
提出未来电力价格调整的预测和应对措施。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9529622" y="1325582"/>
            <a:ext cx="172487" cy="172487"/>
          </a:xfrm>
          <a:prstGeom prst="ellipse">
            <a:avLst/>
          </a:prstGeom>
          <a:solidFill>
            <a:schemeClr val="tx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9765145" y="1325582"/>
            <a:ext cx="172487" cy="172487"/>
          </a:xfrm>
          <a:prstGeom prst="ellipse">
            <a:avLst/>
          </a:prstGeom>
          <a:solidFill>
            <a:schemeClr val="tx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634717" y="4821292"/>
            <a:ext cx="1226715" cy="1223908"/>
          </a:xfrm>
          <a:prstGeom prst="rect">
            <a:avLst/>
          </a:prstGeom>
        </p:spPr>
      </p:pic>
      <p:pic>
        <p:nvPicPr>
          <p:cNvPr id="16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651000" y="3086100"/>
            <a:ext cx="1206500" cy="1206500"/>
          </a:xfrm>
          <a:prstGeom prst="rect">
            <a:avLst/>
          </a:prstGeom>
        </p:spPr>
      </p:pic>
      <p:pic>
        <p:nvPicPr>
          <p:cNvPr id="17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651000" y="1244600"/>
            <a:ext cx="1206500" cy="1206500"/>
          </a:xfrm>
          <a:prstGeom prst="rect">
            <a:avLst/>
          </a:prstGeom>
        </p:spPr>
      </p:pic>
      <p:sp>
        <p:nvSpPr>
          <p:cNvPr id="18" name="标题 1"/>
          <p:cNvSpPr txBox="1"/>
          <p:nvPr/>
        </p:nvSpPr>
        <p:spPr>
          <a:xfrm rot="0" flipH="0" flipV="0">
            <a:off x="1253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电力价格调整与影响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62132" y="44221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533651" y="434715"/>
            <a:ext cx="253498" cy="25349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426655" y="552078"/>
            <a:ext cx="11338690" cy="5898229"/>
          </a:xfrm>
          <a:prstGeom prst="roundRect">
            <a:avLst>
              <a:gd name="adj" fmla="val 563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-1" y="1"/>
            <a:ext cx="1058779" cy="1227240"/>
          </a:xfrm>
          <a:custGeom>
            <a:avLst/>
            <a:gdLst>
              <a:gd name="connsiteX0" fmla="*/ 0 w 983070"/>
              <a:gd name="connsiteY0" fmla="*/ 0 h 1139485"/>
              <a:gd name="connsiteX1" fmla="*/ 799953 w 983070"/>
              <a:gd name="connsiteY1" fmla="*/ 0 h 1139485"/>
              <a:gd name="connsiteX2" fmla="*/ 867176 w 983070"/>
              <a:gd name="connsiteY2" fmla="*/ 81475 h 1139485"/>
              <a:gd name="connsiteX3" fmla="*/ 983070 w 983070"/>
              <a:gd name="connsiteY3" fmla="*/ 460886 h 1139485"/>
              <a:gd name="connsiteX4" fmla="*/ 304471 w 983070"/>
              <a:gd name="connsiteY4" fmla="*/ 1139485 h 1139485"/>
              <a:gd name="connsiteX5" fmla="*/ 40330 w 983070"/>
              <a:gd name="connsiteY5" fmla="*/ 1086157 h 1139485"/>
              <a:gd name="connsiteX6" fmla="*/ 0 w 983070"/>
              <a:gd name="connsiteY6" fmla="*/ 1064267 h 1139485"/>
            </a:gdLst>
            <a:rect l="l" t="t" r="r" b="b"/>
            <a:pathLst>
              <a:path w="983070" h="1139485">
                <a:moveTo>
                  <a:pt x="0" y="0"/>
                </a:moveTo>
                <a:lnTo>
                  <a:pt x="799953" y="0"/>
                </a:lnTo>
                <a:lnTo>
                  <a:pt x="867176" y="81475"/>
                </a:lnTo>
                <a:cubicBezTo>
                  <a:pt x="940346" y="189780"/>
                  <a:pt x="983070" y="320344"/>
                  <a:pt x="983070" y="460886"/>
                </a:cubicBezTo>
                <a:cubicBezTo>
                  <a:pt x="983070" y="835666"/>
                  <a:pt x="679251" y="1139485"/>
                  <a:pt x="304471" y="1139485"/>
                </a:cubicBezTo>
                <a:cubicBezTo>
                  <a:pt x="210776" y="1139485"/>
                  <a:pt x="121516" y="1120496"/>
                  <a:pt x="40330" y="1086157"/>
                </a:cubicBezTo>
                <a:lnTo>
                  <a:pt x="0" y="106426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3888" y="712392"/>
            <a:ext cx="10944225" cy="5533627"/>
          </a:xfrm>
          <a:prstGeom prst="roundRect">
            <a:avLst>
              <a:gd name="adj" fmla="val 4817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820886" y="5486399"/>
            <a:ext cx="1846302" cy="1371601"/>
          </a:xfrm>
          <a:custGeom>
            <a:avLst/>
            <a:gdLst>
              <a:gd name="connsiteX0" fmla="*/ 923151 w 1846302"/>
              <a:gd name="connsiteY0" fmla="*/ 0 h 1371601"/>
              <a:gd name="connsiteX1" fmla="*/ 1846302 w 1846302"/>
              <a:gd name="connsiteY1" fmla="*/ 923151 h 1371601"/>
              <a:gd name="connsiteX2" fmla="*/ 1773756 w 1846302"/>
              <a:gd name="connsiteY2" fmla="*/ 1282483 h 1371601"/>
              <a:gd name="connsiteX3" fmla="*/ 1725384 w 1846302"/>
              <a:gd name="connsiteY3" fmla="*/ 1371601 h 1371601"/>
              <a:gd name="connsiteX4" fmla="*/ 120917 w 1846302"/>
              <a:gd name="connsiteY4" fmla="*/ 1371601 h 1371601"/>
              <a:gd name="connsiteX5" fmla="*/ 72546 w 1846302"/>
              <a:gd name="connsiteY5" fmla="*/ 1282483 h 1371601"/>
              <a:gd name="connsiteX6" fmla="*/ 0 w 1846302"/>
              <a:gd name="connsiteY6" fmla="*/ 923151 h 1371601"/>
              <a:gd name="connsiteX7" fmla="*/ 923151 w 1846302"/>
              <a:gd name="connsiteY7" fmla="*/ 0 h 1371601"/>
            </a:gdLst>
            <a:rect l="l" t="t" r="r" b="b"/>
            <a:pathLst>
              <a:path w="1846302" h="1371601">
                <a:moveTo>
                  <a:pt x="923151" y="0"/>
                </a:moveTo>
                <a:cubicBezTo>
                  <a:pt x="1432993" y="0"/>
                  <a:pt x="1846302" y="413309"/>
                  <a:pt x="1846302" y="923151"/>
                </a:cubicBezTo>
                <a:cubicBezTo>
                  <a:pt x="1846302" y="1050612"/>
                  <a:pt x="1820470" y="1172039"/>
                  <a:pt x="1773756" y="1282483"/>
                </a:cubicBezTo>
                <a:lnTo>
                  <a:pt x="1725384" y="1371601"/>
                </a:lnTo>
                <a:lnTo>
                  <a:pt x="120917" y="1371601"/>
                </a:lnTo>
                <a:lnTo>
                  <a:pt x="72546" y="1282483"/>
                </a:lnTo>
                <a:cubicBezTo>
                  <a:pt x="25832" y="1172039"/>
                  <a:pt x="0" y="1050612"/>
                  <a:pt x="0" y="923151"/>
                </a:cubicBezTo>
                <a:cubicBezTo>
                  <a:pt x="0" y="413309"/>
                  <a:pt x="413309" y="0"/>
                  <a:pt x="92315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0337633" y="0"/>
            <a:ext cx="1854367" cy="1916160"/>
          </a:xfrm>
          <a:custGeom>
            <a:avLst/>
            <a:gdLst>
              <a:gd name="connsiteX0" fmla="*/ 1304177 w 1854367"/>
              <a:gd name="connsiteY0" fmla="*/ 507019 h 1916160"/>
              <a:gd name="connsiteX1" fmla="*/ 1199215 w 1854367"/>
              <a:gd name="connsiteY1" fmla="*/ 611982 h 1916160"/>
              <a:gd name="connsiteX2" fmla="*/ 1304177 w 1854367"/>
              <a:gd name="connsiteY2" fmla="*/ 716945 h 1916160"/>
              <a:gd name="connsiteX3" fmla="*/ 1409141 w 1854367"/>
              <a:gd name="connsiteY3" fmla="*/ 611982 h 1916160"/>
              <a:gd name="connsiteX4" fmla="*/ 1304177 w 1854367"/>
              <a:gd name="connsiteY4" fmla="*/ 507019 h 1916160"/>
              <a:gd name="connsiteX5" fmla="*/ 1304179 w 1854367"/>
              <a:gd name="connsiteY5" fmla="*/ 504039 h 1916160"/>
              <a:gd name="connsiteX6" fmla="*/ 1412121 w 1854367"/>
              <a:gd name="connsiteY6" fmla="*/ 611982 h 1916160"/>
              <a:gd name="connsiteX7" fmla="*/ 1304179 w 1854367"/>
              <a:gd name="connsiteY7" fmla="*/ 719925 h 1916160"/>
              <a:gd name="connsiteX8" fmla="*/ 1196235 w 1854367"/>
              <a:gd name="connsiteY8" fmla="*/ 611982 h 1916160"/>
              <a:gd name="connsiteX9" fmla="*/ 1304179 w 1854367"/>
              <a:gd name="connsiteY9" fmla="*/ 504039 h 1916160"/>
              <a:gd name="connsiteX10" fmla="*/ 1304179 w 1854367"/>
              <a:gd name="connsiteY10" fmla="*/ 401271 h 1916160"/>
              <a:gd name="connsiteX11" fmla="*/ 1093469 w 1854367"/>
              <a:gd name="connsiteY11" fmla="*/ 611981 h 1916160"/>
              <a:gd name="connsiteX12" fmla="*/ 1304179 w 1854367"/>
              <a:gd name="connsiteY12" fmla="*/ 822691 h 1916160"/>
              <a:gd name="connsiteX13" fmla="*/ 1514888 w 1854367"/>
              <a:gd name="connsiteY13" fmla="*/ 611981 h 1916160"/>
              <a:gd name="connsiteX14" fmla="*/ 1304179 w 1854367"/>
              <a:gd name="connsiteY14" fmla="*/ 401271 h 1916160"/>
              <a:gd name="connsiteX15" fmla="*/ 1304179 w 1854367"/>
              <a:gd name="connsiteY15" fmla="*/ 395290 h 1916160"/>
              <a:gd name="connsiteX16" fmla="*/ 1520869 w 1854367"/>
              <a:gd name="connsiteY16" fmla="*/ 611981 h 1916160"/>
              <a:gd name="connsiteX17" fmla="*/ 1304179 w 1854367"/>
              <a:gd name="connsiteY17" fmla="*/ 828672 h 1916160"/>
              <a:gd name="connsiteX18" fmla="*/ 1087488 w 1854367"/>
              <a:gd name="connsiteY18" fmla="*/ 611981 h 1916160"/>
              <a:gd name="connsiteX19" fmla="*/ 1304179 w 1854367"/>
              <a:gd name="connsiteY19" fmla="*/ 395290 h 1916160"/>
              <a:gd name="connsiteX20" fmla="*/ 1304179 w 1854367"/>
              <a:gd name="connsiteY20" fmla="*/ 295524 h 1916160"/>
              <a:gd name="connsiteX21" fmla="*/ 987721 w 1854367"/>
              <a:gd name="connsiteY21" fmla="*/ 611982 h 1916160"/>
              <a:gd name="connsiteX22" fmla="*/ 1304179 w 1854367"/>
              <a:gd name="connsiteY22" fmla="*/ 928440 h 1916160"/>
              <a:gd name="connsiteX23" fmla="*/ 1620636 w 1854367"/>
              <a:gd name="connsiteY23" fmla="*/ 611982 h 1916160"/>
              <a:gd name="connsiteX24" fmla="*/ 1304179 w 1854367"/>
              <a:gd name="connsiteY24" fmla="*/ 295524 h 1916160"/>
              <a:gd name="connsiteX25" fmla="*/ 1304179 w 1854367"/>
              <a:gd name="connsiteY25" fmla="*/ 286542 h 1916160"/>
              <a:gd name="connsiteX26" fmla="*/ 1629618 w 1854367"/>
              <a:gd name="connsiteY26" fmla="*/ 611982 h 1916160"/>
              <a:gd name="connsiteX27" fmla="*/ 1304179 w 1854367"/>
              <a:gd name="connsiteY27" fmla="*/ 937422 h 1916160"/>
              <a:gd name="connsiteX28" fmla="*/ 978739 w 1854367"/>
              <a:gd name="connsiteY28" fmla="*/ 611982 h 1916160"/>
              <a:gd name="connsiteX29" fmla="*/ 1304179 w 1854367"/>
              <a:gd name="connsiteY29" fmla="*/ 286542 h 1916160"/>
              <a:gd name="connsiteX30" fmla="*/ 1304177 w 1854367"/>
              <a:gd name="connsiteY30" fmla="*/ 189777 h 1916160"/>
              <a:gd name="connsiteX31" fmla="*/ 881973 w 1854367"/>
              <a:gd name="connsiteY31" fmla="*/ 611982 h 1916160"/>
              <a:gd name="connsiteX32" fmla="*/ 1304177 w 1854367"/>
              <a:gd name="connsiteY32" fmla="*/ 1034187 h 1916160"/>
              <a:gd name="connsiteX33" fmla="*/ 1726382 w 1854367"/>
              <a:gd name="connsiteY33" fmla="*/ 611982 h 1916160"/>
              <a:gd name="connsiteX34" fmla="*/ 1304177 w 1854367"/>
              <a:gd name="connsiteY34" fmla="*/ 189777 h 1916160"/>
              <a:gd name="connsiteX35" fmla="*/ 1304177 w 1854367"/>
              <a:gd name="connsiteY35" fmla="*/ 177793 h 1916160"/>
              <a:gd name="connsiteX36" fmla="*/ 1738366 w 1854367"/>
              <a:gd name="connsiteY36" fmla="*/ 611982 h 1916160"/>
              <a:gd name="connsiteX37" fmla="*/ 1304177 w 1854367"/>
              <a:gd name="connsiteY37" fmla="*/ 1046170 h 1916160"/>
              <a:gd name="connsiteX38" fmla="*/ 869989 w 1854367"/>
              <a:gd name="connsiteY38" fmla="*/ 611982 h 1916160"/>
              <a:gd name="connsiteX39" fmla="*/ 1304177 w 1854367"/>
              <a:gd name="connsiteY39" fmla="*/ 177793 h 1916160"/>
              <a:gd name="connsiteX40" fmla="*/ 1304177 w 1854367"/>
              <a:gd name="connsiteY40" fmla="*/ 84030 h 1916160"/>
              <a:gd name="connsiteX41" fmla="*/ 776226 w 1854367"/>
              <a:gd name="connsiteY41" fmla="*/ 611982 h 1916160"/>
              <a:gd name="connsiteX42" fmla="*/ 1304177 w 1854367"/>
              <a:gd name="connsiteY42" fmla="*/ 1139933 h 1916160"/>
              <a:gd name="connsiteX43" fmla="*/ 1832129 w 1854367"/>
              <a:gd name="connsiteY43" fmla="*/ 611982 h 1916160"/>
              <a:gd name="connsiteX44" fmla="*/ 1304177 w 1854367"/>
              <a:gd name="connsiteY44" fmla="*/ 84030 h 1916160"/>
              <a:gd name="connsiteX45" fmla="*/ 1304179 w 1854367"/>
              <a:gd name="connsiteY45" fmla="*/ 69044 h 1916160"/>
              <a:gd name="connsiteX46" fmla="*/ 1847116 w 1854367"/>
              <a:gd name="connsiteY46" fmla="*/ 611982 h 1916160"/>
              <a:gd name="connsiteX47" fmla="*/ 1304179 w 1854367"/>
              <a:gd name="connsiteY47" fmla="*/ 1154919 h 1916160"/>
              <a:gd name="connsiteX48" fmla="*/ 761241 w 1854367"/>
              <a:gd name="connsiteY48" fmla="*/ 611982 h 1916160"/>
              <a:gd name="connsiteX49" fmla="*/ 1304179 w 1854367"/>
              <a:gd name="connsiteY49" fmla="*/ 69044 h 1916160"/>
              <a:gd name="connsiteX50" fmla="*/ 1719039 w 1854367"/>
              <a:gd name="connsiteY50" fmla="*/ 0 h 1916160"/>
              <a:gd name="connsiteX51" fmla="*/ 1751868 w 1854367"/>
              <a:gd name="connsiteY51" fmla="*/ 0 h 1916160"/>
              <a:gd name="connsiteX52" fmla="*/ 1841887 w 1854367"/>
              <a:gd name="connsiteY52" fmla="*/ 74273 h 1916160"/>
              <a:gd name="connsiteX53" fmla="*/ 1854367 w 1854367"/>
              <a:gd name="connsiteY53" fmla="*/ 89399 h 1916160"/>
              <a:gd name="connsiteX54" fmla="*/ 1854367 w 1854367"/>
              <a:gd name="connsiteY54" fmla="*/ 122227 h 1916160"/>
              <a:gd name="connsiteX55" fmla="*/ 1827046 w 1854367"/>
              <a:gd name="connsiteY55" fmla="*/ 89114 h 1916160"/>
              <a:gd name="connsiteX56" fmla="*/ 1460379 w 1854367"/>
              <a:gd name="connsiteY56" fmla="*/ 0 h 1916160"/>
              <a:gd name="connsiteX57" fmla="*/ 1520772 w 1854367"/>
              <a:gd name="connsiteY57" fmla="*/ 0 h 1916160"/>
              <a:gd name="connsiteX58" fmla="*/ 1557842 w 1854367"/>
              <a:gd name="connsiteY58" fmla="*/ 11508 h 1916160"/>
              <a:gd name="connsiteX59" fmla="*/ 1844565 w 1854367"/>
              <a:gd name="connsiteY59" fmla="*/ 247617 h 1916160"/>
              <a:gd name="connsiteX60" fmla="*/ 1854367 w 1854367"/>
              <a:gd name="connsiteY60" fmla="*/ 265675 h 1916160"/>
              <a:gd name="connsiteX61" fmla="*/ 1854367 w 1854367"/>
              <a:gd name="connsiteY61" fmla="*/ 303211 h 1916160"/>
              <a:gd name="connsiteX62" fmla="*/ 1829650 w 1854367"/>
              <a:gd name="connsiteY62" fmla="*/ 257674 h 1916160"/>
              <a:gd name="connsiteX63" fmla="*/ 1550841 w 1854367"/>
              <a:gd name="connsiteY63" fmla="*/ 28081 h 1916160"/>
              <a:gd name="connsiteX64" fmla="*/ 1087583 w 1854367"/>
              <a:gd name="connsiteY64" fmla="*/ 0 h 1916160"/>
              <a:gd name="connsiteX65" fmla="*/ 1147975 w 1854367"/>
              <a:gd name="connsiteY65" fmla="*/ 0 h 1916160"/>
              <a:gd name="connsiteX66" fmla="*/ 1057513 w 1854367"/>
              <a:gd name="connsiteY66" fmla="*/ 28081 h 1916160"/>
              <a:gd name="connsiteX67" fmla="*/ 670479 w 1854367"/>
              <a:gd name="connsiteY67" fmla="*/ 611981 h 1916160"/>
              <a:gd name="connsiteX68" fmla="*/ 1304177 w 1854367"/>
              <a:gd name="connsiteY68" fmla="*/ 1245679 h 1916160"/>
              <a:gd name="connsiteX69" fmla="*/ 1829650 w 1854367"/>
              <a:gd name="connsiteY69" fmla="*/ 966287 h 1916160"/>
              <a:gd name="connsiteX70" fmla="*/ 1854367 w 1854367"/>
              <a:gd name="connsiteY70" fmla="*/ 920750 h 1916160"/>
              <a:gd name="connsiteX71" fmla="*/ 1854367 w 1854367"/>
              <a:gd name="connsiteY71" fmla="*/ 958286 h 1916160"/>
              <a:gd name="connsiteX72" fmla="*/ 1844565 w 1854367"/>
              <a:gd name="connsiteY72" fmla="*/ 976344 h 1916160"/>
              <a:gd name="connsiteX73" fmla="*/ 1304177 w 1854367"/>
              <a:gd name="connsiteY73" fmla="*/ 1263666 h 1916160"/>
              <a:gd name="connsiteX74" fmla="*/ 652492 w 1854367"/>
              <a:gd name="connsiteY74" fmla="*/ 611981 h 1916160"/>
              <a:gd name="connsiteX75" fmla="*/ 1050512 w 1854367"/>
              <a:gd name="connsiteY75" fmla="*/ 11508 h 1916160"/>
              <a:gd name="connsiteX76" fmla="*/ 856490 w 1854367"/>
              <a:gd name="connsiteY76" fmla="*/ 0 h 1916160"/>
              <a:gd name="connsiteX77" fmla="*/ 889318 w 1854367"/>
              <a:gd name="connsiteY77" fmla="*/ 0 h 1916160"/>
              <a:gd name="connsiteX78" fmla="*/ 781311 w 1854367"/>
              <a:gd name="connsiteY78" fmla="*/ 89114 h 1916160"/>
              <a:gd name="connsiteX79" fmla="*/ 564732 w 1854367"/>
              <a:gd name="connsiteY79" fmla="*/ 611982 h 1916160"/>
              <a:gd name="connsiteX80" fmla="*/ 1304179 w 1854367"/>
              <a:gd name="connsiteY80" fmla="*/ 1351428 h 1916160"/>
              <a:gd name="connsiteX81" fmla="*/ 1827046 w 1854367"/>
              <a:gd name="connsiteY81" fmla="*/ 1134849 h 1916160"/>
              <a:gd name="connsiteX82" fmla="*/ 1854367 w 1854367"/>
              <a:gd name="connsiteY82" fmla="*/ 1101736 h 1916160"/>
              <a:gd name="connsiteX83" fmla="*/ 1854367 w 1854367"/>
              <a:gd name="connsiteY83" fmla="*/ 1134565 h 1916160"/>
              <a:gd name="connsiteX84" fmla="*/ 1841887 w 1854367"/>
              <a:gd name="connsiteY84" fmla="*/ 1149690 h 1916160"/>
              <a:gd name="connsiteX85" fmla="*/ 1304179 w 1854367"/>
              <a:gd name="connsiteY85" fmla="*/ 1372416 h 1916160"/>
              <a:gd name="connsiteX86" fmla="*/ 543744 w 1854367"/>
              <a:gd name="connsiteY86" fmla="*/ 611982 h 1916160"/>
              <a:gd name="connsiteX87" fmla="*/ 766470 w 1854367"/>
              <a:gd name="connsiteY87" fmla="*/ 74273 h 1916160"/>
              <a:gd name="connsiteX88" fmla="*/ 687409 w 1854367"/>
              <a:gd name="connsiteY88" fmla="*/ 0 h 1916160"/>
              <a:gd name="connsiteX89" fmla="*/ 723916 w 1854367"/>
              <a:gd name="connsiteY89" fmla="*/ 0 h 1916160"/>
              <a:gd name="connsiteX90" fmla="*/ 706536 w 1854367"/>
              <a:gd name="connsiteY90" fmla="*/ 14339 h 1916160"/>
              <a:gd name="connsiteX91" fmla="*/ 458985 w 1854367"/>
              <a:gd name="connsiteY91" fmla="*/ 611982 h 1916160"/>
              <a:gd name="connsiteX92" fmla="*/ 1304179 w 1854367"/>
              <a:gd name="connsiteY92" fmla="*/ 1457175 h 1916160"/>
              <a:gd name="connsiteX93" fmla="*/ 1776734 w 1854367"/>
              <a:gd name="connsiteY93" fmla="*/ 1312830 h 1916160"/>
              <a:gd name="connsiteX94" fmla="*/ 1854367 w 1854367"/>
              <a:gd name="connsiteY94" fmla="*/ 1248777 h 1916160"/>
              <a:gd name="connsiteX95" fmla="*/ 1854367 w 1854367"/>
              <a:gd name="connsiteY95" fmla="*/ 1279737 h 1916160"/>
              <a:gd name="connsiteX96" fmla="*/ 1790148 w 1854367"/>
              <a:gd name="connsiteY96" fmla="*/ 1332723 h 1916160"/>
              <a:gd name="connsiteX97" fmla="*/ 1304179 w 1854367"/>
              <a:gd name="connsiteY97" fmla="*/ 1481165 h 1916160"/>
              <a:gd name="connsiteX98" fmla="*/ 434996 w 1854367"/>
              <a:gd name="connsiteY98" fmla="*/ 611982 h 1916160"/>
              <a:gd name="connsiteX99" fmla="*/ 583439 w 1854367"/>
              <a:gd name="connsiteY99" fmla="*/ 126013 h 1916160"/>
              <a:gd name="connsiteX100" fmla="*/ 547066 w 1854367"/>
              <a:gd name="connsiteY100" fmla="*/ 0 h 1916160"/>
              <a:gd name="connsiteX101" fmla="*/ 581898 w 1854367"/>
              <a:gd name="connsiteY101" fmla="*/ 0 h 1916160"/>
              <a:gd name="connsiteX102" fmla="*/ 515644 w 1854367"/>
              <a:gd name="connsiteY102" fmla="*/ 80301 h 1916160"/>
              <a:gd name="connsiteX103" fmla="*/ 353238 w 1854367"/>
              <a:gd name="connsiteY103" fmla="*/ 611982 h 1916160"/>
              <a:gd name="connsiteX104" fmla="*/ 1304179 w 1854367"/>
              <a:gd name="connsiteY104" fmla="*/ 1562923 h 1916160"/>
              <a:gd name="connsiteX105" fmla="*/ 1835860 w 1854367"/>
              <a:gd name="connsiteY105" fmla="*/ 1400517 h 1916160"/>
              <a:gd name="connsiteX106" fmla="*/ 1854367 w 1854367"/>
              <a:gd name="connsiteY106" fmla="*/ 1385248 h 1916160"/>
              <a:gd name="connsiteX107" fmla="*/ 1854367 w 1854367"/>
              <a:gd name="connsiteY107" fmla="*/ 1420080 h 1916160"/>
              <a:gd name="connsiteX108" fmla="*/ 1850950 w 1854367"/>
              <a:gd name="connsiteY108" fmla="*/ 1422899 h 1916160"/>
              <a:gd name="connsiteX109" fmla="*/ 1304179 w 1854367"/>
              <a:gd name="connsiteY109" fmla="*/ 1589914 h 1916160"/>
              <a:gd name="connsiteX110" fmla="*/ 326247 w 1854367"/>
              <a:gd name="connsiteY110" fmla="*/ 611982 h 1916160"/>
              <a:gd name="connsiteX111" fmla="*/ 493263 w 1854367"/>
              <a:gd name="connsiteY111" fmla="*/ 65210 h 1916160"/>
              <a:gd name="connsiteX112" fmla="*/ 406721 w 1854367"/>
              <a:gd name="connsiteY112" fmla="*/ 0 h 1916160"/>
              <a:gd name="connsiteX113" fmla="*/ 445427 w 1854367"/>
              <a:gd name="connsiteY113" fmla="*/ 0 h 1916160"/>
              <a:gd name="connsiteX114" fmla="*/ 427955 w 1854367"/>
              <a:gd name="connsiteY114" fmla="*/ 21176 h 1916160"/>
              <a:gd name="connsiteX115" fmla="*/ 247489 w 1854367"/>
              <a:gd name="connsiteY115" fmla="*/ 611981 h 1916160"/>
              <a:gd name="connsiteX116" fmla="*/ 1304177 w 1854367"/>
              <a:gd name="connsiteY116" fmla="*/ 1668669 h 1916160"/>
              <a:gd name="connsiteX117" fmla="*/ 1807858 w 1854367"/>
              <a:gd name="connsiteY117" fmla="*/ 1541133 h 1916160"/>
              <a:gd name="connsiteX118" fmla="*/ 1854367 w 1854367"/>
              <a:gd name="connsiteY118" fmla="*/ 1512877 h 1916160"/>
              <a:gd name="connsiteX119" fmla="*/ 1854367 w 1854367"/>
              <a:gd name="connsiteY119" fmla="*/ 1547934 h 1916160"/>
              <a:gd name="connsiteX120" fmla="*/ 1822153 w 1854367"/>
              <a:gd name="connsiteY120" fmla="*/ 1567505 h 1916160"/>
              <a:gd name="connsiteX121" fmla="*/ 1304177 w 1854367"/>
              <a:gd name="connsiteY121" fmla="*/ 1698661 h 1916160"/>
              <a:gd name="connsiteX122" fmla="*/ 217497 w 1854367"/>
              <a:gd name="connsiteY122" fmla="*/ 611981 h 1916160"/>
              <a:gd name="connsiteX123" fmla="*/ 403085 w 1854367"/>
              <a:gd name="connsiteY123" fmla="*/ 4407 h 1916160"/>
              <a:gd name="connsiteX124" fmla="*/ 282300 w 1854367"/>
              <a:gd name="connsiteY124" fmla="*/ 0 h 1916160"/>
              <a:gd name="connsiteX125" fmla="*/ 319672 w 1854367"/>
              <a:gd name="connsiteY125" fmla="*/ 0 h 1916160"/>
              <a:gd name="connsiteX126" fmla="*/ 233093 w 1854367"/>
              <a:gd name="connsiteY126" fmla="*/ 159509 h 1916160"/>
              <a:gd name="connsiteX127" fmla="*/ 141743 w 1854367"/>
              <a:gd name="connsiteY127" fmla="*/ 611982 h 1916160"/>
              <a:gd name="connsiteX128" fmla="*/ 1304179 w 1854367"/>
              <a:gd name="connsiteY128" fmla="*/ 1774417 h 1916160"/>
              <a:gd name="connsiteX129" fmla="*/ 1756651 w 1854367"/>
              <a:gd name="connsiteY129" fmla="*/ 1683067 h 1916160"/>
              <a:gd name="connsiteX130" fmla="*/ 1854367 w 1854367"/>
              <a:gd name="connsiteY130" fmla="*/ 1635995 h 1916160"/>
              <a:gd name="connsiteX131" fmla="*/ 1854367 w 1854367"/>
              <a:gd name="connsiteY131" fmla="*/ 1672583 h 1916160"/>
              <a:gd name="connsiteX132" fmla="*/ 1769494 w 1854367"/>
              <a:gd name="connsiteY132" fmla="*/ 1713468 h 1916160"/>
              <a:gd name="connsiteX133" fmla="*/ 1304179 w 1854367"/>
              <a:gd name="connsiteY133" fmla="*/ 1807411 h 1916160"/>
              <a:gd name="connsiteX134" fmla="*/ 108749 w 1854367"/>
              <a:gd name="connsiteY134" fmla="*/ 611982 h 1916160"/>
              <a:gd name="connsiteX135" fmla="*/ 202692 w 1854367"/>
              <a:gd name="connsiteY135" fmla="*/ 146666 h 1916160"/>
              <a:gd name="connsiteX136" fmla="*/ 159121 w 1854367"/>
              <a:gd name="connsiteY136" fmla="*/ 0 h 1916160"/>
              <a:gd name="connsiteX137" fmla="*/ 199892 w 1854367"/>
              <a:gd name="connsiteY137" fmla="*/ 0 h 1916160"/>
              <a:gd name="connsiteX138" fmla="*/ 135655 w 1854367"/>
              <a:gd name="connsiteY138" fmla="*/ 118348 h 1916160"/>
              <a:gd name="connsiteX139" fmla="*/ 35995 w 1854367"/>
              <a:gd name="connsiteY139" fmla="*/ 611982 h 1916160"/>
              <a:gd name="connsiteX140" fmla="*/ 1304177 w 1854367"/>
              <a:gd name="connsiteY140" fmla="*/ 1880164 h 1916160"/>
              <a:gd name="connsiteX141" fmla="*/ 1797811 w 1854367"/>
              <a:gd name="connsiteY141" fmla="*/ 1780504 h 1916160"/>
              <a:gd name="connsiteX142" fmla="*/ 1854367 w 1854367"/>
              <a:gd name="connsiteY142" fmla="*/ 1753260 h 1916160"/>
              <a:gd name="connsiteX143" fmla="*/ 1854367 w 1854367"/>
              <a:gd name="connsiteY143" fmla="*/ 1793177 h 1916160"/>
              <a:gd name="connsiteX144" fmla="*/ 1811824 w 1854367"/>
              <a:gd name="connsiteY144" fmla="*/ 1813671 h 1916160"/>
              <a:gd name="connsiteX145" fmla="*/ 1304179 w 1854367"/>
              <a:gd name="connsiteY145" fmla="*/ 1916160 h 1916160"/>
              <a:gd name="connsiteX146" fmla="*/ 0 w 1854367"/>
              <a:gd name="connsiteY146" fmla="*/ 611982 h 1916160"/>
              <a:gd name="connsiteX147" fmla="*/ 102489 w 1854367"/>
              <a:gd name="connsiteY147" fmla="*/ 104336 h 1916160"/>
            </a:gdLst>
            <a:rect l="l" t="t" r="r" b="b"/>
            <a:pathLst>
              <a:path w="1854367" h="1916160">
                <a:moveTo>
                  <a:pt x="1304177" y="507019"/>
                </a:moveTo>
                <a:cubicBezTo>
                  <a:pt x="1246209" y="507019"/>
                  <a:pt x="1199215" y="554013"/>
                  <a:pt x="1199215" y="611982"/>
                </a:cubicBezTo>
                <a:cubicBezTo>
                  <a:pt x="1199215" y="669951"/>
                  <a:pt x="1246209" y="716945"/>
                  <a:pt x="1304177" y="716945"/>
                </a:cubicBezTo>
                <a:cubicBezTo>
                  <a:pt x="1362147" y="716945"/>
                  <a:pt x="1409141" y="669951"/>
                  <a:pt x="1409141" y="611982"/>
                </a:cubicBezTo>
                <a:cubicBezTo>
                  <a:pt x="1409141" y="554013"/>
                  <a:pt x="1362147" y="507019"/>
                  <a:pt x="1304177" y="507019"/>
                </a:cubicBezTo>
                <a:close/>
                <a:moveTo>
                  <a:pt x="1304179" y="504039"/>
                </a:moveTo>
                <a:cubicBezTo>
                  <a:pt x="1363793" y="504039"/>
                  <a:pt x="1412121" y="552367"/>
                  <a:pt x="1412121" y="611982"/>
                </a:cubicBezTo>
                <a:cubicBezTo>
                  <a:pt x="1412121" y="671597"/>
                  <a:pt x="1363793" y="719925"/>
                  <a:pt x="1304179" y="719925"/>
                </a:cubicBezTo>
                <a:cubicBezTo>
                  <a:pt x="1244563" y="719925"/>
                  <a:pt x="1196235" y="671597"/>
                  <a:pt x="1196235" y="611982"/>
                </a:cubicBezTo>
                <a:cubicBezTo>
                  <a:pt x="1196235" y="552367"/>
                  <a:pt x="1244563" y="504039"/>
                  <a:pt x="1304179" y="504039"/>
                </a:cubicBezTo>
                <a:close/>
                <a:moveTo>
                  <a:pt x="1304179" y="401271"/>
                </a:moveTo>
                <a:cubicBezTo>
                  <a:pt x="1187807" y="401271"/>
                  <a:pt x="1093469" y="495609"/>
                  <a:pt x="1093469" y="611981"/>
                </a:cubicBezTo>
                <a:cubicBezTo>
                  <a:pt x="1093469" y="728353"/>
                  <a:pt x="1187807" y="822691"/>
                  <a:pt x="1304179" y="822691"/>
                </a:cubicBezTo>
                <a:cubicBezTo>
                  <a:pt x="1420551" y="822691"/>
                  <a:pt x="1514888" y="728353"/>
                  <a:pt x="1514888" y="611981"/>
                </a:cubicBezTo>
                <a:cubicBezTo>
                  <a:pt x="1514888" y="495609"/>
                  <a:pt x="1420551" y="401271"/>
                  <a:pt x="1304179" y="401271"/>
                </a:cubicBezTo>
                <a:close/>
                <a:moveTo>
                  <a:pt x="1304179" y="395290"/>
                </a:moveTo>
                <a:cubicBezTo>
                  <a:pt x="1423853" y="395290"/>
                  <a:pt x="1520869" y="492306"/>
                  <a:pt x="1520869" y="611981"/>
                </a:cubicBezTo>
                <a:cubicBezTo>
                  <a:pt x="1520869" y="731656"/>
                  <a:pt x="1423853" y="828672"/>
                  <a:pt x="1304179" y="828672"/>
                </a:cubicBezTo>
                <a:cubicBezTo>
                  <a:pt x="1184503" y="828672"/>
                  <a:pt x="1087488" y="731656"/>
                  <a:pt x="1087488" y="611981"/>
                </a:cubicBezTo>
                <a:cubicBezTo>
                  <a:pt x="1087488" y="492306"/>
                  <a:pt x="1184503" y="395290"/>
                  <a:pt x="1304179" y="395290"/>
                </a:cubicBezTo>
                <a:close/>
                <a:moveTo>
                  <a:pt x="1304179" y="295524"/>
                </a:moveTo>
                <a:cubicBezTo>
                  <a:pt x="1129404" y="295524"/>
                  <a:pt x="987721" y="437207"/>
                  <a:pt x="987721" y="611982"/>
                </a:cubicBezTo>
                <a:cubicBezTo>
                  <a:pt x="987721" y="786756"/>
                  <a:pt x="1129404" y="928440"/>
                  <a:pt x="1304179" y="928440"/>
                </a:cubicBezTo>
                <a:cubicBezTo>
                  <a:pt x="1478953" y="928440"/>
                  <a:pt x="1620636" y="786756"/>
                  <a:pt x="1620636" y="611982"/>
                </a:cubicBezTo>
                <a:cubicBezTo>
                  <a:pt x="1620636" y="437207"/>
                  <a:pt x="1478953" y="295524"/>
                  <a:pt x="1304179" y="295524"/>
                </a:cubicBezTo>
                <a:close/>
                <a:moveTo>
                  <a:pt x="1304179" y="286542"/>
                </a:moveTo>
                <a:cubicBezTo>
                  <a:pt x="1483914" y="286542"/>
                  <a:pt x="1629618" y="432246"/>
                  <a:pt x="1629618" y="611982"/>
                </a:cubicBezTo>
                <a:cubicBezTo>
                  <a:pt x="1629618" y="791718"/>
                  <a:pt x="1483914" y="937422"/>
                  <a:pt x="1304179" y="937422"/>
                </a:cubicBezTo>
                <a:cubicBezTo>
                  <a:pt x="1124443" y="937422"/>
                  <a:pt x="978739" y="791718"/>
                  <a:pt x="978739" y="611982"/>
                </a:cubicBezTo>
                <a:cubicBezTo>
                  <a:pt x="978739" y="432246"/>
                  <a:pt x="1124443" y="286542"/>
                  <a:pt x="1304179" y="286542"/>
                </a:cubicBezTo>
                <a:close/>
                <a:moveTo>
                  <a:pt x="1304177" y="189777"/>
                </a:moveTo>
                <a:cubicBezTo>
                  <a:pt x="1071001" y="189777"/>
                  <a:pt x="881973" y="378805"/>
                  <a:pt x="881973" y="611982"/>
                </a:cubicBezTo>
                <a:cubicBezTo>
                  <a:pt x="881973" y="845158"/>
                  <a:pt x="1071001" y="1034187"/>
                  <a:pt x="1304177" y="1034187"/>
                </a:cubicBezTo>
                <a:cubicBezTo>
                  <a:pt x="1537354" y="1034187"/>
                  <a:pt x="1726382" y="845158"/>
                  <a:pt x="1726382" y="611982"/>
                </a:cubicBezTo>
                <a:cubicBezTo>
                  <a:pt x="1726382" y="378805"/>
                  <a:pt x="1537354" y="189777"/>
                  <a:pt x="1304177" y="189777"/>
                </a:cubicBezTo>
                <a:close/>
                <a:moveTo>
                  <a:pt x="1304177" y="177793"/>
                </a:moveTo>
                <a:cubicBezTo>
                  <a:pt x="1543973" y="177793"/>
                  <a:pt x="1738366" y="372186"/>
                  <a:pt x="1738366" y="611982"/>
                </a:cubicBezTo>
                <a:cubicBezTo>
                  <a:pt x="1738366" y="851777"/>
                  <a:pt x="1543973" y="1046170"/>
                  <a:pt x="1304177" y="1046170"/>
                </a:cubicBezTo>
                <a:cubicBezTo>
                  <a:pt x="1064382" y="1046170"/>
                  <a:pt x="869989" y="851777"/>
                  <a:pt x="869989" y="611982"/>
                </a:cubicBezTo>
                <a:cubicBezTo>
                  <a:pt x="869989" y="372186"/>
                  <a:pt x="1064382" y="177793"/>
                  <a:pt x="1304177" y="177793"/>
                </a:cubicBezTo>
                <a:close/>
                <a:moveTo>
                  <a:pt x="1304177" y="84030"/>
                </a:moveTo>
                <a:cubicBezTo>
                  <a:pt x="1012598" y="84030"/>
                  <a:pt x="776226" y="320402"/>
                  <a:pt x="776226" y="611982"/>
                </a:cubicBezTo>
                <a:cubicBezTo>
                  <a:pt x="776226" y="903561"/>
                  <a:pt x="1012598" y="1139933"/>
                  <a:pt x="1304177" y="1139933"/>
                </a:cubicBezTo>
                <a:cubicBezTo>
                  <a:pt x="1595757" y="1139933"/>
                  <a:pt x="1832129" y="903561"/>
                  <a:pt x="1832129" y="611982"/>
                </a:cubicBezTo>
                <a:cubicBezTo>
                  <a:pt x="1832129" y="320402"/>
                  <a:pt x="1595757" y="84030"/>
                  <a:pt x="1304177" y="84030"/>
                </a:cubicBezTo>
                <a:close/>
                <a:moveTo>
                  <a:pt x="1304179" y="69044"/>
                </a:moveTo>
                <a:cubicBezTo>
                  <a:pt x="1604034" y="69044"/>
                  <a:pt x="1847116" y="312126"/>
                  <a:pt x="1847116" y="611982"/>
                </a:cubicBezTo>
                <a:cubicBezTo>
                  <a:pt x="1847116" y="911837"/>
                  <a:pt x="1604034" y="1154919"/>
                  <a:pt x="1304179" y="1154919"/>
                </a:cubicBezTo>
                <a:cubicBezTo>
                  <a:pt x="1004323" y="1154919"/>
                  <a:pt x="761241" y="911837"/>
                  <a:pt x="761241" y="611982"/>
                </a:cubicBezTo>
                <a:cubicBezTo>
                  <a:pt x="761241" y="312126"/>
                  <a:pt x="1004323" y="69044"/>
                  <a:pt x="1304179" y="69044"/>
                </a:cubicBezTo>
                <a:close/>
                <a:moveTo>
                  <a:pt x="1719039" y="0"/>
                </a:moveTo>
                <a:lnTo>
                  <a:pt x="1751868" y="0"/>
                </a:lnTo>
                <a:lnTo>
                  <a:pt x="1841887" y="74273"/>
                </a:lnTo>
                <a:lnTo>
                  <a:pt x="1854367" y="89399"/>
                </a:lnTo>
                <a:lnTo>
                  <a:pt x="1854367" y="122227"/>
                </a:lnTo>
                <a:lnTo>
                  <a:pt x="1827046" y="89114"/>
                </a:lnTo>
                <a:close/>
                <a:moveTo>
                  <a:pt x="1460379" y="0"/>
                </a:moveTo>
                <a:lnTo>
                  <a:pt x="1520772" y="0"/>
                </a:lnTo>
                <a:lnTo>
                  <a:pt x="1557842" y="11508"/>
                </a:lnTo>
                <a:cubicBezTo>
                  <a:pt x="1674792" y="60973"/>
                  <a:pt x="1774298" y="143607"/>
                  <a:pt x="1844565" y="247617"/>
                </a:cubicBezTo>
                <a:lnTo>
                  <a:pt x="1854367" y="265675"/>
                </a:lnTo>
                <a:lnTo>
                  <a:pt x="1854367" y="303211"/>
                </a:lnTo>
                <a:lnTo>
                  <a:pt x="1829650" y="257674"/>
                </a:lnTo>
                <a:cubicBezTo>
                  <a:pt x="1761322" y="156535"/>
                  <a:pt x="1664563" y="76181"/>
                  <a:pt x="1550841" y="28081"/>
                </a:cubicBezTo>
                <a:close/>
                <a:moveTo>
                  <a:pt x="1087583" y="0"/>
                </a:moveTo>
                <a:lnTo>
                  <a:pt x="1147975" y="0"/>
                </a:lnTo>
                <a:lnTo>
                  <a:pt x="1057513" y="28081"/>
                </a:lnTo>
                <a:cubicBezTo>
                  <a:pt x="830070" y="124282"/>
                  <a:pt x="670479" y="349494"/>
                  <a:pt x="670479" y="611981"/>
                </a:cubicBezTo>
                <a:cubicBezTo>
                  <a:pt x="670479" y="961962"/>
                  <a:pt x="954196" y="1245679"/>
                  <a:pt x="1304177" y="1245679"/>
                </a:cubicBezTo>
                <a:cubicBezTo>
                  <a:pt x="1522916" y="1245679"/>
                  <a:pt x="1715770" y="1134853"/>
                  <a:pt x="1829650" y="966287"/>
                </a:cubicBezTo>
                <a:lnTo>
                  <a:pt x="1854367" y="920750"/>
                </a:lnTo>
                <a:lnTo>
                  <a:pt x="1854367" y="958286"/>
                </a:lnTo>
                <a:lnTo>
                  <a:pt x="1844565" y="976344"/>
                </a:lnTo>
                <a:cubicBezTo>
                  <a:pt x="1727452" y="1149694"/>
                  <a:pt x="1529124" y="1263666"/>
                  <a:pt x="1304177" y="1263666"/>
                </a:cubicBezTo>
                <a:cubicBezTo>
                  <a:pt x="944262" y="1263666"/>
                  <a:pt x="652492" y="971896"/>
                  <a:pt x="652492" y="611981"/>
                </a:cubicBezTo>
                <a:cubicBezTo>
                  <a:pt x="652492" y="342044"/>
                  <a:pt x="816613" y="110439"/>
                  <a:pt x="1050512" y="11508"/>
                </a:cubicBezTo>
                <a:close/>
                <a:moveTo>
                  <a:pt x="856490" y="0"/>
                </a:moveTo>
                <a:lnTo>
                  <a:pt x="889318" y="0"/>
                </a:lnTo>
                <a:lnTo>
                  <a:pt x="781311" y="89114"/>
                </a:lnTo>
                <a:cubicBezTo>
                  <a:pt x="647498" y="222928"/>
                  <a:pt x="564732" y="407789"/>
                  <a:pt x="564732" y="611982"/>
                </a:cubicBezTo>
                <a:cubicBezTo>
                  <a:pt x="564732" y="1020367"/>
                  <a:pt x="895794" y="1351428"/>
                  <a:pt x="1304179" y="1351428"/>
                </a:cubicBezTo>
                <a:cubicBezTo>
                  <a:pt x="1508371" y="1351428"/>
                  <a:pt x="1693233" y="1268663"/>
                  <a:pt x="1827046" y="1134849"/>
                </a:cubicBezTo>
                <a:lnTo>
                  <a:pt x="1854367" y="1101736"/>
                </a:lnTo>
                <a:lnTo>
                  <a:pt x="1854367" y="1134565"/>
                </a:lnTo>
                <a:lnTo>
                  <a:pt x="1841887" y="1149690"/>
                </a:lnTo>
                <a:cubicBezTo>
                  <a:pt x="1704275" y="1287302"/>
                  <a:pt x="1514167" y="1372416"/>
                  <a:pt x="1304179" y="1372416"/>
                </a:cubicBezTo>
                <a:cubicBezTo>
                  <a:pt x="884202" y="1372416"/>
                  <a:pt x="543744" y="1031959"/>
                  <a:pt x="543744" y="611982"/>
                </a:cubicBezTo>
                <a:cubicBezTo>
                  <a:pt x="543744" y="401993"/>
                  <a:pt x="628858" y="211885"/>
                  <a:pt x="766470" y="74273"/>
                </a:cubicBezTo>
                <a:close/>
                <a:moveTo>
                  <a:pt x="687409" y="0"/>
                </a:moveTo>
                <a:lnTo>
                  <a:pt x="723916" y="0"/>
                </a:lnTo>
                <a:lnTo>
                  <a:pt x="706536" y="14339"/>
                </a:lnTo>
                <a:cubicBezTo>
                  <a:pt x="553586" y="167289"/>
                  <a:pt x="458985" y="378588"/>
                  <a:pt x="458985" y="611982"/>
                </a:cubicBezTo>
                <a:cubicBezTo>
                  <a:pt x="458985" y="1078770"/>
                  <a:pt x="837391" y="1457175"/>
                  <a:pt x="1304179" y="1457175"/>
                </a:cubicBezTo>
                <a:cubicBezTo>
                  <a:pt x="1479224" y="1457175"/>
                  <a:pt x="1641841" y="1403962"/>
                  <a:pt x="1776734" y="1312830"/>
                </a:cubicBezTo>
                <a:lnTo>
                  <a:pt x="1854367" y="1248777"/>
                </a:lnTo>
                <a:lnTo>
                  <a:pt x="1854367" y="1279737"/>
                </a:lnTo>
                <a:lnTo>
                  <a:pt x="1790148" y="1332723"/>
                </a:lnTo>
                <a:cubicBezTo>
                  <a:pt x="1651425" y="1426442"/>
                  <a:pt x="1484193" y="1481165"/>
                  <a:pt x="1304179" y="1481165"/>
                </a:cubicBezTo>
                <a:cubicBezTo>
                  <a:pt x="824143" y="1481165"/>
                  <a:pt x="434996" y="1092019"/>
                  <a:pt x="434996" y="611982"/>
                </a:cubicBezTo>
                <a:cubicBezTo>
                  <a:pt x="434996" y="431968"/>
                  <a:pt x="489720" y="264735"/>
                  <a:pt x="583439" y="126013"/>
                </a:cubicBezTo>
                <a:close/>
                <a:moveTo>
                  <a:pt x="547066" y="0"/>
                </a:moveTo>
                <a:lnTo>
                  <a:pt x="581898" y="0"/>
                </a:lnTo>
                <a:lnTo>
                  <a:pt x="515644" y="80301"/>
                </a:lnTo>
                <a:cubicBezTo>
                  <a:pt x="413109" y="232072"/>
                  <a:pt x="353238" y="415035"/>
                  <a:pt x="353238" y="611982"/>
                </a:cubicBezTo>
                <a:cubicBezTo>
                  <a:pt x="353238" y="1137172"/>
                  <a:pt x="778989" y="1562923"/>
                  <a:pt x="1304179" y="1562923"/>
                </a:cubicBezTo>
                <a:cubicBezTo>
                  <a:pt x="1501126" y="1562923"/>
                  <a:pt x="1684088" y="1503052"/>
                  <a:pt x="1835860" y="1400517"/>
                </a:cubicBezTo>
                <a:lnTo>
                  <a:pt x="1854367" y="1385248"/>
                </a:lnTo>
                <a:lnTo>
                  <a:pt x="1854367" y="1420080"/>
                </a:lnTo>
                <a:lnTo>
                  <a:pt x="1850950" y="1422899"/>
                </a:lnTo>
                <a:cubicBezTo>
                  <a:pt x="1694871" y="1528344"/>
                  <a:pt x="1506715" y="1589914"/>
                  <a:pt x="1304179" y="1589914"/>
                </a:cubicBezTo>
                <a:cubicBezTo>
                  <a:pt x="764083" y="1589914"/>
                  <a:pt x="326247" y="1152078"/>
                  <a:pt x="326247" y="611982"/>
                </a:cubicBezTo>
                <a:cubicBezTo>
                  <a:pt x="326247" y="409445"/>
                  <a:pt x="387818" y="221289"/>
                  <a:pt x="493263" y="65210"/>
                </a:cubicBezTo>
                <a:close/>
                <a:moveTo>
                  <a:pt x="406721" y="0"/>
                </a:moveTo>
                <a:lnTo>
                  <a:pt x="445427" y="0"/>
                </a:lnTo>
                <a:lnTo>
                  <a:pt x="427955" y="21176"/>
                </a:lnTo>
                <a:cubicBezTo>
                  <a:pt x="314018" y="189825"/>
                  <a:pt x="247489" y="393133"/>
                  <a:pt x="247489" y="611981"/>
                </a:cubicBezTo>
                <a:cubicBezTo>
                  <a:pt x="247489" y="1195573"/>
                  <a:pt x="720585" y="1668669"/>
                  <a:pt x="1304177" y="1668669"/>
                </a:cubicBezTo>
                <a:cubicBezTo>
                  <a:pt x="1486550" y="1668669"/>
                  <a:pt x="1658132" y="1622468"/>
                  <a:pt x="1807858" y="1541133"/>
                </a:cubicBezTo>
                <a:lnTo>
                  <a:pt x="1854367" y="1512877"/>
                </a:lnTo>
                <a:lnTo>
                  <a:pt x="1854367" y="1547934"/>
                </a:lnTo>
                <a:lnTo>
                  <a:pt x="1822153" y="1567505"/>
                </a:lnTo>
                <a:cubicBezTo>
                  <a:pt x="1668178" y="1651149"/>
                  <a:pt x="1491726" y="1698661"/>
                  <a:pt x="1304177" y="1698661"/>
                </a:cubicBezTo>
                <a:cubicBezTo>
                  <a:pt x="704021" y="1698661"/>
                  <a:pt x="217497" y="1212137"/>
                  <a:pt x="217497" y="611981"/>
                </a:cubicBezTo>
                <a:cubicBezTo>
                  <a:pt x="217497" y="386922"/>
                  <a:pt x="285914" y="177843"/>
                  <a:pt x="403085" y="4407"/>
                </a:cubicBezTo>
                <a:close/>
                <a:moveTo>
                  <a:pt x="282300" y="0"/>
                </a:moveTo>
                <a:lnTo>
                  <a:pt x="319672" y="0"/>
                </a:lnTo>
                <a:lnTo>
                  <a:pt x="233093" y="159509"/>
                </a:lnTo>
                <a:cubicBezTo>
                  <a:pt x="174271" y="298581"/>
                  <a:pt x="141743" y="451483"/>
                  <a:pt x="141743" y="611982"/>
                </a:cubicBezTo>
                <a:cubicBezTo>
                  <a:pt x="141743" y="1253977"/>
                  <a:pt x="662183" y="1774417"/>
                  <a:pt x="1304179" y="1774417"/>
                </a:cubicBezTo>
                <a:cubicBezTo>
                  <a:pt x="1464678" y="1774417"/>
                  <a:pt x="1617579" y="1741890"/>
                  <a:pt x="1756651" y="1683067"/>
                </a:cubicBezTo>
                <a:lnTo>
                  <a:pt x="1854367" y="1635995"/>
                </a:lnTo>
                <a:lnTo>
                  <a:pt x="1854367" y="1672583"/>
                </a:lnTo>
                <a:lnTo>
                  <a:pt x="1769494" y="1713468"/>
                </a:lnTo>
                <a:cubicBezTo>
                  <a:pt x="1626475" y="1773960"/>
                  <a:pt x="1469233" y="1807411"/>
                  <a:pt x="1304179" y="1807411"/>
                </a:cubicBezTo>
                <a:cubicBezTo>
                  <a:pt x="643961" y="1807411"/>
                  <a:pt x="108749" y="1272199"/>
                  <a:pt x="108749" y="611982"/>
                </a:cubicBezTo>
                <a:cubicBezTo>
                  <a:pt x="108749" y="446927"/>
                  <a:pt x="142200" y="289686"/>
                  <a:pt x="202692" y="146666"/>
                </a:cubicBezTo>
                <a:close/>
                <a:moveTo>
                  <a:pt x="159121" y="0"/>
                </a:moveTo>
                <a:lnTo>
                  <a:pt x="199892" y="0"/>
                </a:lnTo>
                <a:lnTo>
                  <a:pt x="135655" y="118348"/>
                </a:lnTo>
                <a:cubicBezTo>
                  <a:pt x="71482" y="270071"/>
                  <a:pt x="35995" y="436882"/>
                  <a:pt x="35995" y="611982"/>
                </a:cubicBezTo>
                <a:cubicBezTo>
                  <a:pt x="35995" y="1312379"/>
                  <a:pt x="603780" y="1880164"/>
                  <a:pt x="1304177" y="1880164"/>
                </a:cubicBezTo>
                <a:cubicBezTo>
                  <a:pt x="1479276" y="1880164"/>
                  <a:pt x="1646088" y="1844678"/>
                  <a:pt x="1797811" y="1780504"/>
                </a:cubicBezTo>
                <a:lnTo>
                  <a:pt x="1854367" y="1753260"/>
                </a:lnTo>
                <a:lnTo>
                  <a:pt x="1854367" y="1793177"/>
                </a:lnTo>
                <a:lnTo>
                  <a:pt x="1811824" y="1813671"/>
                </a:lnTo>
                <a:cubicBezTo>
                  <a:pt x="1655794" y="1879666"/>
                  <a:pt x="1484248" y="1916160"/>
                  <a:pt x="1304179" y="1916160"/>
                </a:cubicBezTo>
                <a:cubicBezTo>
                  <a:pt x="583901" y="1916160"/>
                  <a:pt x="0" y="1332259"/>
                  <a:pt x="0" y="611982"/>
                </a:cubicBezTo>
                <a:cubicBezTo>
                  <a:pt x="0" y="431912"/>
                  <a:pt x="36494" y="260366"/>
                  <a:pt x="102489" y="10433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5036099"/>
            <a:ext cx="1211208" cy="789069"/>
          </a:xfrm>
          <a:custGeom>
            <a:avLst/>
            <a:gdLst>
              <a:gd name="connsiteX0" fmla="*/ 1171755 w 1211208"/>
              <a:gd name="connsiteY0" fmla="*/ 710162 h 789069"/>
              <a:gd name="connsiteX1" fmla="*/ 1211208 w 1211208"/>
              <a:gd name="connsiteY1" fmla="*/ 749615 h 789069"/>
              <a:gd name="connsiteX2" fmla="*/ 1171755 w 1211208"/>
              <a:gd name="connsiteY2" fmla="*/ 789069 h 789069"/>
              <a:gd name="connsiteX3" fmla="*/ 1132301 w 1211208"/>
              <a:gd name="connsiteY3" fmla="*/ 749615 h 789069"/>
              <a:gd name="connsiteX4" fmla="*/ 1171755 w 1211208"/>
              <a:gd name="connsiteY4" fmla="*/ 710162 h 789069"/>
              <a:gd name="connsiteX5" fmla="*/ 1029722 w 1211208"/>
              <a:gd name="connsiteY5" fmla="*/ 710162 h 789069"/>
              <a:gd name="connsiteX6" fmla="*/ 1069176 w 1211208"/>
              <a:gd name="connsiteY6" fmla="*/ 749615 h 789069"/>
              <a:gd name="connsiteX7" fmla="*/ 1029722 w 1211208"/>
              <a:gd name="connsiteY7" fmla="*/ 789069 h 789069"/>
              <a:gd name="connsiteX8" fmla="*/ 990268 w 1211208"/>
              <a:gd name="connsiteY8" fmla="*/ 749615 h 789069"/>
              <a:gd name="connsiteX9" fmla="*/ 1029722 w 1211208"/>
              <a:gd name="connsiteY9" fmla="*/ 710162 h 789069"/>
              <a:gd name="connsiteX10" fmla="*/ 887689 w 1211208"/>
              <a:gd name="connsiteY10" fmla="*/ 710162 h 789069"/>
              <a:gd name="connsiteX11" fmla="*/ 927142 w 1211208"/>
              <a:gd name="connsiteY11" fmla="*/ 749615 h 789069"/>
              <a:gd name="connsiteX12" fmla="*/ 887689 w 1211208"/>
              <a:gd name="connsiteY12" fmla="*/ 789069 h 789069"/>
              <a:gd name="connsiteX13" fmla="*/ 848235 w 1211208"/>
              <a:gd name="connsiteY13" fmla="*/ 749615 h 789069"/>
              <a:gd name="connsiteX14" fmla="*/ 887689 w 1211208"/>
              <a:gd name="connsiteY14" fmla="*/ 710162 h 789069"/>
              <a:gd name="connsiteX15" fmla="*/ 745657 w 1211208"/>
              <a:gd name="connsiteY15" fmla="*/ 710162 h 789069"/>
              <a:gd name="connsiteX16" fmla="*/ 785111 w 1211208"/>
              <a:gd name="connsiteY16" fmla="*/ 749615 h 789069"/>
              <a:gd name="connsiteX17" fmla="*/ 745657 w 1211208"/>
              <a:gd name="connsiteY17" fmla="*/ 789069 h 789069"/>
              <a:gd name="connsiteX18" fmla="*/ 706203 w 1211208"/>
              <a:gd name="connsiteY18" fmla="*/ 749615 h 789069"/>
              <a:gd name="connsiteX19" fmla="*/ 745657 w 1211208"/>
              <a:gd name="connsiteY19" fmla="*/ 710162 h 789069"/>
              <a:gd name="connsiteX20" fmla="*/ 603626 w 1211208"/>
              <a:gd name="connsiteY20" fmla="*/ 710162 h 789069"/>
              <a:gd name="connsiteX21" fmla="*/ 643080 w 1211208"/>
              <a:gd name="connsiteY21" fmla="*/ 749615 h 789069"/>
              <a:gd name="connsiteX22" fmla="*/ 603626 w 1211208"/>
              <a:gd name="connsiteY22" fmla="*/ 789069 h 789069"/>
              <a:gd name="connsiteX23" fmla="*/ 564172 w 1211208"/>
              <a:gd name="connsiteY23" fmla="*/ 749615 h 789069"/>
              <a:gd name="connsiteX24" fmla="*/ 603626 w 1211208"/>
              <a:gd name="connsiteY24" fmla="*/ 710162 h 789069"/>
              <a:gd name="connsiteX25" fmla="*/ 461593 w 1211208"/>
              <a:gd name="connsiteY25" fmla="*/ 710162 h 789069"/>
              <a:gd name="connsiteX26" fmla="*/ 501047 w 1211208"/>
              <a:gd name="connsiteY26" fmla="*/ 749615 h 789069"/>
              <a:gd name="connsiteX27" fmla="*/ 461593 w 1211208"/>
              <a:gd name="connsiteY27" fmla="*/ 789069 h 789069"/>
              <a:gd name="connsiteX28" fmla="*/ 422140 w 1211208"/>
              <a:gd name="connsiteY28" fmla="*/ 749615 h 789069"/>
              <a:gd name="connsiteX29" fmla="*/ 461593 w 1211208"/>
              <a:gd name="connsiteY29" fmla="*/ 710162 h 789069"/>
              <a:gd name="connsiteX30" fmla="*/ 319562 w 1211208"/>
              <a:gd name="connsiteY30" fmla="*/ 710162 h 789069"/>
              <a:gd name="connsiteX31" fmla="*/ 359016 w 1211208"/>
              <a:gd name="connsiteY31" fmla="*/ 749615 h 789069"/>
              <a:gd name="connsiteX32" fmla="*/ 319562 w 1211208"/>
              <a:gd name="connsiteY32" fmla="*/ 789069 h 789069"/>
              <a:gd name="connsiteX33" fmla="*/ 280108 w 1211208"/>
              <a:gd name="connsiteY33" fmla="*/ 749615 h 789069"/>
              <a:gd name="connsiteX34" fmla="*/ 319562 w 1211208"/>
              <a:gd name="connsiteY34" fmla="*/ 710162 h 789069"/>
              <a:gd name="connsiteX35" fmla="*/ 177529 w 1211208"/>
              <a:gd name="connsiteY35" fmla="*/ 710162 h 789069"/>
              <a:gd name="connsiteX36" fmla="*/ 216982 w 1211208"/>
              <a:gd name="connsiteY36" fmla="*/ 749615 h 789069"/>
              <a:gd name="connsiteX37" fmla="*/ 177529 w 1211208"/>
              <a:gd name="connsiteY37" fmla="*/ 789069 h 789069"/>
              <a:gd name="connsiteX38" fmla="*/ 138075 w 1211208"/>
              <a:gd name="connsiteY38" fmla="*/ 749615 h 789069"/>
              <a:gd name="connsiteX39" fmla="*/ 177529 w 1211208"/>
              <a:gd name="connsiteY39" fmla="*/ 710162 h 789069"/>
              <a:gd name="connsiteX40" fmla="*/ 35496 w 1211208"/>
              <a:gd name="connsiteY40" fmla="*/ 710162 h 789069"/>
              <a:gd name="connsiteX41" fmla="*/ 74950 w 1211208"/>
              <a:gd name="connsiteY41" fmla="*/ 749615 h 789069"/>
              <a:gd name="connsiteX42" fmla="*/ 35496 w 1211208"/>
              <a:gd name="connsiteY42" fmla="*/ 789069 h 789069"/>
              <a:gd name="connsiteX43" fmla="*/ 7598 w 1211208"/>
              <a:gd name="connsiteY43" fmla="*/ 777513 h 789069"/>
              <a:gd name="connsiteX44" fmla="*/ 0 w 1211208"/>
              <a:gd name="connsiteY44" fmla="*/ 759170 h 789069"/>
              <a:gd name="connsiteX45" fmla="*/ 0 w 1211208"/>
              <a:gd name="connsiteY45" fmla="*/ 740060 h 789069"/>
              <a:gd name="connsiteX46" fmla="*/ 7598 w 1211208"/>
              <a:gd name="connsiteY46" fmla="*/ 721717 h 789069"/>
              <a:gd name="connsiteX47" fmla="*/ 35496 w 1211208"/>
              <a:gd name="connsiteY47" fmla="*/ 710162 h 789069"/>
              <a:gd name="connsiteX48" fmla="*/ 1171755 w 1211208"/>
              <a:gd name="connsiteY48" fmla="*/ 568129 h 789069"/>
              <a:gd name="connsiteX49" fmla="*/ 1211208 w 1211208"/>
              <a:gd name="connsiteY49" fmla="*/ 607583 h 789069"/>
              <a:gd name="connsiteX50" fmla="*/ 1171755 w 1211208"/>
              <a:gd name="connsiteY50" fmla="*/ 647037 h 789069"/>
              <a:gd name="connsiteX51" fmla="*/ 1132301 w 1211208"/>
              <a:gd name="connsiteY51" fmla="*/ 607583 h 789069"/>
              <a:gd name="connsiteX52" fmla="*/ 1171755 w 1211208"/>
              <a:gd name="connsiteY52" fmla="*/ 568129 h 789069"/>
              <a:gd name="connsiteX53" fmla="*/ 1029722 w 1211208"/>
              <a:gd name="connsiteY53" fmla="*/ 568129 h 789069"/>
              <a:gd name="connsiteX54" fmla="*/ 1069176 w 1211208"/>
              <a:gd name="connsiteY54" fmla="*/ 607583 h 789069"/>
              <a:gd name="connsiteX55" fmla="*/ 1029722 w 1211208"/>
              <a:gd name="connsiteY55" fmla="*/ 647037 h 789069"/>
              <a:gd name="connsiteX56" fmla="*/ 990268 w 1211208"/>
              <a:gd name="connsiteY56" fmla="*/ 607583 h 789069"/>
              <a:gd name="connsiteX57" fmla="*/ 1029722 w 1211208"/>
              <a:gd name="connsiteY57" fmla="*/ 568129 h 789069"/>
              <a:gd name="connsiteX58" fmla="*/ 887689 w 1211208"/>
              <a:gd name="connsiteY58" fmla="*/ 568129 h 789069"/>
              <a:gd name="connsiteX59" fmla="*/ 927142 w 1211208"/>
              <a:gd name="connsiteY59" fmla="*/ 607583 h 789069"/>
              <a:gd name="connsiteX60" fmla="*/ 887689 w 1211208"/>
              <a:gd name="connsiteY60" fmla="*/ 647037 h 789069"/>
              <a:gd name="connsiteX61" fmla="*/ 848235 w 1211208"/>
              <a:gd name="connsiteY61" fmla="*/ 607583 h 789069"/>
              <a:gd name="connsiteX62" fmla="*/ 887689 w 1211208"/>
              <a:gd name="connsiteY62" fmla="*/ 568129 h 789069"/>
              <a:gd name="connsiteX63" fmla="*/ 745657 w 1211208"/>
              <a:gd name="connsiteY63" fmla="*/ 568129 h 789069"/>
              <a:gd name="connsiteX64" fmla="*/ 785111 w 1211208"/>
              <a:gd name="connsiteY64" fmla="*/ 607583 h 789069"/>
              <a:gd name="connsiteX65" fmla="*/ 745657 w 1211208"/>
              <a:gd name="connsiteY65" fmla="*/ 647037 h 789069"/>
              <a:gd name="connsiteX66" fmla="*/ 706203 w 1211208"/>
              <a:gd name="connsiteY66" fmla="*/ 607583 h 789069"/>
              <a:gd name="connsiteX67" fmla="*/ 745657 w 1211208"/>
              <a:gd name="connsiteY67" fmla="*/ 568129 h 789069"/>
              <a:gd name="connsiteX68" fmla="*/ 603626 w 1211208"/>
              <a:gd name="connsiteY68" fmla="*/ 568129 h 789069"/>
              <a:gd name="connsiteX69" fmla="*/ 643080 w 1211208"/>
              <a:gd name="connsiteY69" fmla="*/ 607583 h 789069"/>
              <a:gd name="connsiteX70" fmla="*/ 603626 w 1211208"/>
              <a:gd name="connsiteY70" fmla="*/ 647037 h 789069"/>
              <a:gd name="connsiteX71" fmla="*/ 564172 w 1211208"/>
              <a:gd name="connsiteY71" fmla="*/ 607583 h 789069"/>
              <a:gd name="connsiteX72" fmla="*/ 603626 w 1211208"/>
              <a:gd name="connsiteY72" fmla="*/ 568129 h 789069"/>
              <a:gd name="connsiteX73" fmla="*/ 461593 w 1211208"/>
              <a:gd name="connsiteY73" fmla="*/ 568129 h 789069"/>
              <a:gd name="connsiteX74" fmla="*/ 501047 w 1211208"/>
              <a:gd name="connsiteY74" fmla="*/ 607583 h 789069"/>
              <a:gd name="connsiteX75" fmla="*/ 461593 w 1211208"/>
              <a:gd name="connsiteY75" fmla="*/ 647037 h 789069"/>
              <a:gd name="connsiteX76" fmla="*/ 422140 w 1211208"/>
              <a:gd name="connsiteY76" fmla="*/ 607583 h 789069"/>
              <a:gd name="connsiteX77" fmla="*/ 461593 w 1211208"/>
              <a:gd name="connsiteY77" fmla="*/ 568129 h 789069"/>
              <a:gd name="connsiteX78" fmla="*/ 319562 w 1211208"/>
              <a:gd name="connsiteY78" fmla="*/ 568129 h 789069"/>
              <a:gd name="connsiteX79" fmla="*/ 359016 w 1211208"/>
              <a:gd name="connsiteY79" fmla="*/ 607583 h 789069"/>
              <a:gd name="connsiteX80" fmla="*/ 319562 w 1211208"/>
              <a:gd name="connsiteY80" fmla="*/ 647037 h 789069"/>
              <a:gd name="connsiteX81" fmla="*/ 280108 w 1211208"/>
              <a:gd name="connsiteY81" fmla="*/ 607583 h 789069"/>
              <a:gd name="connsiteX82" fmla="*/ 319562 w 1211208"/>
              <a:gd name="connsiteY82" fmla="*/ 568129 h 789069"/>
              <a:gd name="connsiteX83" fmla="*/ 177529 w 1211208"/>
              <a:gd name="connsiteY83" fmla="*/ 568129 h 789069"/>
              <a:gd name="connsiteX84" fmla="*/ 216982 w 1211208"/>
              <a:gd name="connsiteY84" fmla="*/ 607583 h 789069"/>
              <a:gd name="connsiteX85" fmla="*/ 177529 w 1211208"/>
              <a:gd name="connsiteY85" fmla="*/ 647037 h 789069"/>
              <a:gd name="connsiteX86" fmla="*/ 138075 w 1211208"/>
              <a:gd name="connsiteY86" fmla="*/ 607583 h 789069"/>
              <a:gd name="connsiteX87" fmla="*/ 177529 w 1211208"/>
              <a:gd name="connsiteY87" fmla="*/ 568129 h 789069"/>
              <a:gd name="connsiteX88" fmla="*/ 35496 w 1211208"/>
              <a:gd name="connsiteY88" fmla="*/ 568129 h 789069"/>
              <a:gd name="connsiteX89" fmla="*/ 74950 w 1211208"/>
              <a:gd name="connsiteY89" fmla="*/ 607583 h 789069"/>
              <a:gd name="connsiteX90" fmla="*/ 35496 w 1211208"/>
              <a:gd name="connsiteY90" fmla="*/ 647037 h 789069"/>
              <a:gd name="connsiteX91" fmla="*/ 7598 w 1211208"/>
              <a:gd name="connsiteY91" fmla="*/ 635481 h 789069"/>
              <a:gd name="connsiteX92" fmla="*/ 0 w 1211208"/>
              <a:gd name="connsiteY92" fmla="*/ 617138 h 789069"/>
              <a:gd name="connsiteX93" fmla="*/ 0 w 1211208"/>
              <a:gd name="connsiteY93" fmla="*/ 598028 h 789069"/>
              <a:gd name="connsiteX94" fmla="*/ 7598 w 1211208"/>
              <a:gd name="connsiteY94" fmla="*/ 579685 h 789069"/>
              <a:gd name="connsiteX95" fmla="*/ 35496 w 1211208"/>
              <a:gd name="connsiteY95" fmla="*/ 568129 h 789069"/>
              <a:gd name="connsiteX96" fmla="*/ 1171755 w 1211208"/>
              <a:gd name="connsiteY96" fmla="*/ 426098 h 789069"/>
              <a:gd name="connsiteX97" fmla="*/ 1211208 w 1211208"/>
              <a:gd name="connsiteY97" fmla="*/ 465552 h 789069"/>
              <a:gd name="connsiteX98" fmla="*/ 1171755 w 1211208"/>
              <a:gd name="connsiteY98" fmla="*/ 505005 h 789069"/>
              <a:gd name="connsiteX99" fmla="*/ 1132301 w 1211208"/>
              <a:gd name="connsiteY99" fmla="*/ 465552 h 789069"/>
              <a:gd name="connsiteX100" fmla="*/ 1171755 w 1211208"/>
              <a:gd name="connsiteY100" fmla="*/ 426098 h 789069"/>
              <a:gd name="connsiteX101" fmla="*/ 1029722 w 1211208"/>
              <a:gd name="connsiteY101" fmla="*/ 426098 h 789069"/>
              <a:gd name="connsiteX102" fmla="*/ 1069176 w 1211208"/>
              <a:gd name="connsiteY102" fmla="*/ 465552 h 789069"/>
              <a:gd name="connsiteX103" fmla="*/ 1029722 w 1211208"/>
              <a:gd name="connsiteY103" fmla="*/ 505005 h 789069"/>
              <a:gd name="connsiteX104" fmla="*/ 990268 w 1211208"/>
              <a:gd name="connsiteY104" fmla="*/ 465552 h 789069"/>
              <a:gd name="connsiteX105" fmla="*/ 1029722 w 1211208"/>
              <a:gd name="connsiteY105" fmla="*/ 426098 h 789069"/>
              <a:gd name="connsiteX106" fmla="*/ 887689 w 1211208"/>
              <a:gd name="connsiteY106" fmla="*/ 426098 h 789069"/>
              <a:gd name="connsiteX107" fmla="*/ 927142 w 1211208"/>
              <a:gd name="connsiteY107" fmla="*/ 465552 h 789069"/>
              <a:gd name="connsiteX108" fmla="*/ 887689 w 1211208"/>
              <a:gd name="connsiteY108" fmla="*/ 505005 h 789069"/>
              <a:gd name="connsiteX109" fmla="*/ 848235 w 1211208"/>
              <a:gd name="connsiteY109" fmla="*/ 465552 h 789069"/>
              <a:gd name="connsiteX110" fmla="*/ 887689 w 1211208"/>
              <a:gd name="connsiteY110" fmla="*/ 426098 h 789069"/>
              <a:gd name="connsiteX111" fmla="*/ 745657 w 1211208"/>
              <a:gd name="connsiteY111" fmla="*/ 426098 h 789069"/>
              <a:gd name="connsiteX112" fmla="*/ 785111 w 1211208"/>
              <a:gd name="connsiteY112" fmla="*/ 465552 h 789069"/>
              <a:gd name="connsiteX113" fmla="*/ 745657 w 1211208"/>
              <a:gd name="connsiteY113" fmla="*/ 505005 h 789069"/>
              <a:gd name="connsiteX114" fmla="*/ 706203 w 1211208"/>
              <a:gd name="connsiteY114" fmla="*/ 465552 h 789069"/>
              <a:gd name="connsiteX115" fmla="*/ 745657 w 1211208"/>
              <a:gd name="connsiteY115" fmla="*/ 426098 h 789069"/>
              <a:gd name="connsiteX116" fmla="*/ 603626 w 1211208"/>
              <a:gd name="connsiteY116" fmla="*/ 426098 h 789069"/>
              <a:gd name="connsiteX117" fmla="*/ 643080 w 1211208"/>
              <a:gd name="connsiteY117" fmla="*/ 465552 h 789069"/>
              <a:gd name="connsiteX118" fmla="*/ 603626 w 1211208"/>
              <a:gd name="connsiteY118" fmla="*/ 505005 h 789069"/>
              <a:gd name="connsiteX119" fmla="*/ 564172 w 1211208"/>
              <a:gd name="connsiteY119" fmla="*/ 465552 h 789069"/>
              <a:gd name="connsiteX120" fmla="*/ 603626 w 1211208"/>
              <a:gd name="connsiteY120" fmla="*/ 426098 h 789069"/>
              <a:gd name="connsiteX121" fmla="*/ 461593 w 1211208"/>
              <a:gd name="connsiteY121" fmla="*/ 426098 h 789069"/>
              <a:gd name="connsiteX122" fmla="*/ 501047 w 1211208"/>
              <a:gd name="connsiteY122" fmla="*/ 465552 h 789069"/>
              <a:gd name="connsiteX123" fmla="*/ 461593 w 1211208"/>
              <a:gd name="connsiteY123" fmla="*/ 505005 h 789069"/>
              <a:gd name="connsiteX124" fmla="*/ 422140 w 1211208"/>
              <a:gd name="connsiteY124" fmla="*/ 465552 h 789069"/>
              <a:gd name="connsiteX125" fmla="*/ 461593 w 1211208"/>
              <a:gd name="connsiteY125" fmla="*/ 426098 h 789069"/>
              <a:gd name="connsiteX126" fmla="*/ 319562 w 1211208"/>
              <a:gd name="connsiteY126" fmla="*/ 426098 h 789069"/>
              <a:gd name="connsiteX127" fmla="*/ 359016 w 1211208"/>
              <a:gd name="connsiteY127" fmla="*/ 465552 h 789069"/>
              <a:gd name="connsiteX128" fmla="*/ 319562 w 1211208"/>
              <a:gd name="connsiteY128" fmla="*/ 505005 h 789069"/>
              <a:gd name="connsiteX129" fmla="*/ 280108 w 1211208"/>
              <a:gd name="connsiteY129" fmla="*/ 465552 h 789069"/>
              <a:gd name="connsiteX130" fmla="*/ 319562 w 1211208"/>
              <a:gd name="connsiteY130" fmla="*/ 426098 h 789069"/>
              <a:gd name="connsiteX131" fmla="*/ 177529 w 1211208"/>
              <a:gd name="connsiteY131" fmla="*/ 426098 h 789069"/>
              <a:gd name="connsiteX132" fmla="*/ 216982 w 1211208"/>
              <a:gd name="connsiteY132" fmla="*/ 465552 h 789069"/>
              <a:gd name="connsiteX133" fmla="*/ 177529 w 1211208"/>
              <a:gd name="connsiteY133" fmla="*/ 505005 h 789069"/>
              <a:gd name="connsiteX134" fmla="*/ 138075 w 1211208"/>
              <a:gd name="connsiteY134" fmla="*/ 465552 h 789069"/>
              <a:gd name="connsiteX135" fmla="*/ 177529 w 1211208"/>
              <a:gd name="connsiteY135" fmla="*/ 426098 h 789069"/>
              <a:gd name="connsiteX136" fmla="*/ 35496 w 1211208"/>
              <a:gd name="connsiteY136" fmla="*/ 426098 h 789069"/>
              <a:gd name="connsiteX137" fmla="*/ 74950 w 1211208"/>
              <a:gd name="connsiteY137" fmla="*/ 465552 h 789069"/>
              <a:gd name="connsiteX138" fmla="*/ 35496 w 1211208"/>
              <a:gd name="connsiteY138" fmla="*/ 505005 h 789069"/>
              <a:gd name="connsiteX139" fmla="*/ 7598 w 1211208"/>
              <a:gd name="connsiteY139" fmla="*/ 493450 h 789069"/>
              <a:gd name="connsiteX140" fmla="*/ 0 w 1211208"/>
              <a:gd name="connsiteY140" fmla="*/ 475107 h 789069"/>
              <a:gd name="connsiteX141" fmla="*/ 0 w 1211208"/>
              <a:gd name="connsiteY141" fmla="*/ 455997 h 789069"/>
              <a:gd name="connsiteX142" fmla="*/ 7598 w 1211208"/>
              <a:gd name="connsiteY142" fmla="*/ 437654 h 789069"/>
              <a:gd name="connsiteX143" fmla="*/ 35496 w 1211208"/>
              <a:gd name="connsiteY143" fmla="*/ 426098 h 789069"/>
              <a:gd name="connsiteX144" fmla="*/ 1171755 w 1211208"/>
              <a:gd name="connsiteY144" fmla="*/ 284064 h 789069"/>
              <a:gd name="connsiteX145" fmla="*/ 1211208 w 1211208"/>
              <a:gd name="connsiteY145" fmla="*/ 323518 h 789069"/>
              <a:gd name="connsiteX146" fmla="*/ 1171755 w 1211208"/>
              <a:gd name="connsiteY146" fmla="*/ 362972 h 789069"/>
              <a:gd name="connsiteX147" fmla="*/ 1132301 w 1211208"/>
              <a:gd name="connsiteY147" fmla="*/ 323518 h 789069"/>
              <a:gd name="connsiteX148" fmla="*/ 1171755 w 1211208"/>
              <a:gd name="connsiteY148" fmla="*/ 284064 h 789069"/>
              <a:gd name="connsiteX149" fmla="*/ 1029722 w 1211208"/>
              <a:gd name="connsiteY149" fmla="*/ 284064 h 789069"/>
              <a:gd name="connsiteX150" fmla="*/ 1069176 w 1211208"/>
              <a:gd name="connsiteY150" fmla="*/ 323518 h 789069"/>
              <a:gd name="connsiteX151" fmla="*/ 1029722 w 1211208"/>
              <a:gd name="connsiteY151" fmla="*/ 362972 h 789069"/>
              <a:gd name="connsiteX152" fmla="*/ 990268 w 1211208"/>
              <a:gd name="connsiteY152" fmla="*/ 323518 h 789069"/>
              <a:gd name="connsiteX153" fmla="*/ 1029722 w 1211208"/>
              <a:gd name="connsiteY153" fmla="*/ 284064 h 789069"/>
              <a:gd name="connsiteX154" fmla="*/ 887689 w 1211208"/>
              <a:gd name="connsiteY154" fmla="*/ 284064 h 789069"/>
              <a:gd name="connsiteX155" fmla="*/ 927142 w 1211208"/>
              <a:gd name="connsiteY155" fmla="*/ 323518 h 789069"/>
              <a:gd name="connsiteX156" fmla="*/ 887689 w 1211208"/>
              <a:gd name="connsiteY156" fmla="*/ 362972 h 789069"/>
              <a:gd name="connsiteX157" fmla="*/ 848235 w 1211208"/>
              <a:gd name="connsiteY157" fmla="*/ 323518 h 789069"/>
              <a:gd name="connsiteX158" fmla="*/ 887689 w 1211208"/>
              <a:gd name="connsiteY158" fmla="*/ 284064 h 789069"/>
              <a:gd name="connsiteX159" fmla="*/ 745657 w 1211208"/>
              <a:gd name="connsiteY159" fmla="*/ 284064 h 789069"/>
              <a:gd name="connsiteX160" fmla="*/ 785111 w 1211208"/>
              <a:gd name="connsiteY160" fmla="*/ 323518 h 789069"/>
              <a:gd name="connsiteX161" fmla="*/ 745657 w 1211208"/>
              <a:gd name="connsiteY161" fmla="*/ 362972 h 789069"/>
              <a:gd name="connsiteX162" fmla="*/ 706203 w 1211208"/>
              <a:gd name="connsiteY162" fmla="*/ 323518 h 789069"/>
              <a:gd name="connsiteX163" fmla="*/ 745657 w 1211208"/>
              <a:gd name="connsiteY163" fmla="*/ 284064 h 789069"/>
              <a:gd name="connsiteX164" fmla="*/ 603626 w 1211208"/>
              <a:gd name="connsiteY164" fmla="*/ 284064 h 789069"/>
              <a:gd name="connsiteX165" fmla="*/ 643080 w 1211208"/>
              <a:gd name="connsiteY165" fmla="*/ 323518 h 789069"/>
              <a:gd name="connsiteX166" fmla="*/ 603626 w 1211208"/>
              <a:gd name="connsiteY166" fmla="*/ 362972 h 789069"/>
              <a:gd name="connsiteX167" fmla="*/ 564172 w 1211208"/>
              <a:gd name="connsiteY167" fmla="*/ 323518 h 789069"/>
              <a:gd name="connsiteX168" fmla="*/ 603626 w 1211208"/>
              <a:gd name="connsiteY168" fmla="*/ 284064 h 789069"/>
              <a:gd name="connsiteX169" fmla="*/ 461593 w 1211208"/>
              <a:gd name="connsiteY169" fmla="*/ 284064 h 789069"/>
              <a:gd name="connsiteX170" fmla="*/ 501047 w 1211208"/>
              <a:gd name="connsiteY170" fmla="*/ 323518 h 789069"/>
              <a:gd name="connsiteX171" fmla="*/ 461593 w 1211208"/>
              <a:gd name="connsiteY171" fmla="*/ 362972 h 789069"/>
              <a:gd name="connsiteX172" fmla="*/ 422140 w 1211208"/>
              <a:gd name="connsiteY172" fmla="*/ 323518 h 789069"/>
              <a:gd name="connsiteX173" fmla="*/ 461593 w 1211208"/>
              <a:gd name="connsiteY173" fmla="*/ 284064 h 789069"/>
              <a:gd name="connsiteX174" fmla="*/ 319562 w 1211208"/>
              <a:gd name="connsiteY174" fmla="*/ 284064 h 789069"/>
              <a:gd name="connsiteX175" fmla="*/ 359016 w 1211208"/>
              <a:gd name="connsiteY175" fmla="*/ 323518 h 789069"/>
              <a:gd name="connsiteX176" fmla="*/ 319562 w 1211208"/>
              <a:gd name="connsiteY176" fmla="*/ 362972 h 789069"/>
              <a:gd name="connsiteX177" fmla="*/ 280108 w 1211208"/>
              <a:gd name="connsiteY177" fmla="*/ 323518 h 789069"/>
              <a:gd name="connsiteX178" fmla="*/ 319562 w 1211208"/>
              <a:gd name="connsiteY178" fmla="*/ 284064 h 789069"/>
              <a:gd name="connsiteX179" fmla="*/ 177529 w 1211208"/>
              <a:gd name="connsiteY179" fmla="*/ 284064 h 789069"/>
              <a:gd name="connsiteX180" fmla="*/ 216982 w 1211208"/>
              <a:gd name="connsiteY180" fmla="*/ 323518 h 789069"/>
              <a:gd name="connsiteX181" fmla="*/ 177529 w 1211208"/>
              <a:gd name="connsiteY181" fmla="*/ 362972 h 789069"/>
              <a:gd name="connsiteX182" fmla="*/ 138075 w 1211208"/>
              <a:gd name="connsiteY182" fmla="*/ 323518 h 789069"/>
              <a:gd name="connsiteX183" fmla="*/ 177529 w 1211208"/>
              <a:gd name="connsiteY183" fmla="*/ 284064 h 789069"/>
              <a:gd name="connsiteX184" fmla="*/ 35496 w 1211208"/>
              <a:gd name="connsiteY184" fmla="*/ 284064 h 789069"/>
              <a:gd name="connsiteX185" fmla="*/ 74950 w 1211208"/>
              <a:gd name="connsiteY185" fmla="*/ 323518 h 789069"/>
              <a:gd name="connsiteX186" fmla="*/ 35496 w 1211208"/>
              <a:gd name="connsiteY186" fmla="*/ 362972 h 789069"/>
              <a:gd name="connsiteX187" fmla="*/ 7598 w 1211208"/>
              <a:gd name="connsiteY187" fmla="*/ 351416 h 789069"/>
              <a:gd name="connsiteX188" fmla="*/ 0 w 1211208"/>
              <a:gd name="connsiteY188" fmla="*/ 333073 h 789069"/>
              <a:gd name="connsiteX189" fmla="*/ 0 w 1211208"/>
              <a:gd name="connsiteY189" fmla="*/ 313963 h 789069"/>
              <a:gd name="connsiteX190" fmla="*/ 7598 w 1211208"/>
              <a:gd name="connsiteY190" fmla="*/ 295620 h 789069"/>
              <a:gd name="connsiteX191" fmla="*/ 35496 w 1211208"/>
              <a:gd name="connsiteY191" fmla="*/ 284064 h 789069"/>
              <a:gd name="connsiteX192" fmla="*/ 1171755 w 1211208"/>
              <a:gd name="connsiteY192" fmla="*/ 142032 h 789069"/>
              <a:gd name="connsiteX193" fmla="*/ 1211208 w 1211208"/>
              <a:gd name="connsiteY193" fmla="*/ 181485 h 789069"/>
              <a:gd name="connsiteX194" fmla="*/ 1171755 w 1211208"/>
              <a:gd name="connsiteY194" fmla="*/ 220939 h 789069"/>
              <a:gd name="connsiteX195" fmla="*/ 1132301 w 1211208"/>
              <a:gd name="connsiteY195" fmla="*/ 181485 h 789069"/>
              <a:gd name="connsiteX196" fmla="*/ 1171755 w 1211208"/>
              <a:gd name="connsiteY196" fmla="*/ 142032 h 789069"/>
              <a:gd name="connsiteX197" fmla="*/ 1029722 w 1211208"/>
              <a:gd name="connsiteY197" fmla="*/ 142032 h 789069"/>
              <a:gd name="connsiteX198" fmla="*/ 1069176 w 1211208"/>
              <a:gd name="connsiteY198" fmla="*/ 181485 h 789069"/>
              <a:gd name="connsiteX199" fmla="*/ 1029722 w 1211208"/>
              <a:gd name="connsiteY199" fmla="*/ 220939 h 789069"/>
              <a:gd name="connsiteX200" fmla="*/ 990268 w 1211208"/>
              <a:gd name="connsiteY200" fmla="*/ 181485 h 789069"/>
              <a:gd name="connsiteX201" fmla="*/ 1029722 w 1211208"/>
              <a:gd name="connsiteY201" fmla="*/ 142032 h 789069"/>
              <a:gd name="connsiteX202" fmla="*/ 887689 w 1211208"/>
              <a:gd name="connsiteY202" fmla="*/ 142032 h 789069"/>
              <a:gd name="connsiteX203" fmla="*/ 927142 w 1211208"/>
              <a:gd name="connsiteY203" fmla="*/ 181485 h 789069"/>
              <a:gd name="connsiteX204" fmla="*/ 887689 w 1211208"/>
              <a:gd name="connsiteY204" fmla="*/ 220939 h 789069"/>
              <a:gd name="connsiteX205" fmla="*/ 848235 w 1211208"/>
              <a:gd name="connsiteY205" fmla="*/ 181485 h 789069"/>
              <a:gd name="connsiteX206" fmla="*/ 887689 w 1211208"/>
              <a:gd name="connsiteY206" fmla="*/ 142032 h 789069"/>
              <a:gd name="connsiteX207" fmla="*/ 745657 w 1211208"/>
              <a:gd name="connsiteY207" fmla="*/ 142032 h 789069"/>
              <a:gd name="connsiteX208" fmla="*/ 785111 w 1211208"/>
              <a:gd name="connsiteY208" fmla="*/ 181485 h 789069"/>
              <a:gd name="connsiteX209" fmla="*/ 745657 w 1211208"/>
              <a:gd name="connsiteY209" fmla="*/ 220939 h 789069"/>
              <a:gd name="connsiteX210" fmla="*/ 706203 w 1211208"/>
              <a:gd name="connsiteY210" fmla="*/ 181485 h 789069"/>
              <a:gd name="connsiteX211" fmla="*/ 745657 w 1211208"/>
              <a:gd name="connsiteY211" fmla="*/ 142032 h 789069"/>
              <a:gd name="connsiteX212" fmla="*/ 603626 w 1211208"/>
              <a:gd name="connsiteY212" fmla="*/ 142032 h 789069"/>
              <a:gd name="connsiteX213" fmla="*/ 643080 w 1211208"/>
              <a:gd name="connsiteY213" fmla="*/ 181485 h 789069"/>
              <a:gd name="connsiteX214" fmla="*/ 603626 w 1211208"/>
              <a:gd name="connsiteY214" fmla="*/ 220939 h 789069"/>
              <a:gd name="connsiteX215" fmla="*/ 564172 w 1211208"/>
              <a:gd name="connsiteY215" fmla="*/ 181485 h 789069"/>
              <a:gd name="connsiteX216" fmla="*/ 603626 w 1211208"/>
              <a:gd name="connsiteY216" fmla="*/ 142032 h 789069"/>
              <a:gd name="connsiteX217" fmla="*/ 461593 w 1211208"/>
              <a:gd name="connsiteY217" fmla="*/ 142032 h 789069"/>
              <a:gd name="connsiteX218" fmla="*/ 501047 w 1211208"/>
              <a:gd name="connsiteY218" fmla="*/ 181485 h 789069"/>
              <a:gd name="connsiteX219" fmla="*/ 461593 w 1211208"/>
              <a:gd name="connsiteY219" fmla="*/ 220939 h 789069"/>
              <a:gd name="connsiteX220" fmla="*/ 422140 w 1211208"/>
              <a:gd name="connsiteY220" fmla="*/ 181485 h 789069"/>
              <a:gd name="connsiteX221" fmla="*/ 461593 w 1211208"/>
              <a:gd name="connsiteY221" fmla="*/ 142032 h 789069"/>
              <a:gd name="connsiteX222" fmla="*/ 319562 w 1211208"/>
              <a:gd name="connsiteY222" fmla="*/ 142032 h 789069"/>
              <a:gd name="connsiteX223" fmla="*/ 359016 w 1211208"/>
              <a:gd name="connsiteY223" fmla="*/ 181485 h 789069"/>
              <a:gd name="connsiteX224" fmla="*/ 319562 w 1211208"/>
              <a:gd name="connsiteY224" fmla="*/ 220939 h 789069"/>
              <a:gd name="connsiteX225" fmla="*/ 280108 w 1211208"/>
              <a:gd name="connsiteY225" fmla="*/ 181485 h 789069"/>
              <a:gd name="connsiteX226" fmla="*/ 319562 w 1211208"/>
              <a:gd name="connsiteY226" fmla="*/ 142032 h 789069"/>
              <a:gd name="connsiteX227" fmla="*/ 177529 w 1211208"/>
              <a:gd name="connsiteY227" fmla="*/ 142032 h 789069"/>
              <a:gd name="connsiteX228" fmla="*/ 216982 w 1211208"/>
              <a:gd name="connsiteY228" fmla="*/ 181485 h 789069"/>
              <a:gd name="connsiteX229" fmla="*/ 177529 w 1211208"/>
              <a:gd name="connsiteY229" fmla="*/ 220939 h 789069"/>
              <a:gd name="connsiteX230" fmla="*/ 138075 w 1211208"/>
              <a:gd name="connsiteY230" fmla="*/ 181485 h 789069"/>
              <a:gd name="connsiteX231" fmla="*/ 177529 w 1211208"/>
              <a:gd name="connsiteY231" fmla="*/ 142032 h 789069"/>
              <a:gd name="connsiteX232" fmla="*/ 35496 w 1211208"/>
              <a:gd name="connsiteY232" fmla="*/ 142032 h 789069"/>
              <a:gd name="connsiteX233" fmla="*/ 74950 w 1211208"/>
              <a:gd name="connsiteY233" fmla="*/ 181485 h 789069"/>
              <a:gd name="connsiteX234" fmla="*/ 35496 w 1211208"/>
              <a:gd name="connsiteY234" fmla="*/ 220939 h 789069"/>
              <a:gd name="connsiteX235" fmla="*/ 7598 w 1211208"/>
              <a:gd name="connsiteY235" fmla="*/ 209384 h 789069"/>
              <a:gd name="connsiteX236" fmla="*/ 0 w 1211208"/>
              <a:gd name="connsiteY236" fmla="*/ 191040 h 789069"/>
              <a:gd name="connsiteX237" fmla="*/ 0 w 1211208"/>
              <a:gd name="connsiteY237" fmla="*/ 171930 h 789069"/>
              <a:gd name="connsiteX238" fmla="*/ 7598 w 1211208"/>
              <a:gd name="connsiteY238" fmla="*/ 153587 h 789069"/>
              <a:gd name="connsiteX239" fmla="*/ 35496 w 1211208"/>
              <a:gd name="connsiteY239" fmla="*/ 142032 h 789069"/>
              <a:gd name="connsiteX240" fmla="*/ 1171755 w 1211208"/>
              <a:gd name="connsiteY240" fmla="*/ 0 h 789069"/>
              <a:gd name="connsiteX241" fmla="*/ 1211208 w 1211208"/>
              <a:gd name="connsiteY241" fmla="*/ 39454 h 789069"/>
              <a:gd name="connsiteX242" fmla="*/ 1171755 w 1211208"/>
              <a:gd name="connsiteY242" fmla="*/ 78908 h 789069"/>
              <a:gd name="connsiteX243" fmla="*/ 1132301 w 1211208"/>
              <a:gd name="connsiteY243" fmla="*/ 39454 h 789069"/>
              <a:gd name="connsiteX244" fmla="*/ 1171755 w 1211208"/>
              <a:gd name="connsiteY244" fmla="*/ 0 h 789069"/>
              <a:gd name="connsiteX245" fmla="*/ 1029722 w 1211208"/>
              <a:gd name="connsiteY245" fmla="*/ 0 h 789069"/>
              <a:gd name="connsiteX246" fmla="*/ 1069176 w 1211208"/>
              <a:gd name="connsiteY246" fmla="*/ 39454 h 789069"/>
              <a:gd name="connsiteX247" fmla="*/ 1029722 w 1211208"/>
              <a:gd name="connsiteY247" fmla="*/ 78908 h 789069"/>
              <a:gd name="connsiteX248" fmla="*/ 990268 w 1211208"/>
              <a:gd name="connsiteY248" fmla="*/ 39454 h 789069"/>
              <a:gd name="connsiteX249" fmla="*/ 1029722 w 1211208"/>
              <a:gd name="connsiteY249" fmla="*/ 0 h 789069"/>
              <a:gd name="connsiteX250" fmla="*/ 887689 w 1211208"/>
              <a:gd name="connsiteY250" fmla="*/ 0 h 789069"/>
              <a:gd name="connsiteX251" fmla="*/ 927142 w 1211208"/>
              <a:gd name="connsiteY251" fmla="*/ 39454 h 789069"/>
              <a:gd name="connsiteX252" fmla="*/ 887689 w 1211208"/>
              <a:gd name="connsiteY252" fmla="*/ 78908 h 789069"/>
              <a:gd name="connsiteX253" fmla="*/ 848235 w 1211208"/>
              <a:gd name="connsiteY253" fmla="*/ 39454 h 789069"/>
              <a:gd name="connsiteX254" fmla="*/ 887689 w 1211208"/>
              <a:gd name="connsiteY254" fmla="*/ 0 h 789069"/>
              <a:gd name="connsiteX255" fmla="*/ 745657 w 1211208"/>
              <a:gd name="connsiteY255" fmla="*/ 0 h 789069"/>
              <a:gd name="connsiteX256" fmla="*/ 785111 w 1211208"/>
              <a:gd name="connsiteY256" fmla="*/ 39454 h 789069"/>
              <a:gd name="connsiteX257" fmla="*/ 745657 w 1211208"/>
              <a:gd name="connsiteY257" fmla="*/ 78908 h 789069"/>
              <a:gd name="connsiteX258" fmla="*/ 706203 w 1211208"/>
              <a:gd name="connsiteY258" fmla="*/ 39454 h 789069"/>
              <a:gd name="connsiteX259" fmla="*/ 745657 w 1211208"/>
              <a:gd name="connsiteY259" fmla="*/ 0 h 789069"/>
              <a:gd name="connsiteX260" fmla="*/ 603626 w 1211208"/>
              <a:gd name="connsiteY260" fmla="*/ 0 h 789069"/>
              <a:gd name="connsiteX261" fmla="*/ 643080 w 1211208"/>
              <a:gd name="connsiteY261" fmla="*/ 39454 h 789069"/>
              <a:gd name="connsiteX262" fmla="*/ 603626 w 1211208"/>
              <a:gd name="connsiteY262" fmla="*/ 78908 h 789069"/>
              <a:gd name="connsiteX263" fmla="*/ 564172 w 1211208"/>
              <a:gd name="connsiteY263" fmla="*/ 39454 h 789069"/>
              <a:gd name="connsiteX264" fmla="*/ 603626 w 1211208"/>
              <a:gd name="connsiteY264" fmla="*/ 0 h 789069"/>
              <a:gd name="connsiteX265" fmla="*/ 461593 w 1211208"/>
              <a:gd name="connsiteY265" fmla="*/ 0 h 789069"/>
              <a:gd name="connsiteX266" fmla="*/ 501047 w 1211208"/>
              <a:gd name="connsiteY266" fmla="*/ 39454 h 789069"/>
              <a:gd name="connsiteX267" fmla="*/ 461593 w 1211208"/>
              <a:gd name="connsiteY267" fmla="*/ 78908 h 789069"/>
              <a:gd name="connsiteX268" fmla="*/ 422140 w 1211208"/>
              <a:gd name="connsiteY268" fmla="*/ 39454 h 789069"/>
              <a:gd name="connsiteX269" fmla="*/ 461593 w 1211208"/>
              <a:gd name="connsiteY269" fmla="*/ 0 h 789069"/>
              <a:gd name="connsiteX270" fmla="*/ 319562 w 1211208"/>
              <a:gd name="connsiteY270" fmla="*/ 0 h 789069"/>
              <a:gd name="connsiteX271" fmla="*/ 359016 w 1211208"/>
              <a:gd name="connsiteY271" fmla="*/ 39454 h 789069"/>
              <a:gd name="connsiteX272" fmla="*/ 319562 w 1211208"/>
              <a:gd name="connsiteY272" fmla="*/ 78908 h 789069"/>
              <a:gd name="connsiteX273" fmla="*/ 280108 w 1211208"/>
              <a:gd name="connsiteY273" fmla="*/ 39454 h 789069"/>
              <a:gd name="connsiteX274" fmla="*/ 319562 w 1211208"/>
              <a:gd name="connsiteY274" fmla="*/ 0 h 789069"/>
              <a:gd name="connsiteX275" fmla="*/ 177529 w 1211208"/>
              <a:gd name="connsiteY275" fmla="*/ 0 h 789069"/>
              <a:gd name="connsiteX276" fmla="*/ 216982 w 1211208"/>
              <a:gd name="connsiteY276" fmla="*/ 39454 h 789069"/>
              <a:gd name="connsiteX277" fmla="*/ 177529 w 1211208"/>
              <a:gd name="connsiteY277" fmla="*/ 78908 h 789069"/>
              <a:gd name="connsiteX278" fmla="*/ 138075 w 1211208"/>
              <a:gd name="connsiteY278" fmla="*/ 39454 h 789069"/>
              <a:gd name="connsiteX279" fmla="*/ 177529 w 1211208"/>
              <a:gd name="connsiteY279" fmla="*/ 0 h 789069"/>
              <a:gd name="connsiteX280" fmla="*/ 35496 w 1211208"/>
              <a:gd name="connsiteY280" fmla="*/ 0 h 789069"/>
              <a:gd name="connsiteX281" fmla="*/ 74950 w 1211208"/>
              <a:gd name="connsiteY281" fmla="*/ 39454 h 789069"/>
              <a:gd name="connsiteX282" fmla="*/ 35496 w 1211208"/>
              <a:gd name="connsiteY282" fmla="*/ 78908 h 789069"/>
              <a:gd name="connsiteX283" fmla="*/ 7598 w 1211208"/>
              <a:gd name="connsiteY283" fmla="*/ 67352 h 789069"/>
              <a:gd name="connsiteX284" fmla="*/ 0 w 1211208"/>
              <a:gd name="connsiteY284" fmla="*/ 49009 h 789069"/>
              <a:gd name="connsiteX285" fmla="*/ 0 w 1211208"/>
              <a:gd name="connsiteY285" fmla="*/ 29899 h 789069"/>
              <a:gd name="connsiteX286" fmla="*/ 7598 w 1211208"/>
              <a:gd name="connsiteY286" fmla="*/ 11556 h 789069"/>
              <a:gd name="connsiteX287" fmla="*/ 35496 w 1211208"/>
              <a:gd name="connsiteY287" fmla="*/ 0 h 789069"/>
            </a:gdLst>
            <a:rect l="l" t="t" r="r" b="b"/>
            <a:pathLst>
              <a:path w="1211208" h="789069">
                <a:moveTo>
                  <a:pt x="1171755" y="710162"/>
                </a:moveTo>
                <a:cubicBezTo>
                  <a:pt x="1193544" y="710162"/>
                  <a:pt x="1211208" y="727826"/>
                  <a:pt x="1211208" y="749615"/>
                </a:cubicBezTo>
                <a:cubicBezTo>
                  <a:pt x="1211208" y="771405"/>
                  <a:pt x="1193544" y="789069"/>
                  <a:pt x="1171755" y="789069"/>
                </a:cubicBezTo>
                <a:cubicBezTo>
                  <a:pt x="1149965" y="789069"/>
                  <a:pt x="1132301" y="771405"/>
                  <a:pt x="1132301" y="749615"/>
                </a:cubicBezTo>
                <a:cubicBezTo>
                  <a:pt x="1132301" y="727826"/>
                  <a:pt x="1149965" y="710162"/>
                  <a:pt x="1171755" y="710162"/>
                </a:cubicBezTo>
                <a:close/>
                <a:moveTo>
                  <a:pt x="1029722" y="710162"/>
                </a:moveTo>
                <a:cubicBezTo>
                  <a:pt x="1051512" y="710162"/>
                  <a:pt x="1069176" y="727826"/>
                  <a:pt x="1069176" y="749615"/>
                </a:cubicBezTo>
                <a:cubicBezTo>
                  <a:pt x="1069176" y="771405"/>
                  <a:pt x="1051512" y="789069"/>
                  <a:pt x="1029722" y="789069"/>
                </a:cubicBezTo>
                <a:cubicBezTo>
                  <a:pt x="1007932" y="789069"/>
                  <a:pt x="990268" y="771405"/>
                  <a:pt x="990268" y="749615"/>
                </a:cubicBezTo>
                <a:cubicBezTo>
                  <a:pt x="990268" y="727826"/>
                  <a:pt x="1007932" y="710162"/>
                  <a:pt x="1029722" y="710162"/>
                </a:cubicBezTo>
                <a:close/>
                <a:moveTo>
                  <a:pt x="887689" y="710162"/>
                </a:moveTo>
                <a:cubicBezTo>
                  <a:pt x="909478" y="710162"/>
                  <a:pt x="927142" y="727826"/>
                  <a:pt x="927142" y="749615"/>
                </a:cubicBezTo>
                <a:cubicBezTo>
                  <a:pt x="927142" y="771405"/>
                  <a:pt x="909478" y="789069"/>
                  <a:pt x="887689" y="789069"/>
                </a:cubicBezTo>
                <a:cubicBezTo>
                  <a:pt x="865899" y="789069"/>
                  <a:pt x="848235" y="771405"/>
                  <a:pt x="848235" y="749615"/>
                </a:cubicBezTo>
                <a:cubicBezTo>
                  <a:pt x="848235" y="727826"/>
                  <a:pt x="865899" y="710162"/>
                  <a:pt x="887689" y="710162"/>
                </a:cubicBezTo>
                <a:close/>
                <a:moveTo>
                  <a:pt x="745657" y="710162"/>
                </a:moveTo>
                <a:cubicBezTo>
                  <a:pt x="767447" y="710162"/>
                  <a:pt x="785111" y="727826"/>
                  <a:pt x="785111" y="749615"/>
                </a:cubicBezTo>
                <a:cubicBezTo>
                  <a:pt x="785111" y="771405"/>
                  <a:pt x="767447" y="789069"/>
                  <a:pt x="745657" y="789069"/>
                </a:cubicBezTo>
                <a:cubicBezTo>
                  <a:pt x="723868" y="789069"/>
                  <a:pt x="706203" y="771405"/>
                  <a:pt x="706203" y="749615"/>
                </a:cubicBezTo>
                <a:cubicBezTo>
                  <a:pt x="706203" y="727826"/>
                  <a:pt x="723868" y="710162"/>
                  <a:pt x="745657" y="710162"/>
                </a:cubicBezTo>
                <a:close/>
                <a:moveTo>
                  <a:pt x="603626" y="710162"/>
                </a:moveTo>
                <a:cubicBezTo>
                  <a:pt x="625416" y="710162"/>
                  <a:pt x="643080" y="727826"/>
                  <a:pt x="643080" y="749615"/>
                </a:cubicBezTo>
                <a:cubicBezTo>
                  <a:pt x="643080" y="771405"/>
                  <a:pt x="625416" y="789069"/>
                  <a:pt x="603626" y="789069"/>
                </a:cubicBezTo>
                <a:cubicBezTo>
                  <a:pt x="581836" y="789069"/>
                  <a:pt x="564172" y="771405"/>
                  <a:pt x="564172" y="749615"/>
                </a:cubicBezTo>
                <a:cubicBezTo>
                  <a:pt x="564172" y="727826"/>
                  <a:pt x="581836" y="710162"/>
                  <a:pt x="603626" y="710162"/>
                </a:cubicBezTo>
                <a:close/>
                <a:moveTo>
                  <a:pt x="461593" y="710162"/>
                </a:moveTo>
                <a:cubicBezTo>
                  <a:pt x="483383" y="710162"/>
                  <a:pt x="501047" y="727826"/>
                  <a:pt x="501047" y="749615"/>
                </a:cubicBezTo>
                <a:cubicBezTo>
                  <a:pt x="501047" y="771405"/>
                  <a:pt x="483383" y="789069"/>
                  <a:pt x="461593" y="789069"/>
                </a:cubicBezTo>
                <a:cubicBezTo>
                  <a:pt x="439804" y="789069"/>
                  <a:pt x="422140" y="771405"/>
                  <a:pt x="422140" y="749615"/>
                </a:cubicBezTo>
                <a:cubicBezTo>
                  <a:pt x="422140" y="727826"/>
                  <a:pt x="439804" y="710162"/>
                  <a:pt x="461593" y="710162"/>
                </a:cubicBezTo>
                <a:close/>
                <a:moveTo>
                  <a:pt x="319562" y="710162"/>
                </a:moveTo>
                <a:cubicBezTo>
                  <a:pt x="341352" y="710162"/>
                  <a:pt x="359016" y="727826"/>
                  <a:pt x="359016" y="749615"/>
                </a:cubicBezTo>
                <a:cubicBezTo>
                  <a:pt x="359016" y="771405"/>
                  <a:pt x="341352" y="789069"/>
                  <a:pt x="319562" y="789069"/>
                </a:cubicBezTo>
                <a:cubicBezTo>
                  <a:pt x="297773" y="789069"/>
                  <a:pt x="280108" y="771405"/>
                  <a:pt x="280108" y="749615"/>
                </a:cubicBezTo>
                <a:cubicBezTo>
                  <a:pt x="280108" y="727826"/>
                  <a:pt x="297773" y="710162"/>
                  <a:pt x="319562" y="710162"/>
                </a:cubicBezTo>
                <a:close/>
                <a:moveTo>
                  <a:pt x="177529" y="710162"/>
                </a:moveTo>
                <a:cubicBezTo>
                  <a:pt x="199318" y="710162"/>
                  <a:pt x="216982" y="727826"/>
                  <a:pt x="216982" y="749615"/>
                </a:cubicBezTo>
                <a:cubicBezTo>
                  <a:pt x="216982" y="771405"/>
                  <a:pt x="199318" y="789069"/>
                  <a:pt x="177529" y="789069"/>
                </a:cubicBezTo>
                <a:cubicBezTo>
                  <a:pt x="155739" y="789069"/>
                  <a:pt x="138075" y="771405"/>
                  <a:pt x="138075" y="749615"/>
                </a:cubicBezTo>
                <a:cubicBezTo>
                  <a:pt x="138075" y="727826"/>
                  <a:pt x="155739" y="710162"/>
                  <a:pt x="177529" y="710162"/>
                </a:cubicBezTo>
                <a:close/>
                <a:moveTo>
                  <a:pt x="35496" y="710162"/>
                </a:moveTo>
                <a:cubicBezTo>
                  <a:pt x="57286" y="710162"/>
                  <a:pt x="74950" y="727826"/>
                  <a:pt x="74950" y="749615"/>
                </a:cubicBezTo>
                <a:cubicBezTo>
                  <a:pt x="74950" y="771405"/>
                  <a:pt x="57286" y="789069"/>
                  <a:pt x="35496" y="789069"/>
                </a:cubicBezTo>
                <a:cubicBezTo>
                  <a:pt x="24601" y="789069"/>
                  <a:pt x="14738" y="784653"/>
                  <a:pt x="7598" y="777513"/>
                </a:cubicBezTo>
                <a:lnTo>
                  <a:pt x="0" y="759170"/>
                </a:lnTo>
                <a:lnTo>
                  <a:pt x="0" y="740060"/>
                </a:lnTo>
                <a:lnTo>
                  <a:pt x="7598" y="721717"/>
                </a:lnTo>
                <a:cubicBezTo>
                  <a:pt x="14738" y="714578"/>
                  <a:pt x="24601" y="710162"/>
                  <a:pt x="35496" y="710162"/>
                </a:cubicBezTo>
                <a:close/>
                <a:moveTo>
                  <a:pt x="1171755" y="568129"/>
                </a:moveTo>
                <a:cubicBezTo>
                  <a:pt x="1193544" y="568129"/>
                  <a:pt x="1211208" y="585793"/>
                  <a:pt x="1211208" y="607583"/>
                </a:cubicBezTo>
                <a:cubicBezTo>
                  <a:pt x="1211208" y="629373"/>
                  <a:pt x="1193544" y="647037"/>
                  <a:pt x="1171755" y="647037"/>
                </a:cubicBezTo>
                <a:cubicBezTo>
                  <a:pt x="1149965" y="647037"/>
                  <a:pt x="1132301" y="629373"/>
                  <a:pt x="1132301" y="607583"/>
                </a:cubicBezTo>
                <a:cubicBezTo>
                  <a:pt x="1132301" y="585793"/>
                  <a:pt x="1149965" y="568129"/>
                  <a:pt x="1171755" y="568129"/>
                </a:cubicBezTo>
                <a:close/>
                <a:moveTo>
                  <a:pt x="1029722" y="568129"/>
                </a:moveTo>
                <a:cubicBezTo>
                  <a:pt x="1051512" y="568129"/>
                  <a:pt x="1069176" y="585793"/>
                  <a:pt x="1069176" y="607583"/>
                </a:cubicBezTo>
                <a:cubicBezTo>
                  <a:pt x="1069176" y="629373"/>
                  <a:pt x="1051512" y="647037"/>
                  <a:pt x="1029722" y="647037"/>
                </a:cubicBezTo>
                <a:cubicBezTo>
                  <a:pt x="1007932" y="647037"/>
                  <a:pt x="990268" y="629373"/>
                  <a:pt x="990268" y="607583"/>
                </a:cubicBezTo>
                <a:cubicBezTo>
                  <a:pt x="990268" y="585793"/>
                  <a:pt x="1007932" y="568129"/>
                  <a:pt x="1029722" y="568129"/>
                </a:cubicBezTo>
                <a:close/>
                <a:moveTo>
                  <a:pt x="887689" y="568129"/>
                </a:moveTo>
                <a:cubicBezTo>
                  <a:pt x="909478" y="568129"/>
                  <a:pt x="927142" y="585793"/>
                  <a:pt x="927142" y="607583"/>
                </a:cubicBezTo>
                <a:cubicBezTo>
                  <a:pt x="927142" y="629373"/>
                  <a:pt x="909478" y="647037"/>
                  <a:pt x="887689" y="647037"/>
                </a:cubicBezTo>
                <a:cubicBezTo>
                  <a:pt x="865899" y="647037"/>
                  <a:pt x="848235" y="629373"/>
                  <a:pt x="848235" y="607583"/>
                </a:cubicBezTo>
                <a:cubicBezTo>
                  <a:pt x="848235" y="585793"/>
                  <a:pt x="865899" y="568129"/>
                  <a:pt x="887689" y="568129"/>
                </a:cubicBezTo>
                <a:close/>
                <a:moveTo>
                  <a:pt x="745657" y="568129"/>
                </a:moveTo>
                <a:cubicBezTo>
                  <a:pt x="767447" y="568129"/>
                  <a:pt x="785111" y="585793"/>
                  <a:pt x="785111" y="607583"/>
                </a:cubicBezTo>
                <a:cubicBezTo>
                  <a:pt x="785111" y="629373"/>
                  <a:pt x="767447" y="647037"/>
                  <a:pt x="745657" y="647037"/>
                </a:cubicBezTo>
                <a:cubicBezTo>
                  <a:pt x="723868" y="647037"/>
                  <a:pt x="706203" y="629373"/>
                  <a:pt x="706203" y="607583"/>
                </a:cubicBezTo>
                <a:cubicBezTo>
                  <a:pt x="706203" y="585793"/>
                  <a:pt x="723868" y="568129"/>
                  <a:pt x="745657" y="568129"/>
                </a:cubicBezTo>
                <a:close/>
                <a:moveTo>
                  <a:pt x="603626" y="568129"/>
                </a:moveTo>
                <a:cubicBezTo>
                  <a:pt x="625416" y="568129"/>
                  <a:pt x="643080" y="585793"/>
                  <a:pt x="643080" y="607583"/>
                </a:cubicBezTo>
                <a:cubicBezTo>
                  <a:pt x="643080" y="629373"/>
                  <a:pt x="625416" y="647037"/>
                  <a:pt x="603626" y="647037"/>
                </a:cubicBezTo>
                <a:cubicBezTo>
                  <a:pt x="581836" y="647037"/>
                  <a:pt x="564172" y="629373"/>
                  <a:pt x="564172" y="607583"/>
                </a:cubicBezTo>
                <a:cubicBezTo>
                  <a:pt x="564172" y="585793"/>
                  <a:pt x="581836" y="568129"/>
                  <a:pt x="603626" y="568129"/>
                </a:cubicBezTo>
                <a:close/>
                <a:moveTo>
                  <a:pt x="461593" y="568129"/>
                </a:moveTo>
                <a:cubicBezTo>
                  <a:pt x="483383" y="568129"/>
                  <a:pt x="501047" y="585793"/>
                  <a:pt x="501047" y="607583"/>
                </a:cubicBezTo>
                <a:cubicBezTo>
                  <a:pt x="501047" y="629373"/>
                  <a:pt x="483383" y="647037"/>
                  <a:pt x="461593" y="647037"/>
                </a:cubicBezTo>
                <a:cubicBezTo>
                  <a:pt x="439804" y="647037"/>
                  <a:pt x="422140" y="629373"/>
                  <a:pt x="422140" y="607583"/>
                </a:cubicBezTo>
                <a:cubicBezTo>
                  <a:pt x="422140" y="585793"/>
                  <a:pt x="439804" y="568129"/>
                  <a:pt x="461593" y="568129"/>
                </a:cubicBezTo>
                <a:close/>
                <a:moveTo>
                  <a:pt x="319562" y="568129"/>
                </a:moveTo>
                <a:cubicBezTo>
                  <a:pt x="341352" y="568129"/>
                  <a:pt x="359016" y="585793"/>
                  <a:pt x="359016" y="607583"/>
                </a:cubicBezTo>
                <a:cubicBezTo>
                  <a:pt x="359016" y="629373"/>
                  <a:pt x="341352" y="647037"/>
                  <a:pt x="319562" y="647037"/>
                </a:cubicBezTo>
                <a:cubicBezTo>
                  <a:pt x="297773" y="647037"/>
                  <a:pt x="280108" y="629373"/>
                  <a:pt x="280108" y="607583"/>
                </a:cubicBezTo>
                <a:cubicBezTo>
                  <a:pt x="280108" y="585793"/>
                  <a:pt x="297773" y="568129"/>
                  <a:pt x="319562" y="568129"/>
                </a:cubicBezTo>
                <a:close/>
                <a:moveTo>
                  <a:pt x="177529" y="568129"/>
                </a:moveTo>
                <a:cubicBezTo>
                  <a:pt x="199318" y="568129"/>
                  <a:pt x="216982" y="585793"/>
                  <a:pt x="216982" y="607583"/>
                </a:cubicBezTo>
                <a:cubicBezTo>
                  <a:pt x="216982" y="629373"/>
                  <a:pt x="199318" y="647037"/>
                  <a:pt x="177529" y="647037"/>
                </a:cubicBezTo>
                <a:cubicBezTo>
                  <a:pt x="155739" y="647037"/>
                  <a:pt x="138075" y="629373"/>
                  <a:pt x="138075" y="607583"/>
                </a:cubicBezTo>
                <a:cubicBezTo>
                  <a:pt x="138075" y="585793"/>
                  <a:pt x="155739" y="568129"/>
                  <a:pt x="177529" y="568129"/>
                </a:cubicBezTo>
                <a:close/>
                <a:moveTo>
                  <a:pt x="35496" y="568129"/>
                </a:moveTo>
                <a:cubicBezTo>
                  <a:pt x="57286" y="568129"/>
                  <a:pt x="74950" y="585793"/>
                  <a:pt x="74950" y="607583"/>
                </a:cubicBezTo>
                <a:cubicBezTo>
                  <a:pt x="74950" y="629373"/>
                  <a:pt x="57286" y="647037"/>
                  <a:pt x="35496" y="647037"/>
                </a:cubicBezTo>
                <a:cubicBezTo>
                  <a:pt x="24601" y="647037"/>
                  <a:pt x="14738" y="642621"/>
                  <a:pt x="7598" y="635481"/>
                </a:cubicBezTo>
                <a:lnTo>
                  <a:pt x="0" y="617138"/>
                </a:lnTo>
                <a:lnTo>
                  <a:pt x="0" y="598028"/>
                </a:lnTo>
                <a:lnTo>
                  <a:pt x="7598" y="579685"/>
                </a:lnTo>
                <a:cubicBezTo>
                  <a:pt x="14738" y="572545"/>
                  <a:pt x="24601" y="568129"/>
                  <a:pt x="35496" y="568129"/>
                </a:cubicBezTo>
                <a:close/>
                <a:moveTo>
                  <a:pt x="1171755" y="426098"/>
                </a:moveTo>
                <a:cubicBezTo>
                  <a:pt x="1193544" y="426098"/>
                  <a:pt x="1211208" y="443762"/>
                  <a:pt x="1211208" y="465552"/>
                </a:cubicBezTo>
                <a:cubicBezTo>
                  <a:pt x="1211208" y="487341"/>
                  <a:pt x="1193544" y="505005"/>
                  <a:pt x="1171755" y="505005"/>
                </a:cubicBezTo>
                <a:cubicBezTo>
                  <a:pt x="1149965" y="505005"/>
                  <a:pt x="1132301" y="487341"/>
                  <a:pt x="1132301" y="465552"/>
                </a:cubicBezTo>
                <a:cubicBezTo>
                  <a:pt x="1132301" y="443762"/>
                  <a:pt x="1149965" y="426098"/>
                  <a:pt x="1171755" y="426098"/>
                </a:cubicBezTo>
                <a:close/>
                <a:moveTo>
                  <a:pt x="1029722" y="426098"/>
                </a:moveTo>
                <a:cubicBezTo>
                  <a:pt x="1051512" y="426098"/>
                  <a:pt x="1069176" y="443762"/>
                  <a:pt x="1069176" y="465552"/>
                </a:cubicBezTo>
                <a:cubicBezTo>
                  <a:pt x="1069176" y="487341"/>
                  <a:pt x="1051512" y="505005"/>
                  <a:pt x="1029722" y="505005"/>
                </a:cubicBezTo>
                <a:cubicBezTo>
                  <a:pt x="1007932" y="505005"/>
                  <a:pt x="990268" y="487341"/>
                  <a:pt x="990268" y="465552"/>
                </a:cubicBezTo>
                <a:cubicBezTo>
                  <a:pt x="990268" y="443762"/>
                  <a:pt x="1007932" y="426098"/>
                  <a:pt x="1029722" y="426098"/>
                </a:cubicBezTo>
                <a:close/>
                <a:moveTo>
                  <a:pt x="887689" y="426098"/>
                </a:moveTo>
                <a:cubicBezTo>
                  <a:pt x="909478" y="426098"/>
                  <a:pt x="927142" y="443762"/>
                  <a:pt x="927142" y="465552"/>
                </a:cubicBezTo>
                <a:cubicBezTo>
                  <a:pt x="927142" y="487341"/>
                  <a:pt x="909478" y="505005"/>
                  <a:pt x="887689" y="505005"/>
                </a:cubicBezTo>
                <a:cubicBezTo>
                  <a:pt x="865899" y="505005"/>
                  <a:pt x="848235" y="487341"/>
                  <a:pt x="848235" y="465552"/>
                </a:cubicBezTo>
                <a:cubicBezTo>
                  <a:pt x="848235" y="443762"/>
                  <a:pt x="865899" y="426098"/>
                  <a:pt x="887689" y="426098"/>
                </a:cubicBezTo>
                <a:close/>
                <a:moveTo>
                  <a:pt x="745657" y="426098"/>
                </a:moveTo>
                <a:cubicBezTo>
                  <a:pt x="767447" y="426098"/>
                  <a:pt x="785111" y="443762"/>
                  <a:pt x="785111" y="465552"/>
                </a:cubicBezTo>
                <a:cubicBezTo>
                  <a:pt x="785111" y="487341"/>
                  <a:pt x="767447" y="505005"/>
                  <a:pt x="745657" y="505005"/>
                </a:cubicBezTo>
                <a:cubicBezTo>
                  <a:pt x="723868" y="505005"/>
                  <a:pt x="706203" y="487341"/>
                  <a:pt x="706203" y="465552"/>
                </a:cubicBezTo>
                <a:cubicBezTo>
                  <a:pt x="706203" y="443762"/>
                  <a:pt x="723868" y="426098"/>
                  <a:pt x="745657" y="426098"/>
                </a:cubicBezTo>
                <a:close/>
                <a:moveTo>
                  <a:pt x="603626" y="426098"/>
                </a:moveTo>
                <a:cubicBezTo>
                  <a:pt x="625416" y="426098"/>
                  <a:pt x="643080" y="443762"/>
                  <a:pt x="643080" y="465552"/>
                </a:cubicBezTo>
                <a:cubicBezTo>
                  <a:pt x="643080" y="487341"/>
                  <a:pt x="625416" y="505005"/>
                  <a:pt x="603626" y="505005"/>
                </a:cubicBezTo>
                <a:cubicBezTo>
                  <a:pt x="581836" y="505005"/>
                  <a:pt x="564172" y="487341"/>
                  <a:pt x="564172" y="465552"/>
                </a:cubicBezTo>
                <a:cubicBezTo>
                  <a:pt x="564172" y="443762"/>
                  <a:pt x="581836" y="426098"/>
                  <a:pt x="603626" y="426098"/>
                </a:cubicBezTo>
                <a:close/>
                <a:moveTo>
                  <a:pt x="461593" y="426098"/>
                </a:moveTo>
                <a:cubicBezTo>
                  <a:pt x="483383" y="426098"/>
                  <a:pt x="501047" y="443762"/>
                  <a:pt x="501047" y="465552"/>
                </a:cubicBezTo>
                <a:cubicBezTo>
                  <a:pt x="501047" y="487341"/>
                  <a:pt x="483383" y="505005"/>
                  <a:pt x="461593" y="505005"/>
                </a:cubicBezTo>
                <a:cubicBezTo>
                  <a:pt x="439804" y="505005"/>
                  <a:pt x="422140" y="487341"/>
                  <a:pt x="422140" y="465552"/>
                </a:cubicBezTo>
                <a:cubicBezTo>
                  <a:pt x="422140" y="443762"/>
                  <a:pt x="439804" y="426098"/>
                  <a:pt x="461593" y="426098"/>
                </a:cubicBezTo>
                <a:close/>
                <a:moveTo>
                  <a:pt x="319562" y="426098"/>
                </a:moveTo>
                <a:cubicBezTo>
                  <a:pt x="341352" y="426098"/>
                  <a:pt x="359016" y="443762"/>
                  <a:pt x="359016" y="465552"/>
                </a:cubicBezTo>
                <a:cubicBezTo>
                  <a:pt x="359016" y="487341"/>
                  <a:pt x="341352" y="505005"/>
                  <a:pt x="319562" y="505005"/>
                </a:cubicBezTo>
                <a:cubicBezTo>
                  <a:pt x="297773" y="505005"/>
                  <a:pt x="280108" y="487341"/>
                  <a:pt x="280108" y="465552"/>
                </a:cubicBezTo>
                <a:cubicBezTo>
                  <a:pt x="280108" y="443762"/>
                  <a:pt x="297773" y="426098"/>
                  <a:pt x="319562" y="426098"/>
                </a:cubicBezTo>
                <a:close/>
                <a:moveTo>
                  <a:pt x="177529" y="426098"/>
                </a:moveTo>
                <a:cubicBezTo>
                  <a:pt x="199318" y="426098"/>
                  <a:pt x="216982" y="443762"/>
                  <a:pt x="216982" y="465552"/>
                </a:cubicBezTo>
                <a:cubicBezTo>
                  <a:pt x="216982" y="487341"/>
                  <a:pt x="199318" y="505005"/>
                  <a:pt x="177529" y="505005"/>
                </a:cubicBezTo>
                <a:cubicBezTo>
                  <a:pt x="155739" y="505005"/>
                  <a:pt x="138075" y="487341"/>
                  <a:pt x="138075" y="465552"/>
                </a:cubicBezTo>
                <a:cubicBezTo>
                  <a:pt x="138075" y="443762"/>
                  <a:pt x="155739" y="426098"/>
                  <a:pt x="177529" y="426098"/>
                </a:cubicBezTo>
                <a:close/>
                <a:moveTo>
                  <a:pt x="35496" y="426098"/>
                </a:moveTo>
                <a:cubicBezTo>
                  <a:pt x="57286" y="426098"/>
                  <a:pt x="74950" y="443762"/>
                  <a:pt x="74950" y="465552"/>
                </a:cubicBezTo>
                <a:cubicBezTo>
                  <a:pt x="74950" y="487341"/>
                  <a:pt x="57286" y="505005"/>
                  <a:pt x="35496" y="505005"/>
                </a:cubicBezTo>
                <a:cubicBezTo>
                  <a:pt x="24601" y="505005"/>
                  <a:pt x="14738" y="500589"/>
                  <a:pt x="7598" y="493450"/>
                </a:cubicBezTo>
                <a:lnTo>
                  <a:pt x="0" y="475107"/>
                </a:lnTo>
                <a:lnTo>
                  <a:pt x="0" y="455997"/>
                </a:lnTo>
                <a:lnTo>
                  <a:pt x="7598" y="437654"/>
                </a:lnTo>
                <a:cubicBezTo>
                  <a:pt x="14738" y="430514"/>
                  <a:pt x="24601" y="426098"/>
                  <a:pt x="35496" y="426098"/>
                </a:cubicBezTo>
                <a:close/>
                <a:moveTo>
                  <a:pt x="1171755" y="284064"/>
                </a:moveTo>
                <a:cubicBezTo>
                  <a:pt x="1193544" y="284064"/>
                  <a:pt x="1211208" y="301728"/>
                  <a:pt x="1211208" y="323518"/>
                </a:cubicBezTo>
                <a:cubicBezTo>
                  <a:pt x="1211208" y="345308"/>
                  <a:pt x="1193544" y="362972"/>
                  <a:pt x="1171755" y="362972"/>
                </a:cubicBezTo>
                <a:cubicBezTo>
                  <a:pt x="1149965" y="362972"/>
                  <a:pt x="1132301" y="345308"/>
                  <a:pt x="1132301" y="323518"/>
                </a:cubicBezTo>
                <a:cubicBezTo>
                  <a:pt x="1132301" y="301728"/>
                  <a:pt x="1149965" y="284064"/>
                  <a:pt x="1171755" y="284064"/>
                </a:cubicBezTo>
                <a:close/>
                <a:moveTo>
                  <a:pt x="1029722" y="284064"/>
                </a:moveTo>
                <a:cubicBezTo>
                  <a:pt x="1051512" y="284064"/>
                  <a:pt x="1069176" y="301728"/>
                  <a:pt x="1069176" y="323518"/>
                </a:cubicBezTo>
                <a:cubicBezTo>
                  <a:pt x="1069176" y="345308"/>
                  <a:pt x="1051512" y="362972"/>
                  <a:pt x="1029722" y="362972"/>
                </a:cubicBezTo>
                <a:cubicBezTo>
                  <a:pt x="1007932" y="362972"/>
                  <a:pt x="990268" y="345308"/>
                  <a:pt x="990268" y="323518"/>
                </a:cubicBezTo>
                <a:cubicBezTo>
                  <a:pt x="990268" y="301728"/>
                  <a:pt x="1007932" y="284064"/>
                  <a:pt x="1029722" y="284064"/>
                </a:cubicBezTo>
                <a:close/>
                <a:moveTo>
                  <a:pt x="887689" y="284064"/>
                </a:moveTo>
                <a:cubicBezTo>
                  <a:pt x="909478" y="284064"/>
                  <a:pt x="927142" y="301728"/>
                  <a:pt x="927142" y="323518"/>
                </a:cubicBezTo>
                <a:cubicBezTo>
                  <a:pt x="927142" y="345308"/>
                  <a:pt x="909478" y="362972"/>
                  <a:pt x="887689" y="362972"/>
                </a:cubicBezTo>
                <a:cubicBezTo>
                  <a:pt x="865899" y="362972"/>
                  <a:pt x="848235" y="345308"/>
                  <a:pt x="848235" y="323518"/>
                </a:cubicBezTo>
                <a:cubicBezTo>
                  <a:pt x="848235" y="301728"/>
                  <a:pt x="865899" y="284064"/>
                  <a:pt x="887689" y="284064"/>
                </a:cubicBezTo>
                <a:close/>
                <a:moveTo>
                  <a:pt x="745657" y="284064"/>
                </a:moveTo>
                <a:cubicBezTo>
                  <a:pt x="767447" y="284064"/>
                  <a:pt x="785111" y="301728"/>
                  <a:pt x="785111" y="323518"/>
                </a:cubicBezTo>
                <a:cubicBezTo>
                  <a:pt x="785111" y="345308"/>
                  <a:pt x="767447" y="362972"/>
                  <a:pt x="745657" y="362972"/>
                </a:cubicBezTo>
                <a:cubicBezTo>
                  <a:pt x="723868" y="362972"/>
                  <a:pt x="706203" y="345308"/>
                  <a:pt x="706203" y="323518"/>
                </a:cubicBezTo>
                <a:cubicBezTo>
                  <a:pt x="706203" y="301728"/>
                  <a:pt x="723868" y="284064"/>
                  <a:pt x="745657" y="284064"/>
                </a:cubicBezTo>
                <a:close/>
                <a:moveTo>
                  <a:pt x="603626" y="284064"/>
                </a:moveTo>
                <a:cubicBezTo>
                  <a:pt x="625416" y="284064"/>
                  <a:pt x="643080" y="301728"/>
                  <a:pt x="643080" y="323518"/>
                </a:cubicBezTo>
                <a:cubicBezTo>
                  <a:pt x="643080" y="345308"/>
                  <a:pt x="625416" y="362972"/>
                  <a:pt x="603626" y="362972"/>
                </a:cubicBezTo>
                <a:cubicBezTo>
                  <a:pt x="581836" y="362972"/>
                  <a:pt x="564172" y="345308"/>
                  <a:pt x="564172" y="323518"/>
                </a:cubicBezTo>
                <a:cubicBezTo>
                  <a:pt x="564172" y="301728"/>
                  <a:pt x="581836" y="284064"/>
                  <a:pt x="603626" y="284064"/>
                </a:cubicBezTo>
                <a:close/>
                <a:moveTo>
                  <a:pt x="461593" y="284064"/>
                </a:moveTo>
                <a:cubicBezTo>
                  <a:pt x="483383" y="284064"/>
                  <a:pt x="501047" y="301728"/>
                  <a:pt x="501047" y="323518"/>
                </a:cubicBezTo>
                <a:cubicBezTo>
                  <a:pt x="501047" y="345308"/>
                  <a:pt x="483383" y="362972"/>
                  <a:pt x="461593" y="362972"/>
                </a:cubicBezTo>
                <a:cubicBezTo>
                  <a:pt x="439804" y="362972"/>
                  <a:pt x="422140" y="345308"/>
                  <a:pt x="422140" y="323518"/>
                </a:cubicBezTo>
                <a:cubicBezTo>
                  <a:pt x="422140" y="301728"/>
                  <a:pt x="439804" y="284064"/>
                  <a:pt x="461593" y="284064"/>
                </a:cubicBezTo>
                <a:close/>
                <a:moveTo>
                  <a:pt x="319562" y="284064"/>
                </a:moveTo>
                <a:cubicBezTo>
                  <a:pt x="341352" y="284064"/>
                  <a:pt x="359016" y="301728"/>
                  <a:pt x="359016" y="323518"/>
                </a:cubicBezTo>
                <a:cubicBezTo>
                  <a:pt x="359016" y="345308"/>
                  <a:pt x="341352" y="362972"/>
                  <a:pt x="319562" y="362972"/>
                </a:cubicBezTo>
                <a:cubicBezTo>
                  <a:pt x="297773" y="362972"/>
                  <a:pt x="280108" y="345308"/>
                  <a:pt x="280108" y="323518"/>
                </a:cubicBezTo>
                <a:cubicBezTo>
                  <a:pt x="280108" y="301728"/>
                  <a:pt x="297773" y="284064"/>
                  <a:pt x="319562" y="284064"/>
                </a:cubicBezTo>
                <a:close/>
                <a:moveTo>
                  <a:pt x="177529" y="284064"/>
                </a:moveTo>
                <a:cubicBezTo>
                  <a:pt x="199318" y="284064"/>
                  <a:pt x="216982" y="301728"/>
                  <a:pt x="216982" y="323518"/>
                </a:cubicBezTo>
                <a:cubicBezTo>
                  <a:pt x="216982" y="345308"/>
                  <a:pt x="199318" y="362972"/>
                  <a:pt x="177529" y="362972"/>
                </a:cubicBezTo>
                <a:cubicBezTo>
                  <a:pt x="155739" y="362972"/>
                  <a:pt x="138075" y="345308"/>
                  <a:pt x="138075" y="323518"/>
                </a:cubicBezTo>
                <a:cubicBezTo>
                  <a:pt x="138075" y="301728"/>
                  <a:pt x="155739" y="284064"/>
                  <a:pt x="177529" y="284064"/>
                </a:cubicBezTo>
                <a:close/>
                <a:moveTo>
                  <a:pt x="35496" y="284064"/>
                </a:moveTo>
                <a:cubicBezTo>
                  <a:pt x="57286" y="284064"/>
                  <a:pt x="74950" y="301728"/>
                  <a:pt x="74950" y="323518"/>
                </a:cubicBezTo>
                <a:cubicBezTo>
                  <a:pt x="74950" y="345308"/>
                  <a:pt x="57286" y="362972"/>
                  <a:pt x="35496" y="362972"/>
                </a:cubicBezTo>
                <a:cubicBezTo>
                  <a:pt x="24601" y="362972"/>
                  <a:pt x="14738" y="358556"/>
                  <a:pt x="7598" y="351416"/>
                </a:cubicBezTo>
                <a:lnTo>
                  <a:pt x="0" y="333073"/>
                </a:lnTo>
                <a:lnTo>
                  <a:pt x="0" y="313963"/>
                </a:lnTo>
                <a:lnTo>
                  <a:pt x="7598" y="295620"/>
                </a:lnTo>
                <a:cubicBezTo>
                  <a:pt x="14738" y="288480"/>
                  <a:pt x="24601" y="284064"/>
                  <a:pt x="35496" y="284064"/>
                </a:cubicBezTo>
                <a:close/>
                <a:moveTo>
                  <a:pt x="1171755" y="142032"/>
                </a:moveTo>
                <a:cubicBezTo>
                  <a:pt x="1193544" y="142032"/>
                  <a:pt x="1211208" y="159696"/>
                  <a:pt x="1211208" y="181485"/>
                </a:cubicBezTo>
                <a:cubicBezTo>
                  <a:pt x="1211208" y="203275"/>
                  <a:pt x="1193544" y="220939"/>
                  <a:pt x="1171755" y="220939"/>
                </a:cubicBezTo>
                <a:cubicBezTo>
                  <a:pt x="1149965" y="220939"/>
                  <a:pt x="1132301" y="203275"/>
                  <a:pt x="1132301" y="181485"/>
                </a:cubicBezTo>
                <a:cubicBezTo>
                  <a:pt x="1132301" y="159696"/>
                  <a:pt x="1149965" y="142032"/>
                  <a:pt x="1171755" y="142032"/>
                </a:cubicBezTo>
                <a:close/>
                <a:moveTo>
                  <a:pt x="1029722" y="142032"/>
                </a:moveTo>
                <a:cubicBezTo>
                  <a:pt x="1051512" y="142032"/>
                  <a:pt x="1069176" y="159696"/>
                  <a:pt x="1069176" y="181485"/>
                </a:cubicBezTo>
                <a:cubicBezTo>
                  <a:pt x="1069176" y="203275"/>
                  <a:pt x="1051512" y="220939"/>
                  <a:pt x="1029722" y="220939"/>
                </a:cubicBezTo>
                <a:cubicBezTo>
                  <a:pt x="1007932" y="220939"/>
                  <a:pt x="990268" y="203275"/>
                  <a:pt x="990268" y="181485"/>
                </a:cubicBezTo>
                <a:cubicBezTo>
                  <a:pt x="990268" y="159696"/>
                  <a:pt x="1007932" y="142032"/>
                  <a:pt x="1029722" y="142032"/>
                </a:cubicBezTo>
                <a:close/>
                <a:moveTo>
                  <a:pt x="887689" y="142032"/>
                </a:moveTo>
                <a:cubicBezTo>
                  <a:pt x="909478" y="142032"/>
                  <a:pt x="927142" y="159696"/>
                  <a:pt x="927142" y="181485"/>
                </a:cubicBezTo>
                <a:cubicBezTo>
                  <a:pt x="927142" y="203275"/>
                  <a:pt x="909478" y="220939"/>
                  <a:pt x="887689" y="220939"/>
                </a:cubicBezTo>
                <a:cubicBezTo>
                  <a:pt x="865899" y="220939"/>
                  <a:pt x="848235" y="203275"/>
                  <a:pt x="848235" y="181485"/>
                </a:cubicBezTo>
                <a:cubicBezTo>
                  <a:pt x="848235" y="159696"/>
                  <a:pt x="865899" y="142032"/>
                  <a:pt x="887689" y="142032"/>
                </a:cubicBezTo>
                <a:close/>
                <a:moveTo>
                  <a:pt x="745657" y="142032"/>
                </a:moveTo>
                <a:cubicBezTo>
                  <a:pt x="767447" y="142032"/>
                  <a:pt x="785111" y="159696"/>
                  <a:pt x="785111" y="181485"/>
                </a:cubicBezTo>
                <a:cubicBezTo>
                  <a:pt x="785111" y="203275"/>
                  <a:pt x="767447" y="220939"/>
                  <a:pt x="745657" y="220939"/>
                </a:cubicBezTo>
                <a:cubicBezTo>
                  <a:pt x="723868" y="220939"/>
                  <a:pt x="706203" y="203275"/>
                  <a:pt x="706203" y="181485"/>
                </a:cubicBezTo>
                <a:cubicBezTo>
                  <a:pt x="706203" y="159696"/>
                  <a:pt x="723868" y="142032"/>
                  <a:pt x="745657" y="142032"/>
                </a:cubicBezTo>
                <a:close/>
                <a:moveTo>
                  <a:pt x="603626" y="142032"/>
                </a:moveTo>
                <a:cubicBezTo>
                  <a:pt x="625416" y="142032"/>
                  <a:pt x="643080" y="159696"/>
                  <a:pt x="643080" y="181485"/>
                </a:cubicBezTo>
                <a:cubicBezTo>
                  <a:pt x="643080" y="203275"/>
                  <a:pt x="625416" y="220939"/>
                  <a:pt x="603626" y="220939"/>
                </a:cubicBezTo>
                <a:cubicBezTo>
                  <a:pt x="581836" y="220939"/>
                  <a:pt x="564172" y="203275"/>
                  <a:pt x="564172" y="181485"/>
                </a:cubicBezTo>
                <a:cubicBezTo>
                  <a:pt x="564172" y="159696"/>
                  <a:pt x="581836" y="142032"/>
                  <a:pt x="603626" y="142032"/>
                </a:cubicBezTo>
                <a:close/>
                <a:moveTo>
                  <a:pt x="461593" y="142032"/>
                </a:moveTo>
                <a:cubicBezTo>
                  <a:pt x="483383" y="142032"/>
                  <a:pt x="501047" y="159696"/>
                  <a:pt x="501047" y="181485"/>
                </a:cubicBezTo>
                <a:cubicBezTo>
                  <a:pt x="501047" y="203275"/>
                  <a:pt x="483383" y="220939"/>
                  <a:pt x="461593" y="220939"/>
                </a:cubicBezTo>
                <a:cubicBezTo>
                  <a:pt x="439804" y="220939"/>
                  <a:pt x="422140" y="203275"/>
                  <a:pt x="422140" y="181485"/>
                </a:cubicBezTo>
                <a:cubicBezTo>
                  <a:pt x="422140" y="159696"/>
                  <a:pt x="439804" y="142032"/>
                  <a:pt x="461593" y="142032"/>
                </a:cubicBezTo>
                <a:close/>
                <a:moveTo>
                  <a:pt x="319562" y="142032"/>
                </a:moveTo>
                <a:cubicBezTo>
                  <a:pt x="341352" y="142032"/>
                  <a:pt x="359016" y="159696"/>
                  <a:pt x="359016" y="181485"/>
                </a:cubicBezTo>
                <a:cubicBezTo>
                  <a:pt x="359016" y="203275"/>
                  <a:pt x="341352" y="220939"/>
                  <a:pt x="319562" y="220939"/>
                </a:cubicBezTo>
                <a:cubicBezTo>
                  <a:pt x="297773" y="220939"/>
                  <a:pt x="280108" y="203275"/>
                  <a:pt x="280108" y="181485"/>
                </a:cubicBezTo>
                <a:cubicBezTo>
                  <a:pt x="280108" y="159696"/>
                  <a:pt x="297773" y="142032"/>
                  <a:pt x="319562" y="142032"/>
                </a:cubicBezTo>
                <a:close/>
                <a:moveTo>
                  <a:pt x="177529" y="142032"/>
                </a:moveTo>
                <a:cubicBezTo>
                  <a:pt x="199318" y="142032"/>
                  <a:pt x="216982" y="159696"/>
                  <a:pt x="216982" y="181485"/>
                </a:cubicBezTo>
                <a:cubicBezTo>
                  <a:pt x="216982" y="203275"/>
                  <a:pt x="199318" y="220939"/>
                  <a:pt x="177529" y="220939"/>
                </a:cubicBezTo>
                <a:cubicBezTo>
                  <a:pt x="155739" y="220939"/>
                  <a:pt x="138075" y="203275"/>
                  <a:pt x="138075" y="181485"/>
                </a:cubicBezTo>
                <a:cubicBezTo>
                  <a:pt x="138075" y="159696"/>
                  <a:pt x="155739" y="142032"/>
                  <a:pt x="177529" y="142032"/>
                </a:cubicBezTo>
                <a:close/>
                <a:moveTo>
                  <a:pt x="35496" y="142032"/>
                </a:moveTo>
                <a:cubicBezTo>
                  <a:pt x="57286" y="142032"/>
                  <a:pt x="74950" y="159696"/>
                  <a:pt x="74950" y="181485"/>
                </a:cubicBezTo>
                <a:cubicBezTo>
                  <a:pt x="74950" y="203275"/>
                  <a:pt x="57286" y="220939"/>
                  <a:pt x="35496" y="220939"/>
                </a:cubicBezTo>
                <a:cubicBezTo>
                  <a:pt x="24601" y="220939"/>
                  <a:pt x="14738" y="216523"/>
                  <a:pt x="7598" y="209384"/>
                </a:cubicBezTo>
                <a:lnTo>
                  <a:pt x="0" y="191040"/>
                </a:lnTo>
                <a:lnTo>
                  <a:pt x="0" y="171930"/>
                </a:lnTo>
                <a:lnTo>
                  <a:pt x="7598" y="153587"/>
                </a:lnTo>
                <a:cubicBezTo>
                  <a:pt x="14738" y="146448"/>
                  <a:pt x="24601" y="142032"/>
                  <a:pt x="35496" y="142032"/>
                </a:cubicBezTo>
                <a:close/>
                <a:moveTo>
                  <a:pt x="1171755" y="0"/>
                </a:moveTo>
                <a:cubicBezTo>
                  <a:pt x="1193544" y="0"/>
                  <a:pt x="1211208" y="17664"/>
                  <a:pt x="1211208" y="39454"/>
                </a:cubicBezTo>
                <a:cubicBezTo>
                  <a:pt x="1211208" y="61244"/>
                  <a:pt x="1193544" y="78908"/>
                  <a:pt x="1171755" y="78908"/>
                </a:cubicBezTo>
                <a:cubicBezTo>
                  <a:pt x="1149965" y="78908"/>
                  <a:pt x="1132301" y="61244"/>
                  <a:pt x="1132301" y="39454"/>
                </a:cubicBezTo>
                <a:cubicBezTo>
                  <a:pt x="1132301" y="17664"/>
                  <a:pt x="1149965" y="0"/>
                  <a:pt x="1171755" y="0"/>
                </a:cubicBezTo>
                <a:close/>
                <a:moveTo>
                  <a:pt x="1029722" y="0"/>
                </a:moveTo>
                <a:cubicBezTo>
                  <a:pt x="1051512" y="0"/>
                  <a:pt x="1069176" y="17664"/>
                  <a:pt x="1069176" y="39454"/>
                </a:cubicBezTo>
                <a:cubicBezTo>
                  <a:pt x="1069176" y="61244"/>
                  <a:pt x="1051512" y="78908"/>
                  <a:pt x="1029722" y="78908"/>
                </a:cubicBezTo>
                <a:cubicBezTo>
                  <a:pt x="1007932" y="78908"/>
                  <a:pt x="990268" y="61244"/>
                  <a:pt x="990268" y="39454"/>
                </a:cubicBezTo>
                <a:cubicBezTo>
                  <a:pt x="990268" y="17664"/>
                  <a:pt x="1007932" y="0"/>
                  <a:pt x="1029722" y="0"/>
                </a:cubicBezTo>
                <a:close/>
                <a:moveTo>
                  <a:pt x="887689" y="0"/>
                </a:moveTo>
                <a:cubicBezTo>
                  <a:pt x="909478" y="0"/>
                  <a:pt x="927142" y="17664"/>
                  <a:pt x="927142" y="39454"/>
                </a:cubicBezTo>
                <a:cubicBezTo>
                  <a:pt x="927142" y="61244"/>
                  <a:pt x="909478" y="78908"/>
                  <a:pt x="887689" y="78908"/>
                </a:cubicBezTo>
                <a:cubicBezTo>
                  <a:pt x="865899" y="78908"/>
                  <a:pt x="848235" y="61244"/>
                  <a:pt x="848235" y="39454"/>
                </a:cubicBezTo>
                <a:cubicBezTo>
                  <a:pt x="848235" y="17664"/>
                  <a:pt x="865899" y="0"/>
                  <a:pt x="887689" y="0"/>
                </a:cubicBezTo>
                <a:close/>
                <a:moveTo>
                  <a:pt x="745657" y="0"/>
                </a:moveTo>
                <a:cubicBezTo>
                  <a:pt x="767447" y="0"/>
                  <a:pt x="785111" y="17664"/>
                  <a:pt x="785111" y="39454"/>
                </a:cubicBezTo>
                <a:cubicBezTo>
                  <a:pt x="785111" y="61244"/>
                  <a:pt x="767447" y="78908"/>
                  <a:pt x="745657" y="78908"/>
                </a:cubicBezTo>
                <a:cubicBezTo>
                  <a:pt x="723868" y="78908"/>
                  <a:pt x="706203" y="61244"/>
                  <a:pt x="706203" y="39454"/>
                </a:cubicBezTo>
                <a:cubicBezTo>
                  <a:pt x="706203" y="17664"/>
                  <a:pt x="723868" y="0"/>
                  <a:pt x="745657" y="0"/>
                </a:cubicBezTo>
                <a:close/>
                <a:moveTo>
                  <a:pt x="603626" y="0"/>
                </a:moveTo>
                <a:cubicBezTo>
                  <a:pt x="625416" y="0"/>
                  <a:pt x="643080" y="17664"/>
                  <a:pt x="643080" y="39454"/>
                </a:cubicBezTo>
                <a:cubicBezTo>
                  <a:pt x="643080" y="61244"/>
                  <a:pt x="625416" y="78908"/>
                  <a:pt x="603626" y="78908"/>
                </a:cubicBezTo>
                <a:cubicBezTo>
                  <a:pt x="581836" y="78908"/>
                  <a:pt x="564172" y="61244"/>
                  <a:pt x="564172" y="39454"/>
                </a:cubicBezTo>
                <a:cubicBezTo>
                  <a:pt x="564172" y="17664"/>
                  <a:pt x="581836" y="0"/>
                  <a:pt x="603626" y="0"/>
                </a:cubicBezTo>
                <a:close/>
                <a:moveTo>
                  <a:pt x="461593" y="0"/>
                </a:moveTo>
                <a:cubicBezTo>
                  <a:pt x="483383" y="0"/>
                  <a:pt x="501047" y="17664"/>
                  <a:pt x="501047" y="39454"/>
                </a:cubicBezTo>
                <a:cubicBezTo>
                  <a:pt x="501047" y="61244"/>
                  <a:pt x="483383" y="78908"/>
                  <a:pt x="461593" y="78908"/>
                </a:cubicBezTo>
                <a:cubicBezTo>
                  <a:pt x="439804" y="78908"/>
                  <a:pt x="422140" y="61244"/>
                  <a:pt x="422140" y="39454"/>
                </a:cubicBezTo>
                <a:cubicBezTo>
                  <a:pt x="422140" y="17664"/>
                  <a:pt x="439804" y="0"/>
                  <a:pt x="461593" y="0"/>
                </a:cubicBezTo>
                <a:close/>
                <a:moveTo>
                  <a:pt x="319562" y="0"/>
                </a:moveTo>
                <a:cubicBezTo>
                  <a:pt x="341352" y="0"/>
                  <a:pt x="359016" y="17664"/>
                  <a:pt x="359016" y="39454"/>
                </a:cubicBezTo>
                <a:cubicBezTo>
                  <a:pt x="359016" y="61244"/>
                  <a:pt x="341352" y="78908"/>
                  <a:pt x="319562" y="78908"/>
                </a:cubicBezTo>
                <a:cubicBezTo>
                  <a:pt x="297773" y="78908"/>
                  <a:pt x="280108" y="61244"/>
                  <a:pt x="280108" y="39454"/>
                </a:cubicBezTo>
                <a:cubicBezTo>
                  <a:pt x="280108" y="17664"/>
                  <a:pt x="297773" y="0"/>
                  <a:pt x="319562" y="0"/>
                </a:cubicBezTo>
                <a:close/>
                <a:moveTo>
                  <a:pt x="177529" y="0"/>
                </a:moveTo>
                <a:cubicBezTo>
                  <a:pt x="199318" y="0"/>
                  <a:pt x="216982" y="17664"/>
                  <a:pt x="216982" y="39454"/>
                </a:cubicBezTo>
                <a:cubicBezTo>
                  <a:pt x="216982" y="61244"/>
                  <a:pt x="199318" y="78908"/>
                  <a:pt x="177529" y="78908"/>
                </a:cubicBezTo>
                <a:cubicBezTo>
                  <a:pt x="155739" y="78908"/>
                  <a:pt x="138075" y="61244"/>
                  <a:pt x="138075" y="39454"/>
                </a:cubicBezTo>
                <a:cubicBezTo>
                  <a:pt x="138075" y="17664"/>
                  <a:pt x="155739" y="0"/>
                  <a:pt x="177529" y="0"/>
                </a:cubicBezTo>
                <a:close/>
                <a:moveTo>
                  <a:pt x="35496" y="0"/>
                </a:moveTo>
                <a:cubicBezTo>
                  <a:pt x="57286" y="0"/>
                  <a:pt x="74950" y="17664"/>
                  <a:pt x="74950" y="39454"/>
                </a:cubicBezTo>
                <a:cubicBezTo>
                  <a:pt x="74950" y="61244"/>
                  <a:pt x="57286" y="78908"/>
                  <a:pt x="35496" y="78908"/>
                </a:cubicBezTo>
                <a:cubicBezTo>
                  <a:pt x="24601" y="78908"/>
                  <a:pt x="14738" y="74492"/>
                  <a:pt x="7598" y="67352"/>
                </a:cubicBezTo>
                <a:lnTo>
                  <a:pt x="0" y="49009"/>
                </a:lnTo>
                <a:lnTo>
                  <a:pt x="0" y="29899"/>
                </a:lnTo>
                <a:lnTo>
                  <a:pt x="7598" y="11556"/>
                </a:lnTo>
                <a:cubicBezTo>
                  <a:pt x="14738" y="4416"/>
                  <a:pt x="24601" y="0"/>
                  <a:pt x="3549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290492" y="1561660"/>
            <a:ext cx="2580571" cy="875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361054" y="2538849"/>
            <a:ext cx="7445828" cy="22701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5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配电服务与客户满意度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063646" y="483792"/>
            <a:ext cx="2064709" cy="4572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9050" cap="sq">
            <a:noFill/>
            <a:miter/>
          </a:ln>
          <a:effectLst>
            <a:outerShdw dist="88900" blurRad="152400" dir="5400000" sx="100000" sy="100000" kx="0" ky="0" algn="t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93394" y="586792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570915" y="1568277"/>
            <a:ext cx="585843" cy="721176"/>
          </a:xfrm>
          <a:prstGeom prst="homePlate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8092637" y="1568277"/>
            <a:ext cx="585843" cy="721176"/>
          </a:xfrm>
          <a:prstGeom prst="homePlate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363609" y="2406161"/>
            <a:ext cx="108000" cy="1570756"/>
          </a:xfrm>
          <a:custGeom>
            <a:avLst/>
            <a:gdLst>
              <a:gd name="connsiteX0" fmla="*/ 54000 w 108000"/>
              <a:gd name="connsiteY0" fmla="*/ 1462756 h 1570756"/>
              <a:gd name="connsiteX1" fmla="*/ 108000 w 108000"/>
              <a:gd name="connsiteY1" fmla="*/ 1516756 h 1570756"/>
              <a:gd name="connsiteX2" fmla="*/ 54000 w 108000"/>
              <a:gd name="connsiteY2" fmla="*/ 1570756 h 1570756"/>
              <a:gd name="connsiteX3" fmla="*/ 0 w 108000"/>
              <a:gd name="connsiteY3" fmla="*/ 1516756 h 1570756"/>
              <a:gd name="connsiteX4" fmla="*/ 54000 w 108000"/>
              <a:gd name="connsiteY4" fmla="*/ 1462756 h 1570756"/>
              <a:gd name="connsiteX5" fmla="*/ 54000 w 108000"/>
              <a:gd name="connsiteY5" fmla="*/ 1253790 h 1570756"/>
              <a:gd name="connsiteX6" fmla="*/ 108000 w 108000"/>
              <a:gd name="connsiteY6" fmla="*/ 1307790 h 1570756"/>
              <a:gd name="connsiteX7" fmla="*/ 54000 w 108000"/>
              <a:gd name="connsiteY7" fmla="*/ 1361790 h 1570756"/>
              <a:gd name="connsiteX8" fmla="*/ 0 w 108000"/>
              <a:gd name="connsiteY8" fmla="*/ 1307790 h 1570756"/>
              <a:gd name="connsiteX9" fmla="*/ 54000 w 108000"/>
              <a:gd name="connsiteY9" fmla="*/ 1253790 h 1570756"/>
              <a:gd name="connsiteX10" fmla="*/ 54000 w 108000"/>
              <a:gd name="connsiteY10" fmla="*/ 1044825 h 1570756"/>
              <a:gd name="connsiteX11" fmla="*/ 108000 w 108000"/>
              <a:gd name="connsiteY11" fmla="*/ 1098825 h 1570756"/>
              <a:gd name="connsiteX12" fmla="*/ 54000 w 108000"/>
              <a:gd name="connsiteY12" fmla="*/ 1152825 h 1570756"/>
              <a:gd name="connsiteX13" fmla="*/ 0 w 108000"/>
              <a:gd name="connsiteY13" fmla="*/ 1098825 h 1570756"/>
              <a:gd name="connsiteX14" fmla="*/ 54000 w 108000"/>
              <a:gd name="connsiteY14" fmla="*/ 1044825 h 1570756"/>
              <a:gd name="connsiteX15" fmla="*/ 54000 w 108000"/>
              <a:gd name="connsiteY15" fmla="*/ 835860 h 1570756"/>
              <a:gd name="connsiteX16" fmla="*/ 108000 w 108000"/>
              <a:gd name="connsiteY16" fmla="*/ 889860 h 1570756"/>
              <a:gd name="connsiteX17" fmla="*/ 54000 w 108000"/>
              <a:gd name="connsiteY17" fmla="*/ 943860 h 1570756"/>
              <a:gd name="connsiteX18" fmla="*/ 0 w 108000"/>
              <a:gd name="connsiteY18" fmla="*/ 889860 h 1570756"/>
              <a:gd name="connsiteX19" fmla="*/ 54000 w 108000"/>
              <a:gd name="connsiteY19" fmla="*/ 835860 h 1570756"/>
              <a:gd name="connsiteX20" fmla="*/ 54000 w 108000"/>
              <a:gd name="connsiteY20" fmla="*/ 626895 h 1570756"/>
              <a:gd name="connsiteX21" fmla="*/ 108000 w 108000"/>
              <a:gd name="connsiteY21" fmla="*/ 680895 h 1570756"/>
              <a:gd name="connsiteX22" fmla="*/ 54000 w 108000"/>
              <a:gd name="connsiteY22" fmla="*/ 734895 h 1570756"/>
              <a:gd name="connsiteX23" fmla="*/ 0 w 108000"/>
              <a:gd name="connsiteY23" fmla="*/ 680895 h 1570756"/>
              <a:gd name="connsiteX24" fmla="*/ 54000 w 108000"/>
              <a:gd name="connsiteY24" fmla="*/ 626895 h 1570756"/>
              <a:gd name="connsiteX25" fmla="*/ 54000 w 108000"/>
              <a:gd name="connsiteY25" fmla="*/ 417930 h 1570756"/>
              <a:gd name="connsiteX26" fmla="*/ 108000 w 108000"/>
              <a:gd name="connsiteY26" fmla="*/ 471930 h 1570756"/>
              <a:gd name="connsiteX27" fmla="*/ 54000 w 108000"/>
              <a:gd name="connsiteY27" fmla="*/ 525930 h 1570756"/>
              <a:gd name="connsiteX28" fmla="*/ 0 w 108000"/>
              <a:gd name="connsiteY28" fmla="*/ 471930 h 1570756"/>
              <a:gd name="connsiteX29" fmla="*/ 54000 w 108000"/>
              <a:gd name="connsiteY29" fmla="*/ 417930 h 1570756"/>
              <a:gd name="connsiteX30" fmla="*/ 54000 w 108000"/>
              <a:gd name="connsiteY30" fmla="*/ 208965 h 1570756"/>
              <a:gd name="connsiteX31" fmla="*/ 108000 w 108000"/>
              <a:gd name="connsiteY31" fmla="*/ 262965 h 1570756"/>
              <a:gd name="connsiteX32" fmla="*/ 54000 w 108000"/>
              <a:gd name="connsiteY32" fmla="*/ 316965 h 1570756"/>
              <a:gd name="connsiteX33" fmla="*/ 0 w 108000"/>
              <a:gd name="connsiteY33" fmla="*/ 262965 h 1570756"/>
              <a:gd name="connsiteX34" fmla="*/ 54000 w 108000"/>
              <a:gd name="connsiteY34" fmla="*/ 208965 h 1570756"/>
              <a:gd name="connsiteX35" fmla="*/ 54000 w 108000"/>
              <a:gd name="connsiteY35" fmla="*/ 0 h 1570756"/>
              <a:gd name="connsiteX36" fmla="*/ 108000 w 108000"/>
              <a:gd name="connsiteY36" fmla="*/ 54000 h 1570756"/>
              <a:gd name="connsiteX37" fmla="*/ 54000 w 108000"/>
              <a:gd name="connsiteY37" fmla="*/ 108000 h 1570756"/>
              <a:gd name="connsiteX38" fmla="*/ 0 w 108000"/>
              <a:gd name="connsiteY38" fmla="*/ 54000 h 1570756"/>
              <a:gd name="connsiteX39" fmla="*/ 54000 w 108000"/>
              <a:gd name="connsiteY39" fmla="*/ 0 h 1570756"/>
            </a:gdLst>
            <a:rect l="l" t="t" r="r" b="b"/>
            <a:pathLst>
              <a:path w="108000" h="1570756">
                <a:moveTo>
                  <a:pt x="54000" y="1462756"/>
                </a:moveTo>
                <a:cubicBezTo>
                  <a:pt x="83823" y="1462756"/>
                  <a:pt x="108000" y="1486933"/>
                  <a:pt x="108000" y="1516756"/>
                </a:cubicBezTo>
                <a:cubicBezTo>
                  <a:pt x="108000" y="1546579"/>
                  <a:pt x="83823" y="1570756"/>
                  <a:pt x="54000" y="1570756"/>
                </a:cubicBezTo>
                <a:cubicBezTo>
                  <a:pt x="24177" y="1570756"/>
                  <a:pt x="0" y="1546579"/>
                  <a:pt x="0" y="1516756"/>
                </a:cubicBezTo>
                <a:cubicBezTo>
                  <a:pt x="0" y="1486933"/>
                  <a:pt x="24177" y="1462756"/>
                  <a:pt x="54000" y="1462756"/>
                </a:cubicBezTo>
                <a:close/>
                <a:moveTo>
                  <a:pt x="54000" y="1253790"/>
                </a:moveTo>
                <a:cubicBezTo>
                  <a:pt x="83823" y="1253790"/>
                  <a:pt x="108000" y="1277967"/>
                  <a:pt x="108000" y="1307790"/>
                </a:cubicBezTo>
                <a:cubicBezTo>
                  <a:pt x="108000" y="1337613"/>
                  <a:pt x="83823" y="1361790"/>
                  <a:pt x="54000" y="1361790"/>
                </a:cubicBezTo>
                <a:cubicBezTo>
                  <a:pt x="24177" y="1361790"/>
                  <a:pt x="0" y="1337613"/>
                  <a:pt x="0" y="1307790"/>
                </a:cubicBezTo>
                <a:cubicBezTo>
                  <a:pt x="0" y="1277967"/>
                  <a:pt x="24177" y="1253790"/>
                  <a:pt x="54000" y="1253790"/>
                </a:cubicBezTo>
                <a:close/>
                <a:moveTo>
                  <a:pt x="54000" y="1044825"/>
                </a:moveTo>
                <a:cubicBezTo>
                  <a:pt x="83823" y="1044825"/>
                  <a:pt x="108000" y="1069002"/>
                  <a:pt x="108000" y="1098825"/>
                </a:cubicBezTo>
                <a:cubicBezTo>
                  <a:pt x="108000" y="1128648"/>
                  <a:pt x="83823" y="1152825"/>
                  <a:pt x="54000" y="1152825"/>
                </a:cubicBezTo>
                <a:cubicBezTo>
                  <a:pt x="24177" y="1152825"/>
                  <a:pt x="0" y="1128648"/>
                  <a:pt x="0" y="1098825"/>
                </a:cubicBezTo>
                <a:cubicBezTo>
                  <a:pt x="0" y="1069002"/>
                  <a:pt x="24177" y="1044825"/>
                  <a:pt x="54000" y="1044825"/>
                </a:cubicBezTo>
                <a:close/>
                <a:moveTo>
                  <a:pt x="54000" y="835860"/>
                </a:moveTo>
                <a:cubicBezTo>
                  <a:pt x="83823" y="835860"/>
                  <a:pt x="108000" y="860037"/>
                  <a:pt x="108000" y="889860"/>
                </a:cubicBezTo>
                <a:cubicBezTo>
                  <a:pt x="108000" y="919683"/>
                  <a:pt x="83823" y="943860"/>
                  <a:pt x="54000" y="943860"/>
                </a:cubicBezTo>
                <a:cubicBezTo>
                  <a:pt x="24177" y="943860"/>
                  <a:pt x="0" y="919683"/>
                  <a:pt x="0" y="889860"/>
                </a:cubicBezTo>
                <a:cubicBezTo>
                  <a:pt x="0" y="860037"/>
                  <a:pt x="24177" y="835860"/>
                  <a:pt x="54000" y="835860"/>
                </a:cubicBezTo>
                <a:close/>
                <a:moveTo>
                  <a:pt x="54000" y="626895"/>
                </a:moveTo>
                <a:cubicBezTo>
                  <a:pt x="83823" y="626895"/>
                  <a:pt x="108000" y="651072"/>
                  <a:pt x="108000" y="680895"/>
                </a:cubicBezTo>
                <a:cubicBezTo>
                  <a:pt x="108000" y="710718"/>
                  <a:pt x="83823" y="734895"/>
                  <a:pt x="54000" y="734895"/>
                </a:cubicBezTo>
                <a:cubicBezTo>
                  <a:pt x="24177" y="734895"/>
                  <a:pt x="0" y="710718"/>
                  <a:pt x="0" y="680895"/>
                </a:cubicBezTo>
                <a:cubicBezTo>
                  <a:pt x="0" y="651072"/>
                  <a:pt x="24177" y="626895"/>
                  <a:pt x="54000" y="626895"/>
                </a:cubicBezTo>
                <a:close/>
                <a:moveTo>
                  <a:pt x="54000" y="417930"/>
                </a:moveTo>
                <a:cubicBezTo>
                  <a:pt x="83823" y="417930"/>
                  <a:pt x="108000" y="442107"/>
                  <a:pt x="108000" y="471930"/>
                </a:cubicBezTo>
                <a:cubicBezTo>
                  <a:pt x="108000" y="501753"/>
                  <a:pt x="83823" y="525930"/>
                  <a:pt x="54000" y="525930"/>
                </a:cubicBezTo>
                <a:cubicBezTo>
                  <a:pt x="24177" y="525930"/>
                  <a:pt x="0" y="501753"/>
                  <a:pt x="0" y="471930"/>
                </a:cubicBezTo>
                <a:cubicBezTo>
                  <a:pt x="0" y="442107"/>
                  <a:pt x="24177" y="417930"/>
                  <a:pt x="54000" y="417930"/>
                </a:cubicBezTo>
                <a:close/>
                <a:moveTo>
                  <a:pt x="54000" y="208965"/>
                </a:moveTo>
                <a:cubicBezTo>
                  <a:pt x="83823" y="208965"/>
                  <a:pt x="108000" y="233142"/>
                  <a:pt x="108000" y="262965"/>
                </a:cubicBezTo>
                <a:cubicBezTo>
                  <a:pt x="108000" y="292788"/>
                  <a:pt x="83823" y="316965"/>
                  <a:pt x="54000" y="316965"/>
                </a:cubicBezTo>
                <a:cubicBezTo>
                  <a:pt x="24177" y="316965"/>
                  <a:pt x="0" y="292788"/>
                  <a:pt x="0" y="262965"/>
                </a:cubicBezTo>
                <a:cubicBezTo>
                  <a:pt x="0" y="233142"/>
                  <a:pt x="24177" y="208965"/>
                  <a:pt x="54000" y="208965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2700" cap="sq">
            <a:solidFill>
              <a:schemeClr val="accent1">
                <a:alpha val="4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555129" y="2406161"/>
            <a:ext cx="108000" cy="1570756"/>
          </a:xfrm>
          <a:custGeom>
            <a:avLst/>
            <a:gdLst>
              <a:gd name="connsiteX0" fmla="*/ 54000 w 108000"/>
              <a:gd name="connsiteY0" fmla="*/ 1462756 h 1570756"/>
              <a:gd name="connsiteX1" fmla="*/ 108000 w 108000"/>
              <a:gd name="connsiteY1" fmla="*/ 1516756 h 1570756"/>
              <a:gd name="connsiteX2" fmla="*/ 54000 w 108000"/>
              <a:gd name="connsiteY2" fmla="*/ 1570756 h 1570756"/>
              <a:gd name="connsiteX3" fmla="*/ 0 w 108000"/>
              <a:gd name="connsiteY3" fmla="*/ 1516756 h 1570756"/>
              <a:gd name="connsiteX4" fmla="*/ 54000 w 108000"/>
              <a:gd name="connsiteY4" fmla="*/ 1462756 h 1570756"/>
              <a:gd name="connsiteX5" fmla="*/ 54000 w 108000"/>
              <a:gd name="connsiteY5" fmla="*/ 1253790 h 1570756"/>
              <a:gd name="connsiteX6" fmla="*/ 108000 w 108000"/>
              <a:gd name="connsiteY6" fmla="*/ 1307790 h 1570756"/>
              <a:gd name="connsiteX7" fmla="*/ 54000 w 108000"/>
              <a:gd name="connsiteY7" fmla="*/ 1361790 h 1570756"/>
              <a:gd name="connsiteX8" fmla="*/ 0 w 108000"/>
              <a:gd name="connsiteY8" fmla="*/ 1307790 h 1570756"/>
              <a:gd name="connsiteX9" fmla="*/ 54000 w 108000"/>
              <a:gd name="connsiteY9" fmla="*/ 1253790 h 1570756"/>
              <a:gd name="connsiteX10" fmla="*/ 54000 w 108000"/>
              <a:gd name="connsiteY10" fmla="*/ 1044825 h 1570756"/>
              <a:gd name="connsiteX11" fmla="*/ 108000 w 108000"/>
              <a:gd name="connsiteY11" fmla="*/ 1098825 h 1570756"/>
              <a:gd name="connsiteX12" fmla="*/ 54000 w 108000"/>
              <a:gd name="connsiteY12" fmla="*/ 1152825 h 1570756"/>
              <a:gd name="connsiteX13" fmla="*/ 0 w 108000"/>
              <a:gd name="connsiteY13" fmla="*/ 1098825 h 1570756"/>
              <a:gd name="connsiteX14" fmla="*/ 54000 w 108000"/>
              <a:gd name="connsiteY14" fmla="*/ 1044825 h 1570756"/>
              <a:gd name="connsiteX15" fmla="*/ 54000 w 108000"/>
              <a:gd name="connsiteY15" fmla="*/ 835860 h 1570756"/>
              <a:gd name="connsiteX16" fmla="*/ 108000 w 108000"/>
              <a:gd name="connsiteY16" fmla="*/ 889860 h 1570756"/>
              <a:gd name="connsiteX17" fmla="*/ 54000 w 108000"/>
              <a:gd name="connsiteY17" fmla="*/ 943860 h 1570756"/>
              <a:gd name="connsiteX18" fmla="*/ 0 w 108000"/>
              <a:gd name="connsiteY18" fmla="*/ 889860 h 1570756"/>
              <a:gd name="connsiteX19" fmla="*/ 54000 w 108000"/>
              <a:gd name="connsiteY19" fmla="*/ 835860 h 1570756"/>
              <a:gd name="connsiteX20" fmla="*/ 54000 w 108000"/>
              <a:gd name="connsiteY20" fmla="*/ 626895 h 1570756"/>
              <a:gd name="connsiteX21" fmla="*/ 108000 w 108000"/>
              <a:gd name="connsiteY21" fmla="*/ 680895 h 1570756"/>
              <a:gd name="connsiteX22" fmla="*/ 54000 w 108000"/>
              <a:gd name="connsiteY22" fmla="*/ 734895 h 1570756"/>
              <a:gd name="connsiteX23" fmla="*/ 0 w 108000"/>
              <a:gd name="connsiteY23" fmla="*/ 680895 h 1570756"/>
              <a:gd name="connsiteX24" fmla="*/ 54000 w 108000"/>
              <a:gd name="connsiteY24" fmla="*/ 626895 h 1570756"/>
              <a:gd name="connsiteX25" fmla="*/ 54000 w 108000"/>
              <a:gd name="connsiteY25" fmla="*/ 417930 h 1570756"/>
              <a:gd name="connsiteX26" fmla="*/ 108000 w 108000"/>
              <a:gd name="connsiteY26" fmla="*/ 471930 h 1570756"/>
              <a:gd name="connsiteX27" fmla="*/ 54000 w 108000"/>
              <a:gd name="connsiteY27" fmla="*/ 525930 h 1570756"/>
              <a:gd name="connsiteX28" fmla="*/ 0 w 108000"/>
              <a:gd name="connsiteY28" fmla="*/ 471930 h 1570756"/>
              <a:gd name="connsiteX29" fmla="*/ 54000 w 108000"/>
              <a:gd name="connsiteY29" fmla="*/ 417930 h 1570756"/>
              <a:gd name="connsiteX30" fmla="*/ 54000 w 108000"/>
              <a:gd name="connsiteY30" fmla="*/ 208965 h 1570756"/>
              <a:gd name="connsiteX31" fmla="*/ 108000 w 108000"/>
              <a:gd name="connsiteY31" fmla="*/ 262965 h 1570756"/>
              <a:gd name="connsiteX32" fmla="*/ 54000 w 108000"/>
              <a:gd name="connsiteY32" fmla="*/ 316965 h 1570756"/>
              <a:gd name="connsiteX33" fmla="*/ 0 w 108000"/>
              <a:gd name="connsiteY33" fmla="*/ 262965 h 1570756"/>
              <a:gd name="connsiteX34" fmla="*/ 54000 w 108000"/>
              <a:gd name="connsiteY34" fmla="*/ 208965 h 1570756"/>
              <a:gd name="connsiteX35" fmla="*/ 54000 w 108000"/>
              <a:gd name="connsiteY35" fmla="*/ 0 h 1570756"/>
              <a:gd name="connsiteX36" fmla="*/ 108000 w 108000"/>
              <a:gd name="connsiteY36" fmla="*/ 54000 h 1570756"/>
              <a:gd name="connsiteX37" fmla="*/ 54000 w 108000"/>
              <a:gd name="connsiteY37" fmla="*/ 108000 h 1570756"/>
              <a:gd name="connsiteX38" fmla="*/ 0 w 108000"/>
              <a:gd name="connsiteY38" fmla="*/ 54000 h 1570756"/>
              <a:gd name="connsiteX39" fmla="*/ 54000 w 108000"/>
              <a:gd name="connsiteY39" fmla="*/ 0 h 1570756"/>
            </a:gdLst>
            <a:rect l="l" t="t" r="r" b="b"/>
            <a:pathLst>
              <a:path w="108000" h="1570756">
                <a:moveTo>
                  <a:pt x="54000" y="1462756"/>
                </a:moveTo>
                <a:cubicBezTo>
                  <a:pt x="83823" y="1462756"/>
                  <a:pt x="108000" y="1486933"/>
                  <a:pt x="108000" y="1516756"/>
                </a:cubicBezTo>
                <a:cubicBezTo>
                  <a:pt x="108000" y="1546579"/>
                  <a:pt x="83823" y="1570756"/>
                  <a:pt x="54000" y="1570756"/>
                </a:cubicBezTo>
                <a:cubicBezTo>
                  <a:pt x="24177" y="1570756"/>
                  <a:pt x="0" y="1546579"/>
                  <a:pt x="0" y="1516756"/>
                </a:cubicBezTo>
                <a:cubicBezTo>
                  <a:pt x="0" y="1486933"/>
                  <a:pt x="24177" y="1462756"/>
                  <a:pt x="54000" y="1462756"/>
                </a:cubicBezTo>
                <a:close/>
                <a:moveTo>
                  <a:pt x="54000" y="1253790"/>
                </a:moveTo>
                <a:cubicBezTo>
                  <a:pt x="83823" y="1253790"/>
                  <a:pt x="108000" y="1277967"/>
                  <a:pt x="108000" y="1307790"/>
                </a:cubicBezTo>
                <a:cubicBezTo>
                  <a:pt x="108000" y="1337613"/>
                  <a:pt x="83823" y="1361790"/>
                  <a:pt x="54000" y="1361790"/>
                </a:cubicBezTo>
                <a:cubicBezTo>
                  <a:pt x="24177" y="1361790"/>
                  <a:pt x="0" y="1337613"/>
                  <a:pt x="0" y="1307790"/>
                </a:cubicBezTo>
                <a:cubicBezTo>
                  <a:pt x="0" y="1277967"/>
                  <a:pt x="24177" y="1253790"/>
                  <a:pt x="54000" y="1253790"/>
                </a:cubicBezTo>
                <a:close/>
                <a:moveTo>
                  <a:pt x="54000" y="1044825"/>
                </a:moveTo>
                <a:cubicBezTo>
                  <a:pt x="83823" y="1044825"/>
                  <a:pt x="108000" y="1069002"/>
                  <a:pt x="108000" y="1098825"/>
                </a:cubicBezTo>
                <a:cubicBezTo>
                  <a:pt x="108000" y="1128648"/>
                  <a:pt x="83823" y="1152825"/>
                  <a:pt x="54000" y="1152825"/>
                </a:cubicBezTo>
                <a:cubicBezTo>
                  <a:pt x="24177" y="1152825"/>
                  <a:pt x="0" y="1128648"/>
                  <a:pt x="0" y="1098825"/>
                </a:cubicBezTo>
                <a:cubicBezTo>
                  <a:pt x="0" y="1069002"/>
                  <a:pt x="24177" y="1044825"/>
                  <a:pt x="54000" y="1044825"/>
                </a:cubicBezTo>
                <a:close/>
                <a:moveTo>
                  <a:pt x="54000" y="835860"/>
                </a:moveTo>
                <a:cubicBezTo>
                  <a:pt x="83823" y="835860"/>
                  <a:pt x="108000" y="860037"/>
                  <a:pt x="108000" y="889860"/>
                </a:cubicBezTo>
                <a:cubicBezTo>
                  <a:pt x="108000" y="919683"/>
                  <a:pt x="83823" y="943860"/>
                  <a:pt x="54000" y="943860"/>
                </a:cubicBezTo>
                <a:cubicBezTo>
                  <a:pt x="24177" y="943860"/>
                  <a:pt x="0" y="919683"/>
                  <a:pt x="0" y="889860"/>
                </a:cubicBezTo>
                <a:cubicBezTo>
                  <a:pt x="0" y="860037"/>
                  <a:pt x="24177" y="835860"/>
                  <a:pt x="54000" y="835860"/>
                </a:cubicBezTo>
                <a:close/>
                <a:moveTo>
                  <a:pt x="54000" y="626895"/>
                </a:moveTo>
                <a:cubicBezTo>
                  <a:pt x="83823" y="626895"/>
                  <a:pt x="108000" y="651072"/>
                  <a:pt x="108000" y="680895"/>
                </a:cubicBezTo>
                <a:cubicBezTo>
                  <a:pt x="108000" y="710718"/>
                  <a:pt x="83823" y="734895"/>
                  <a:pt x="54000" y="734895"/>
                </a:cubicBezTo>
                <a:cubicBezTo>
                  <a:pt x="24177" y="734895"/>
                  <a:pt x="0" y="710718"/>
                  <a:pt x="0" y="680895"/>
                </a:cubicBezTo>
                <a:cubicBezTo>
                  <a:pt x="0" y="651072"/>
                  <a:pt x="24177" y="626895"/>
                  <a:pt x="54000" y="626895"/>
                </a:cubicBezTo>
                <a:close/>
                <a:moveTo>
                  <a:pt x="54000" y="417930"/>
                </a:moveTo>
                <a:cubicBezTo>
                  <a:pt x="83823" y="417930"/>
                  <a:pt x="108000" y="442107"/>
                  <a:pt x="108000" y="471930"/>
                </a:cubicBezTo>
                <a:cubicBezTo>
                  <a:pt x="108000" y="501753"/>
                  <a:pt x="83823" y="525930"/>
                  <a:pt x="54000" y="525930"/>
                </a:cubicBezTo>
                <a:cubicBezTo>
                  <a:pt x="24177" y="525930"/>
                  <a:pt x="0" y="501753"/>
                  <a:pt x="0" y="471930"/>
                </a:cubicBezTo>
                <a:cubicBezTo>
                  <a:pt x="0" y="442107"/>
                  <a:pt x="24177" y="417930"/>
                  <a:pt x="54000" y="417930"/>
                </a:cubicBezTo>
                <a:close/>
                <a:moveTo>
                  <a:pt x="54000" y="208965"/>
                </a:moveTo>
                <a:cubicBezTo>
                  <a:pt x="83823" y="208965"/>
                  <a:pt x="108000" y="233142"/>
                  <a:pt x="108000" y="262965"/>
                </a:cubicBezTo>
                <a:cubicBezTo>
                  <a:pt x="108000" y="292788"/>
                  <a:pt x="83823" y="316965"/>
                  <a:pt x="54000" y="316965"/>
                </a:cubicBezTo>
                <a:cubicBezTo>
                  <a:pt x="24177" y="316965"/>
                  <a:pt x="0" y="292788"/>
                  <a:pt x="0" y="262965"/>
                </a:cubicBezTo>
                <a:cubicBezTo>
                  <a:pt x="0" y="233142"/>
                  <a:pt x="24177" y="208965"/>
                  <a:pt x="54000" y="208965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2700" cap="sq">
            <a:solidFill>
              <a:schemeClr val="accent1">
                <a:alpha val="4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782888" y="5013239"/>
            <a:ext cx="6626225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98165">
                <a:schemeClr val="bg1">
                  <a:alpha val="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871063" y="512197"/>
            <a:ext cx="1498594" cy="19251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265FC"/>
      </a:accent1>
      <a:accent2>
        <a:srgbClr val="0F9ED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