
<file path=[Content_Types].xml><?xml version="1.0" encoding="utf-8"?>
<Types xmlns="http://schemas.openxmlformats.org/package/2006/content-types">
  <Default Extension="jpeg" ContentType="image/jpeg"/>
  <Default Extension="png" ContentType="image/png"/>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OPPOSans H"/>
      <p:regular r:id="rId16"/>
    </p:embeddedFont>
    <p:embeddedFont>
      <p:font typeface="OPPOSans R"/>
      <p:regular r:id="rId17"/>
    </p:embeddedFont>
    <p:embeddedFont>
      <p:font typeface="OPPOSans L"/>
      <p:regular r:id="rId18"/>
    </p:embeddedFont>
    <p:embeddedFont>
      <p:font typeface="Source Han Sans"/>
      <p:regular r:id="rId19"/>
    </p:embeddedFont>
    <p:embeddedFont>
      <p:font typeface="Source Han Sans CN Bold"/>
      <p:regular r:id="rId20"/>
    </p:embeddedFont>
  </p:embeddedFontLst>
</p:presentation>
</file>

<file path=ppt/_rels/presentation.xml.rels><?xml version="1.0" encoding="UTF-8" standalone="yes"?>
<Relationships xmlns="http://schemas.openxmlformats.org/package/2006/relationships">
<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font" Target="fonts/font2.fntdata"/>
<Relationship Id="rId17" Type="http://schemas.openxmlformats.org/officeDocument/2006/relationships/font" Target="fonts/font4.fntdata"/>
<Relationship Id="rId18" Type="http://schemas.openxmlformats.org/officeDocument/2006/relationships/font" Target="fonts/font1.fntdata"/>
<Relationship Id="rId19" Type="http://schemas.openxmlformats.org/officeDocument/2006/relationships/font" Target="fonts/font5.fntdata"/>
<Relationship Id="rId20" Type="http://schemas.openxmlformats.org/officeDocument/2006/relationships/font" Target="fonts/font3.fntdata"/>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theme" Target="../theme/theme1.xml"/>
<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 y="0"/>
            <a:ext cx="12192000" cy="6858000"/>
          </a:xfrm>
          <a:prstGeom prst="rect">
            <a:avLst/>
          </a:prstGeom>
          <a:solidFill>
            <a:schemeClr val="accent1">
              <a:lumMod val="20000"/>
              <a:lumOff val="80000"/>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10605392" flipH="0" flipV="0">
            <a:off x="-53964" y="4262162"/>
            <a:ext cx="12252943" cy="2940269"/>
          </a:xfrm>
          <a:custGeom>
            <a:avLst/>
            <a:gdLst>
              <a:gd name="connsiteX0" fmla="*/ 3919393 w 12252943"/>
              <a:gd name="connsiteY0" fmla="*/ 2548059 h 2940269"/>
              <a:gd name="connsiteX1" fmla="*/ 3484792 w 12252943"/>
              <a:gd name="connsiteY1" fmla="*/ 2505048 h 2940269"/>
              <a:gd name="connsiteX2" fmla="*/ 108429 w 12252943"/>
              <a:gd name="connsiteY2" fmla="*/ 1474481 h 2940269"/>
              <a:gd name="connsiteX3" fmla="*/ 0 w 12252943"/>
              <a:gd name="connsiteY3" fmla="*/ 1420041 h 2940269"/>
              <a:gd name="connsiteX4" fmla="*/ 80473 w 12252943"/>
              <a:gd name="connsiteY4" fmla="*/ 0 h 2940269"/>
              <a:gd name="connsiteX5" fmla="*/ 12252943 w 12252943"/>
              <a:gd name="connsiteY5" fmla="*/ 689811 h 2940269"/>
              <a:gd name="connsiteX6" fmla="*/ 12133770 w 12252943"/>
              <a:gd name="connsiteY6" fmla="*/ 2792750 h 2940269"/>
              <a:gd name="connsiteX7" fmla="*/ 12030799 w 12252943"/>
              <a:gd name="connsiteY7" fmla="*/ 2829332 h 2940269"/>
              <a:gd name="connsiteX8" fmla="*/ 6652619 w 12252943"/>
              <a:gd name="connsiteY8" fmla="*/ 2106235 h 2940269"/>
              <a:gd name="connsiteX9" fmla="*/ 3919393 w 12252943"/>
              <a:gd name="connsiteY9" fmla="*/ 2548059 h 2940269"/>
            </a:gdLst>
            <a:rect l="l" t="t" r="r" b="b"/>
            <a:pathLst>
              <a:path w="12252943" h="2940269">
                <a:moveTo>
                  <a:pt x="3919393" y="2548059"/>
                </a:moveTo>
                <a:cubicBezTo>
                  <a:pt x="3784328" y="2545357"/>
                  <a:pt x="3640598" y="2532050"/>
                  <a:pt x="3484792" y="2505048"/>
                </a:cubicBezTo>
                <a:cubicBezTo>
                  <a:pt x="2627860" y="2356531"/>
                  <a:pt x="1109753" y="1946862"/>
                  <a:pt x="108429" y="1474481"/>
                </a:cubicBezTo>
                <a:lnTo>
                  <a:pt x="0" y="1420041"/>
                </a:lnTo>
                <a:lnTo>
                  <a:pt x="80473" y="0"/>
                </a:lnTo>
                <a:lnTo>
                  <a:pt x="12252943" y="689811"/>
                </a:lnTo>
                <a:lnTo>
                  <a:pt x="12133770" y="2792750"/>
                </a:lnTo>
                <a:lnTo>
                  <a:pt x="12030799" y="2829332"/>
                </a:lnTo>
                <a:cubicBezTo>
                  <a:pt x="10540729" y="3294210"/>
                  <a:pt x="8055212" y="2150504"/>
                  <a:pt x="6652619" y="2106235"/>
                </a:cubicBezTo>
                <a:cubicBezTo>
                  <a:pt x="5385761" y="2066250"/>
                  <a:pt x="4864849" y="2566973"/>
                  <a:pt x="3919393" y="2548059"/>
                </a:cubicBezTo>
                <a:close/>
              </a:path>
            </a:pathLst>
          </a:custGeom>
          <a:gradFill>
            <a:gsLst>
              <a:gs pos="0">
                <a:schemeClr val="accent1">
                  <a:lumMod val="20000"/>
                  <a:lumOff val="80000"/>
                </a:schemeClr>
              </a:gs>
              <a:gs pos="100000">
                <a:schemeClr val="accent1">
                  <a:lumMod val="40000"/>
                  <a:lumOff val="6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5223502" y="0"/>
            <a:ext cx="6968498" cy="1288675"/>
          </a:xfrm>
          <a:custGeom>
            <a:avLst/>
            <a:gdLst>
              <a:gd name="connsiteX0" fmla="*/ 0 w 6968498"/>
              <a:gd name="connsiteY0" fmla="*/ 0 h 1288675"/>
              <a:gd name="connsiteX1" fmla="*/ 6968498 w 6968498"/>
              <a:gd name="connsiteY1" fmla="*/ 0 h 1288675"/>
              <a:gd name="connsiteX2" fmla="*/ 6968498 w 6968498"/>
              <a:gd name="connsiteY2" fmla="*/ 1189666 h 1288675"/>
              <a:gd name="connsiteX3" fmla="*/ 6785311 w 6968498"/>
              <a:gd name="connsiteY3" fmla="*/ 1155475 h 1288675"/>
              <a:gd name="connsiteX4" fmla="*/ 5828676 w 6968498"/>
              <a:gd name="connsiteY4" fmla="*/ 1037903 h 1288675"/>
              <a:gd name="connsiteX5" fmla="*/ 3435932 w 6968498"/>
              <a:gd name="connsiteY5" fmla="*/ 1263995 h 1288675"/>
              <a:gd name="connsiteX6" fmla="*/ 179828 w 6968498"/>
              <a:gd name="connsiteY6" fmla="*/ 303102 h 1288675"/>
              <a:gd name="connsiteX7" fmla="*/ 63091 w 6968498"/>
              <a:gd name="connsiteY7" fmla="*/ 133726 h 1288675"/>
            </a:gdLst>
            <a:rect l="l" t="t" r="r" b="b"/>
            <a:pathLst>
              <a:path w="6968498" h="1288675">
                <a:moveTo>
                  <a:pt x="0" y="0"/>
                </a:moveTo>
                <a:lnTo>
                  <a:pt x="6968498" y="0"/>
                </a:lnTo>
                <a:lnTo>
                  <a:pt x="6968498" y="1189666"/>
                </a:lnTo>
                <a:lnTo>
                  <a:pt x="6785311" y="1155475"/>
                </a:lnTo>
                <a:cubicBezTo>
                  <a:pt x="6429945" y="1092365"/>
                  <a:pt x="6102074" y="1044379"/>
                  <a:pt x="5828676" y="1037903"/>
                </a:cubicBezTo>
                <a:cubicBezTo>
                  <a:pt x="4735086" y="1011997"/>
                  <a:pt x="4377408" y="1386462"/>
                  <a:pt x="3435932" y="1263995"/>
                </a:cubicBezTo>
                <a:cubicBezTo>
                  <a:pt x="2494458" y="1141528"/>
                  <a:pt x="496394" y="705830"/>
                  <a:pt x="179828" y="303102"/>
                </a:cubicBezTo>
                <a:cubicBezTo>
                  <a:pt x="140257" y="252761"/>
                  <a:pt x="99723" y="195613"/>
                  <a:pt x="63091" y="133726"/>
                </a:cubicBezTo>
                <a:close/>
              </a:path>
            </a:pathLst>
          </a:custGeom>
          <a:gradFill>
            <a:gsLst>
              <a:gs pos="0">
                <a:schemeClr val="accent1"/>
              </a:gs>
              <a:gs pos="100000">
                <a:schemeClr val="accent1">
                  <a:lumMod val="60000"/>
                  <a:lumOff val="4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10605392" flipH="0" flipV="0">
            <a:off x="-18887" y="5501083"/>
            <a:ext cx="12199014" cy="1701881"/>
          </a:xfrm>
          <a:custGeom>
            <a:avLst/>
            <a:gdLst>
              <a:gd name="connsiteX0" fmla="*/ 3761269 w 12199014"/>
              <a:gd name="connsiteY0" fmla="*/ 1386077 h 1701881"/>
              <a:gd name="connsiteX1" fmla="*/ 3540204 w 12199014"/>
              <a:gd name="connsiteY1" fmla="*/ 1362178 h 1701881"/>
              <a:gd name="connsiteX2" fmla="*/ 224037 w 12199014"/>
              <a:gd name="connsiteY2" fmla="*/ 557791 h 1701881"/>
              <a:gd name="connsiteX3" fmla="*/ 0 w 12199014"/>
              <a:gd name="connsiteY3" fmla="*/ 468398 h 1701881"/>
              <a:gd name="connsiteX4" fmla="*/ 26544 w 12199014"/>
              <a:gd name="connsiteY4" fmla="*/ 0 h 1701881"/>
              <a:gd name="connsiteX5" fmla="*/ 12199014 w 12199014"/>
              <a:gd name="connsiteY5" fmla="*/ 689810 h 1701881"/>
              <a:gd name="connsiteX6" fmla="*/ 12150290 w 12199014"/>
              <a:gd name="connsiteY6" fmla="*/ 1549599 h 1701881"/>
              <a:gd name="connsiteX7" fmla="*/ 12072351 w 12199014"/>
              <a:gd name="connsiteY7" fmla="*/ 1576186 h 1701881"/>
              <a:gd name="connsiteX8" fmla="*/ 6651551 w 12199014"/>
              <a:gd name="connsiteY8" fmla="*/ 1050893 h 1701881"/>
              <a:gd name="connsiteX9" fmla="*/ 3761269 w 12199014"/>
              <a:gd name="connsiteY9" fmla="*/ 1386077 h 1701881"/>
            </a:gdLst>
            <a:rect l="l" t="t" r="r" b="b"/>
            <a:pathLst>
              <a:path w="12199014" h="1701881">
                <a:moveTo>
                  <a:pt x="3761269" y="1386077"/>
                </a:moveTo>
                <a:cubicBezTo>
                  <a:pt x="3690267" y="1380582"/>
                  <a:pt x="3616718" y="1372716"/>
                  <a:pt x="3540204" y="1362178"/>
                </a:cubicBezTo>
                <a:cubicBezTo>
                  <a:pt x="2698549" y="1246256"/>
                  <a:pt x="1207507" y="926498"/>
                  <a:pt x="224037" y="557791"/>
                </a:cubicBezTo>
                <a:lnTo>
                  <a:pt x="0" y="468398"/>
                </a:lnTo>
                <a:lnTo>
                  <a:pt x="26544" y="0"/>
                </a:lnTo>
                <a:lnTo>
                  <a:pt x="12199014" y="689810"/>
                </a:lnTo>
                <a:lnTo>
                  <a:pt x="12150290" y="1549599"/>
                </a:lnTo>
                <a:lnTo>
                  <a:pt x="12072351" y="1576186"/>
                </a:lnTo>
                <a:cubicBezTo>
                  <a:pt x="10628944" y="2036629"/>
                  <a:pt x="8073575" y="1086561"/>
                  <a:pt x="6651551" y="1050893"/>
                </a:cubicBezTo>
                <a:cubicBezTo>
                  <a:pt x="5318403" y="1017454"/>
                  <a:pt x="4826304" y="1468498"/>
                  <a:pt x="3761269" y="1386077"/>
                </a:cubicBezTo>
                <a:close/>
              </a:path>
            </a:pathLst>
          </a:custGeom>
          <a:gradFill>
            <a:gsLst>
              <a:gs pos="0">
                <a:schemeClr val="accent1">
                  <a:lumMod val="60000"/>
                  <a:lumOff val="40000"/>
                </a:schemeClr>
              </a:gs>
              <a:gs pos="100000">
                <a:schemeClr val="accent1"/>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826653" y="636588"/>
            <a:ext cx="2679192" cy="332698"/>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accent1">
              <a:lumMod val="75000"/>
            </a:schemeClr>
          </a:solidFill>
          <a:ln w="9525" cap="flat">
            <a:noFill/>
            <a:miter/>
          </a:ln>
          <a:effectLst/>
        </p:spPr>
        <p:txBody>
          <a:bodyPr vert="horz" wrap="square" lIns="91481" tIns="45740" rIns="91481" bIns="45740" rtlCol="0" anchor="ctr"/>
          <a:lstStyle/>
          <a:p>
            <a:pPr algn="l">
              <a:lnSpc>
                <a:spcPct val="110000"/>
              </a:lnSpc>
            </a:pPr>
            <a:endParaRPr kumimoji="1" lang="zh-CN" altLang="en-US"/>
          </a:p>
        </p:txBody>
      </p:sp>
      <p:sp>
        <p:nvSpPr>
          <p:cNvPr id="7" name="标题 1"/>
          <p:cNvSpPr txBox="1"/>
          <p:nvPr/>
        </p:nvSpPr>
        <p:spPr>
          <a:xfrm rot="0" flipH="0" flipV="0">
            <a:off x="784318" y="2099586"/>
            <a:ext cx="5976735" cy="2419790"/>
          </a:xfrm>
          <a:prstGeom prst="rect">
            <a:avLst/>
          </a:prstGeom>
          <a:noFill/>
          <a:ln>
            <a:noFill/>
          </a:ln>
        </p:spPr>
        <p:txBody>
          <a:bodyPr vert="horz" wrap="square" lIns="0" tIns="0" rIns="0" bIns="0" rtlCol="0" anchor="ctr"/>
          <a:lstStyle/>
          <a:p>
            <a:pPr algn="l">
              <a:lnSpc>
                <a:spcPct val="130000"/>
              </a:lnSpc>
            </a:pPr>
            <a:r>
              <a:rPr kumimoji="1" lang="en-US" altLang="zh-CN" sz="4300">
                <a:ln w="12700">
                  <a:noFill/>
                </a:ln>
                <a:solidFill>
                  <a:srgbClr val="2A622C">
                    <a:alpha val="100000"/>
                  </a:srgbClr>
                </a:solidFill>
                <a:latin typeface="OPPOSans H"/>
                <a:ea typeface="OPPOSans H"/>
                <a:cs typeface="OPPOSans H"/>
              </a:rPr>
              <a:t>绿色环保工作会议</a:t>
            </a:r>
            <a:endParaRPr kumimoji="1" lang="zh-CN" altLang="en-US"/>
          </a:p>
        </p:txBody>
      </p:sp>
      <p:sp>
        <p:nvSpPr>
          <p:cNvPr id="8" name="标题 1"/>
          <p:cNvSpPr txBox="1"/>
          <p:nvPr/>
        </p:nvSpPr>
        <p:spPr>
          <a:xfrm rot="0" flipH="0" flipV="0">
            <a:off x="826653" y="5020363"/>
            <a:ext cx="2056230" cy="421791"/>
          </a:xfrm>
          <a:prstGeom prst="roundRect">
            <a:avLst>
              <a:gd name="adj" fmla="val 50000"/>
            </a:avLst>
          </a:prstGeom>
          <a:solidFill>
            <a:schemeClr val="accent1"/>
          </a:solidFill>
          <a:ln w="12700" cap="sq">
            <a:noFill/>
            <a:miter/>
          </a:ln>
          <a:effectLst/>
        </p:spPr>
        <p:txBody>
          <a:bodyPr vert="horz" wrap="square" lIns="93049" tIns="46524" rIns="93049" bIns="46524" rtlCol="0" anchor="ctr"/>
          <a:lstStyle/>
          <a:p>
            <a:pPr algn="ctr">
              <a:lnSpc>
                <a:spcPct val="110000"/>
              </a:lnSpc>
            </a:pPr>
            <a:endParaRPr kumimoji="1" lang="zh-CN" altLang="en-US"/>
          </a:p>
        </p:txBody>
      </p:sp>
      <p:sp>
        <p:nvSpPr>
          <p:cNvPr id="9" name="标题 1"/>
          <p:cNvSpPr txBox="1"/>
          <p:nvPr/>
        </p:nvSpPr>
        <p:spPr>
          <a:xfrm rot="0" flipH="0" flipV="0">
            <a:off x="858580" y="5075037"/>
            <a:ext cx="1992379" cy="286319"/>
          </a:xfrm>
          <a:prstGeom prst="rect">
            <a:avLst/>
          </a:prstGeom>
          <a:noFill/>
          <a:ln>
            <a:noFill/>
          </a:ln>
          <a:effectLst/>
        </p:spPr>
        <p:txBody>
          <a:bodyPr vert="horz" wrap="square" lIns="0" tIns="0" rIns="0" bIns="0" rtlCol="0" anchor="ctr"/>
          <a:lstStyle/>
          <a:p>
            <a:pPr algn="ctr">
              <a:lnSpc>
                <a:spcPct val="110000"/>
              </a:lnSpc>
            </a:pPr>
            <a:r>
              <a:rPr kumimoji="1" lang="en-US" altLang="zh-CN" sz="2035">
                <a:ln w="12700">
                  <a:noFill/>
                </a:ln>
                <a:solidFill>
                  <a:srgbClr val="FFFFFF">
                    <a:alpha val="100000"/>
                  </a:srgbClr>
                </a:solidFill>
                <a:latin typeface="OPPOSans R"/>
                <a:ea typeface="OPPOSans R"/>
                <a:cs typeface="OPPOSans R"/>
              </a:rPr>
              <a:t>主讲人：AiPPT</a:t>
            </a:r>
            <a:endParaRPr kumimoji="1" lang="zh-CN" altLang="en-US"/>
          </a:p>
        </p:txBody>
      </p:sp>
      <p:sp>
        <p:nvSpPr>
          <p:cNvPr id="10" name="标题 1"/>
          <p:cNvSpPr txBox="1"/>
          <p:nvPr/>
        </p:nvSpPr>
        <p:spPr>
          <a:xfrm rot="0" flipH="0" flipV="0">
            <a:off x="3294376" y="5020363"/>
            <a:ext cx="2056230" cy="421791"/>
          </a:xfrm>
          <a:prstGeom prst="roundRect">
            <a:avLst>
              <a:gd name="adj" fmla="val 50000"/>
            </a:avLst>
          </a:prstGeom>
          <a:solidFill>
            <a:schemeClr val="accent1"/>
          </a:solidFill>
          <a:ln w="12700" cap="sq">
            <a:noFill/>
            <a:miter/>
          </a:ln>
          <a:effectLst/>
        </p:spPr>
        <p:txBody>
          <a:bodyPr vert="horz" wrap="square" lIns="93049" tIns="46524" rIns="93049" bIns="46524" rtlCol="0" anchor="ctr"/>
          <a:lstStyle/>
          <a:p>
            <a:pPr algn="ctr">
              <a:lnSpc>
                <a:spcPct val="110000"/>
              </a:lnSpc>
            </a:pPr>
            <a:endParaRPr kumimoji="1" lang="zh-CN" altLang="en-US"/>
          </a:p>
        </p:txBody>
      </p:sp>
      <p:sp>
        <p:nvSpPr>
          <p:cNvPr id="11" name="标题 1"/>
          <p:cNvSpPr txBox="1"/>
          <p:nvPr/>
        </p:nvSpPr>
        <p:spPr>
          <a:xfrm rot="0" flipH="0" flipV="0">
            <a:off x="3326302" y="5075037"/>
            <a:ext cx="1992379" cy="286319"/>
          </a:xfrm>
          <a:prstGeom prst="rect">
            <a:avLst/>
          </a:prstGeom>
          <a:noFill/>
          <a:ln>
            <a:noFill/>
          </a:ln>
          <a:effectLst/>
        </p:spPr>
        <p:txBody>
          <a:bodyPr vert="horz" wrap="square" lIns="0" tIns="0" rIns="0" bIns="0" rtlCol="0" anchor="ctr"/>
          <a:lstStyle/>
          <a:p>
            <a:pPr algn="ctr">
              <a:lnSpc>
                <a:spcPct val="110000"/>
              </a:lnSpc>
            </a:pPr>
            <a:r>
              <a:rPr kumimoji="1" lang="en-US" altLang="zh-CN" sz="2035">
                <a:ln w="12700">
                  <a:noFill/>
                </a:ln>
                <a:solidFill>
                  <a:srgbClr val="FFFFFF">
                    <a:alpha val="100000"/>
                  </a:srgbClr>
                </a:solidFill>
                <a:latin typeface="OPPOSans R"/>
                <a:ea typeface="OPPOSans R"/>
                <a:cs typeface="OPPOSans R"/>
              </a:rPr>
              <a:t>时间：20XX.XX</a:t>
            </a:r>
            <a:endParaRPr kumimoji="1" lang="zh-CN" altLang="en-US"/>
          </a:p>
        </p:txBody>
      </p:sp>
      <p:sp>
        <p:nvSpPr>
          <p:cNvPr id="12" name="标题 1"/>
          <p:cNvSpPr txBox="1"/>
          <p:nvPr/>
        </p:nvSpPr>
        <p:spPr>
          <a:xfrm rot="0" flipH="0" flipV="0">
            <a:off x="804004" y="1169489"/>
            <a:ext cx="2796825" cy="991113"/>
          </a:xfrm>
          <a:prstGeom prst="rect">
            <a:avLst/>
          </a:prstGeom>
          <a:noFill/>
          <a:ln>
            <a:noFill/>
          </a:ln>
        </p:spPr>
        <p:txBody>
          <a:bodyPr vert="horz" wrap="square" lIns="0" tIns="0" rIns="0" bIns="0" rtlCol="0" anchor="t"/>
          <a:lstStyle/>
          <a:p>
            <a:pPr algn="l">
              <a:lnSpc>
                <a:spcPct val="110000"/>
              </a:lnSpc>
            </a:pPr>
            <a:r>
              <a:rPr kumimoji="1" lang="en-US" altLang="zh-CN" sz="6000">
                <a:ln w="12700">
                  <a:noFill/>
                </a:ln>
                <a:gradFill>
                  <a:gsLst>
                    <a:gs pos="0">
                      <a:srgbClr val="93D095">
                        <a:alpha val="0"/>
                      </a:srgbClr>
                    </a:gs>
                    <a:gs pos="99000">
                      <a:srgbClr val="39833C">
                        <a:alpha val="100000"/>
                      </a:srgbClr>
                    </a:gs>
                  </a:gsLst>
                  <a:lin ang="16200000" scaled="0"/>
                </a:gradFill>
                <a:latin typeface="OPPOSans H"/>
                <a:ea typeface="OPPOSans H"/>
                <a:cs typeface="OPPOSans H"/>
              </a:rPr>
              <a:t>202X</a:t>
            </a:r>
            <a:endParaRPr kumimoji="1" lang="zh-CN" altLang="en-US"/>
          </a:p>
        </p:txBody>
      </p:sp>
      <p:sp>
        <p:nvSpPr>
          <p:cNvPr id="13" name="标题 1"/>
          <p:cNvSpPr txBox="1"/>
          <p:nvPr/>
        </p:nvSpPr>
        <p:spPr>
          <a:xfrm rot="0" flipH="0" flipV="0">
            <a:off x="3193544" y="1400737"/>
            <a:ext cx="528616" cy="528616"/>
          </a:xfrm>
          <a:prstGeom prst="ellipse">
            <a:avLst/>
          </a:prstGeom>
          <a:solidFill>
            <a:schemeClr val="accent1">
              <a:alpha val="85000"/>
            </a:schemeClr>
          </a:solidFill>
          <a:ln w="12700" cap="sq">
            <a:noFill/>
            <a:miter/>
          </a:ln>
          <a:effectLst/>
        </p:spPr>
        <p:txBody>
          <a:bodyPr vert="horz" wrap="square" lIns="100584" tIns="50292" rIns="100584" bIns="50292" rtlCol="0" anchor="ctr"/>
          <a:lstStyle/>
          <a:p>
            <a:pPr algn="ctr">
              <a:lnSpc>
                <a:spcPct val="110000"/>
              </a:lnSpc>
            </a:pPr>
            <a:endParaRPr kumimoji="1" lang="zh-CN" altLang="en-US"/>
          </a:p>
        </p:txBody>
      </p:sp>
      <p:sp>
        <p:nvSpPr>
          <p:cNvPr id="14" name="标题 1"/>
          <p:cNvSpPr txBox="1"/>
          <p:nvPr/>
        </p:nvSpPr>
        <p:spPr>
          <a:xfrm rot="0" flipH="0" flipV="0">
            <a:off x="3323567" y="1519580"/>
            <a:ext cx="268572" cy="290928"/>
          </a:xfrm>
          <a:custGeom>
            <a:avLst/>
            <a:gdLst>
              <a:gd name="connsiteX0" fmla="*/ 332293 w 664672"/>
              <a:gd name="connsiteY0" fmla="*/ 387672 h 720001"/>
              <a:gd name="connsiteX1" fmla="*/ 660804 w 664672"/>
              <a:gd name="connsiteY1" fmla="*/ 598902 h 720001"/>
              <a:gd name="connsiteX2" fmla="*/ 563560 w 664672"/>
              <a:gd name="connsiteY2" fmla="*/ 720001 h 720001"/>
              <a:gd name="connsiteX3" fmla="*/ 101112 w 664672"/>
              <a:gd name="connsiteY3" fmla="*/ 720001 h 720001"/>
              <a:gd name="connsiteX4" fmla="*/ 3868 w 664672"/>
              <a:gd name="connsiteY4" fmla="*/ 598902 h 720001"/>
              <a:gd name="connsiteX5" fmla="*/ 332293 w 664672"/>
              <a:gd name="connsiteY5" fmla="*/ 387672 h 720001"/>
              <a:gd name="connsiteX6" fmla="*/ 332293 w 664672"/>
              <a:gd name="connsiteY6" fmla="*/ 0 h 720001"/>
              <a:gd name="connsiteX7" fmla="*/ 509517 w 664672"/>
              <a:gd name="connsiteY7" fmla="*/ 177224 h 720001"/>
              <a:gd name="connsiteX8" fmla="*/ 332293 w 664672"/>
              <a:gd name="connsiteY8" fmla="*/ 354448 h 720001"/>
              <a:gd name="connsiteX9" fmla="*/ 155069 w 664672"/>
              <a:gd name="connsiteY9" fmla="*/ 177224 h 720001"/>
              <a:gd name="connsiteX10" fmla="*/ 332293 w 664672"/>
              <a:gd name="connsiteY10" fmla="*/ 0 h 720001"/>
            </a:gdLst>
            <a:rect l="l" t="t" r="r" b="b"/>
            <a:pathLst>
              <a:path w="664672" h="720001">
                <a:moveTo>
                  <a:pt x="332293" y="387672"/>
                </a:moveTo>
                <a:cubicBezTo>
                  <a:pt x="550549" y="387672"/>
                  <a:pt x="628448" y="491162"/>
                  <a:pt x="660804" y="598902"/>
                </a:cubicBezTo>
                <a:cubicBezTo>
                  <a:pt x="679021" y="659624"/>
                  <a:pt x="630616" y="720001"/>
                  <a:pt x="563560" y="720001"/>
                </a:cubicBezTo>
                <a:lnTo>
                  <a:pt x="101112" y="720001"/>
                </a:lnTo>
                <a:cubicBezTo>
                  <a:pt x="34057" y="720001"/>
                  <a:pt x="-14348" y="659624"/>
                  <a:pt x="3868" y="598902"/>
                </a:cubicBezTo>
                <a:cubicBezTo>
                  <a:pt x="36138" y="491162"/>
                  <a:pt x="114037" y="387672"/>
                  <a:pt x="332293" y="387672"/>
                </a:cubicBezTo>
                <a:close/>
                <a:moveTo>
                  <a:pt x="332293" y="0"/>
                </a:moveTo>
                <a:cubicBezTo>
                  <a:pt x="430230" y="0"/>
                  <a:pt x="509604" y="79287"/>
                  <a:pt x="509517" y="177224"/>
                </a:cubicBezTo>
                <a:cubicBezTo>
                  <a:pt x="509517" y="275074"/>
                  <a:pt x="430144" y="354448"/>
                  <a:pt x="332293" y="354448"/>
                </a:cubicBezTo>
                <a:cubicBezTo>
                  <a:pt x="234442" y="354448"/>
                  <a:pt x="155069" y="275074"/>
                  <a:pt x="155069" y="177224"/>
                </a:cubicBezTo>
                <a:cubicBezTo>
                  <a:pt x="155069" y="79287"/>
                  <a:pt x="234442" y="0"/>
                  <a:pt x="332293" y="0"/>
                </a:cubicBezTo>
                <a:close/>
              </a:path>
            </a:pathLst>
          </a:custGeom>
          <a:solidFill>
            <a:schemeClr val="bg1"/>
          </a:solidFill>
          <a:ln w="1860" cap="flat">
            <a:noFill/>
            <a:miter/>
          </a:ln>
          <a:effectLst/>
        </p:spPr>
        <p:txBody>
          <a:bodyPr vert="horz" wrap="square" lIns="100584" tIns="50292" rIns="100584" bIns="50292" rtlCol="0" anchor="ctr"/>
          <a:lstStyle/>
          <a:p>
            <a:pPr algn="l">
              <a:lnSpc>
                <a:spcPct val="110000"/>
              </a:lnSpc>
            </a:pPr>
            <a:endParaRPr kumimoji="1" lang="zh-CN" altLang="en-US"/>
          </a:p>
        </p:txBody>
      </p:sp>
      <p:sp>
        <p:nvSpPr>
          <p:cNvPr id="15" name="标题 1"/>
          <p:cNvSpPr txBox="1"/>
          <p:nvPr/>
        </p:nvSpPr>
        <p:spPr>
          <a:xfrm rot="0" flipH="0" flipV="0">
            <a:off x="3917877" y="1400737"/>
            <a:ext cx="528616" cy="528616"/>
          </a:xfrm>
          <a:prstGeom prst="ellipse">
            <a:avLst/>
          </a:prstGeom>
          <a:solidFill>
            <a:schemeClr val="accent1">
              <a:alpha val="85000"/>
            </a:schemeClr>
          </a:solidFill>
          <a:ln w="12700" cap="sq">
            <a:noFill/>
            <a:miter/>
          </a:ln>
          <a:effectLst/>
        </p:spPr>
        <p:txBody>
          <a:bodyPr vert="horz" wrap="square" lIns="100584" tIns="50292" rIns="100584" bIns="50292" rtlCol="0" anchor="ctr"/>
          <a:lstStyle/>
          <a:p>
            <a:pPr algn="ctr">
              <a:lnSpc>
                <a:spcPct val="110000"/>
              </a:lnSpc>
            </a:pPr>
            <a:endParaRPr kumimoji="1" lang="zh-CN" altLang="en-US"/>
          </a:p>
        </p:txBody>
      </p:sp>
      <p:sp>
        <p:nvSpPr>
          <p:cNvPr id="16" name="标题 1"/>
          <p:cNvSpPr txBox="1"/>
          <p:nvPr/>
        </p:nvSpPr>
        <p:spPr>
          <a:xfrm rot="0" flipH="0" flipV="0">
            <a:off x="4034317" y="1530985"/>
            <a:ext cx="295737" cy="268121"/>
          </a:xfrm>
          <a:custGeom>
            <a:avLst/>
            <a:gdLst>
              <a:gd name="connsiteX0" fmla="*/ 31770 w 794163"/>
              <a:gd name="connsiteY0" fmla="*/ 656460 h 720001"/>
              <a:gd name="connsiteX1" fmla="*/ 762297 w 794163"/>
              <a:gd name="connsiteY1" fmla="*/ 656460 h 720001"/>
              <a:gd name="connsiteX2" fmla="*/ 794163 w 794163"/>
              <a:gd name="connsiteY2" fmla="*/ 688230 h 720001"/>
              <a:gd name="connsiteX3" fmla="*/ 762392 w 794163"/>
              <a:gd name="connsiteY3" fmla="*/ 720001 h 720001"/>
              <a:gd name="connsiteX4" fmla="*/ 31770 w 794163"/>
              <a:gd name="connsiteY4" fmla="*/ 720001 h 720001"/>
              <a:gd name="connsiteX5" fmla="*/ 0 w 794163"/>
              <a:gd name="connsiteY5" fmla="*/ 688230 h 720001"/>
              <a:gd name="connsiteX6" fmla="*/ 31770 w 794163"/>
              <a:gd name="connsiteY6" fmla="*/ 656460 h 720001"/>
              <a:gd name="connsiteX7" fmla="*/ 613493 w 794163"/>
              <a:gd name="connsiteY7" fmla="*/ 317608 h 720001"/>
              <a:gd name="connsiteX8" fmla="*/ 710048 w 794163"/>
              <a:gd name="connsiteY8" fmla="*/ 317608 h 720001"/>
              <a:gd name="connsiteX9" fmla="*/ 767655 w 794163"/>
              <a:gd name="connsiteY9" fmla="*/ 375216 h 720001"/>
              <a:gd name="connsiteX10" fmla="*/ 767655 w 794163"/>
              <a:gd name="connsiteY10" fmla="*/ 524689 h 720001"/>
              <a:gd name="connsiteX11" fmla="*/ 710048 w 794163"/>
              <a:gd name="connsiteY11" fmla="*/ 582297 h 720001"/>
              <a:gd name="connsiteX12" fmla="*/ 613493 w 794163"/>
              <a:gd name="connsiteY12" fmla="*/ 582297 h 720001"/>
              <a:gd name="connsiteX13" fmla="*/ 555885 w 794163"/>
              <a:gd name="connsiteY13" fmla="*/ 524689 h 720001"/>
              <a:gd name="connsiteX14" fmla="*/ 555885 w 794163"/>
              <a:gd name="connsiteY14" fmla="*/ 375216 h 720001"/>
              <a:gd name="connsiteX15" fmla="*/ 613493 w 794163"/>
              <a:gd name="connsiteY15" fmla="*/ 317608 h 720001"/>
              <a:gd name="connsiteX16" fmla="*/ 84019 w 794163"/>
              <a:gd name="connsiteY16" fmla="*/ 211770 h 720001"/>
              <a:gd name="connsiteX17" fmla="*/ 180574 w 794163"/>
              <a:gd name="connsiteY17" fmla="*/ 211770 h 720001"/>
              <a:gd name="connsiteX18" fmla="*/ 238182 w 794163"/>
              <a:gd name="connsiteY18" fmla="*/ 269282 h 720001"/>
              <a:gd name="connsiteX19" fmla="*/ 238182 w 794163"/>
              <a:gd name="connsiteY19" fmla="*/ 524785 h 720001"/>
              <a:gd name="connsiteX20" fmla="*/ 180574 w 794163"/>
              <a:gd name="connsiteY20" fmla="*/ 582393 h 720001"/>
              <a:gd name="connsiteX21" fmla="*/ 84019 w 794163"/>
              <a:gd name="connsiteY21" fmla="*/ 582393 h 720001"/>
              <a:gd name="connsiteX22" fmla="*/ 26411 w 794163"/>
              <a:gd name="connsiteY22" fmla="*/ 524785 h 720001"/>
              <a:gd name="connsiteX23" fmla="*/ 26411 w 794163"/>
              <a:gd name="connsiteY23" fmla="*/ 269378 h 720001"/>
              <a:gd name="connsiteX24" fmla="*/ 84019 w 794163"/>
              <a:gd name="connsiteY24" fmla="*/ 211770 h 720001"/>
              <a:gd name="connsiteX25" fmla="*/ 348708 w 794163"/>
              <a:gd name="connsiteY25" fmla="*/ 0 h 720001"/>
              <a:gd name="connsiteX26" fmla="*/ 445359 w 794163"/>
              <a:gd name="connsiteY26" fmla="*/ 0 h 720001"/>
              <a:gd name="connsiteX27" fmla="*/ 502871 w 794163"/>
              <a:gd name="connsiteY27" fmla="*/ 57607 h 720001"/>
              <a:gd name="connsiteX28" fmla="*/ 502871 w 794163"/>
              <a:gd name="connsiteY28" fmla="*/ 524785 h 720001"/>
              <a:gd name="connsiteX29" fmla="*/ 445263 w 794163"/>
              <a:gd name="connsiteY29" fmla="*/ 582393 h 720001"/>
              <a:gd name="connsiteX30" fmla="*/ 348708 w 794163"/>
              <a:gd name="connsiteY30" fmla="*/ 582393 h 720001"/>
              <a:gd name="connsiteX31" fmla="*/ 291100 w 794163"/>
              <a:gd name="connsiteY31" fmla="*/ 524785 h 720001"/>
              <a:gd name="connsiteX32" fmla="*/ 291100 w 794163"/>
              <a:gd name="connsiteY32" fmla="*/ 57607 h 720001"/>
              <a:gd name="connsiteX33" fmla="*/ 348708 w 794163"/>
              <a:gd name="connsiteY33" fmla="*/ 0 h 720001"/>
            </a:gdLst>
            <a:rect l="l" t="t" r="r" b="b"/>
            <a:pathLst>
              <a:path w="794163" h="720001">
                <a:moveTo>
                  <a:pt x="31770" y="656460"/>
                </a:moveTo>
                <a:lnTo>
                  <a:pt x="762297" y="656460"/>
                </a:lnTo>
                <a:cubicBezTo>
                  <a:pt x="779904" y="656460"/>
                  <a:pt x="794067" y="670622"/>
                  <a:pt x="794163" y="688230"/>
                </a:cubicBezTo>
                <a:cubicBezTo>
                  <a:pt x="794163" y="705742"/>
                  <a:pt x="779904" y="720001"/>
                  <a:pt x="762392" y="720001"/>
                </a:cubicBezTo>
                <a:lnTo>
                  <a:pt x="31770" y="720001"/>
                </a:lnTo>
                <a:cubicBezTo>
                  <a:pt x="14258" y="720001"/>
                  <a:pt x="0" y="705742"/>
                  <a:pt x="0" y="688230"/>
                </a:cubicBezTo>
                <a:cubicBezTo>
                  <a:pt x="0" y="670718"/>
                  <a:pt x="14258" y="656460"/>
                  <a:pt x="31770" y="656460"/>
                </a:cubicBezTo>
                <a:close/>
                <a:moveTo>
                  <a:pt x="613493" y="317608"/>
                </a:moveTo>
                <a:lnTo>
                  <a:pt x="710048" y="317608"/>
                </a:lnTo>
                <a:cubicBezTo>
                  <a:pt x="741818" y="317608"/>
                  <a:pt x="767655" y="343445"/>
                  <a:pt x="767655" y="375216"/>
                </a:cubicBezTo>
                <a:lnTo>
                  <a:pt x="767655" y="524689"/>
                </a:lnTo>
                <a:cubicBezTo>
                  <a:pt x="767655" y="556364"/>
                  <a:pt x="741723" y="582297"/>
                  <a:pt x="710048" y="582297"/>
                </a:cubicBezTo>
                <a:lnTo>
                  <a:pt x="613493" y="582297"/>
                </a:lnTo>
                <a:cubicBezTo>
                  <a:pt x="581818" y="582297"/>
                  <a:pt x="555885" y="556364"/>
                  <a:pt x="555885" y="524689"/>
                </a:cubicBezTo>
                <a:lnTo>
                  <a:pt x="555885" y="375216"/>
                </a:lnTo>
                <a:cubicBezTo>
                  <a:pt x="555885" y="343349"/>
                  <a:pt x="581722" y="317608"/>
                  <a:pt x="613493" y="317608"/>
                </a:cubicBezTo>
                <a:close/>
                <a:moveTo>
                  <a:pt x="84019" y="211770"/>
                </a:moveTo>
                <a:lnTo>
                  <a:pt x="180574" y="211770"/>
                </a:lnTo>
                <a:cubicBezTo>
                  <a:pt x="212440" y="211770"/>
                  <a:pt x="238182" y="237512"/>
                  <a:pt x="238182" y="269282"/>
                </a:cubicBezTo>
                <a:lnTo>
                  <a:pt x="238182" y="524785"/>
                </a:lnTo>
                <a:cubicBezTo>
                  <a:pt x="238182" y="556460"/>
                  <a:pt x="212248" y="582393"/>
                  <a:pt x="180574" y="582393"/>
                </a:cubicBezTo>
                <a:lnTo>
                  <a:pt x="84019" y="582393"/>
                </a:lnTo>
                <a:cubicBezTo>
                  <a:pt x="52344" y="582393"/>
                  <a:pt x="26411" y="556460"/>
                  <a:pt x="26411" y="524785"/>
                </a:cubicBezTo>
                <a:lnTo>
                  <a:pt x="26411" y="269378"/>
                </a:lnTo>
                <a:cubicBezTo>
                  <a:pt x="26411" y="237512"/>
                  <a:pt x="52248" y="211770"/>
                  <a:pt x="84019" y="211770"/>
                </a:cubicBezTo>
                <a:close/>
                <a:moveTo>
                  <a:pt x="348708" y="0"/>
                </a:moveTo>
                <a:lnTo>
                  <a:pt x="445359" y="0"/>
                </a:lnTo>
                <a:cubicBezTo>
                  <a:pt x="477129" y="0"/>
                  <a:pt x="502871" y="25741"/>
                  <a:pt x="502871" y="57607"/>
                </a:cubicBezTo>
                <a:lnTo>
                  <a:pt x="502871" y="524785"/>
                </a:lnTo>
                <a:cubicBezTo>
                  <a:pt x="502871" y="556460"/>
                  <a:pt x="476937" y="582393"/>
                  <a:pt x="445263" y="582393"/>
                </a:cubicBezTo>
                <a:lnTo>
                  <a:pt x="348708" y="582393"/>
                </a:lnTo>
                <a:cubicBezTo>
                  <a:pt x="317033" y="582393"/>
                  <a:pt x="291100" y="556460"/>
                  <a:pt x="291100" y="524785"/>
                </a:cubicBezTo>
                <a:lnTo>
                  <a:pt x="291100" y="57607"/>
                </a:lnTo>
                <a:cubicBezTo>
                  <a:pt x="291100" y="25741"/>
                  <a:pt x="316937" y="0"/>
                  <a:pt x="348708" y="0"/>
                </a:cubicBezTo>
                <a:close/>
              </a:path>
            </a:pathLst>
          </a:custGeom>
          <a:solidFill>
            <a:schemeClr val="bg1"/>
          </a:solidFill>
          <a:ln w="1860" cap="flat">
            <a:noFill/>
            <a:miter/>
          </a:ln>
          <a:effectLst/>
        </p:spPr>
        <p:txBody>
          <a:bodyPr vert="horz" wrap="square" lIns="100584" tIns="50292" rIns="100584" bIns="50292" rtlCol="0" anchor="ctr"/>
          <a:lstStyle/>
          <a:p>
            <a:pPr algn="l">
              <a:lnSpc>
                <a:spcPct val="110000"/>
              </a:lnSpc>
            </a:pPr>
            <a:endParaRPr kumimoji="1" lang="zh-CN" altLang="en-US"/>
          </a:p>
        </p:txBody>
      </p:sp>
      <p:sp>
        <p:nvSpPr>
          <p:cNvPr id="17" name="标题 1"/>
          <p:cNvSpPr txBox="1"/>
          <p:nvPr/>
        </p:nvSpPr>
        <p:spPr>
          <a:xfrm rot="0" flipH="0" flipV="0">
            <a:off x="4642210" y="1400737"/>
            <a:ext cx="528616" cy="528616"/>
          </a:xfrm>
          <a:prstGeom prst="ellipse">
            <a:avLst/>
          </a:prstGeom>
          <a:solidFill>
            <a:schemeClr val="accent1">
              <a:alpha val="85000"/>
            </a:schemeClr>
          </a:solidFill>
          <a:ln w="12700" cap="sq">
            <a:noFill/>
            <a:miter/>
          </a:ln>
          <a:effectLst/>
        </p:spPr>
        <p:txBody>
          <a:bodyPr vert="horz" wrap="square" lIns="100584" tIns="50292" rIns="100584" bIns="50292" rtlCol="0" anchor="ctr"/>
          <a:lstStyle/>
          <a:p>
            <a:pPr algn="ctr">
              <a:lnSpc>
                <a:spcPct val="110000"/>
              </a:lnSpc>
            </a:pPr>
            <a:endParaRPr kumimoji="1" lang="zh-CN" altLang="en-US"/>
          </a:p>
        </p:txBody>
      </p:sp>
      <p:sp>
        <p:nvSpPr>
          <p:cNvPr id="18" name="标题 1"/>
          <p:cNvSpPr txBox="1"/>
          <p:nvPr/>
        </p:nvSpPr>
        <p:spPr>
          <a:xfrm rot="0" flipH="0" flipV="0">
            <a:off x="4754003" y="1506455"/>
            <a:ext cx="305032" cy="317178"/>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solidFill>
            <a:schemeClr val="bg1"/>
          </a:solidFill>
          <a:ln w="1860" cap="flat">
            <a:noFill/>
            <a:miter/>
          </a:ln>
          <a:effectLst/>
        </p:spPr>
        <p:txBody>
          <a:bodyPr vert="horz" wrap="square" lIns="100584" tIns="50292" rIns="100584" bIns="50292" rtlCol="0" anchor="ctr"/>
          <a:lstStyle/>
          <a:p>
            <a:pPr algn="l">
              <a:lnSpc>
                <a:spcPct val="110000"/>
              </a:lnSpc>
            </a:pPr>
            <a:endParaRPr kumimoji="1" lang="zh-CN" altLang="en-US"/>
          </a:p>
        </p:txBody>
      </p:sp>
      <p:sp>
        <p:nvSpPr>
          <p:cNvPr id="19" name="标题 1"/>
          <p:cNvSpPr txBox="1"/>
          <p:nvPr/>
        </p:nvSpPr>
        <p:spPr>
          <a:xfrm rot="0" flipH="0" flipV="0">
            <a:off x="5366541" y="1400737"/>
            <a:ext cx="528616" cy="528616"/>
          </a:xfrm>
          <a:prstGeom prst="ellipse">
            <a:avLst/>
          </a:prstGeom>
          <a:solidFill>
            <a:schemeClr val="accent1">
              <a:alpha val="85000"/>
            </a:schemeClr>
          </a:solidFill>
          <a:ln w="12700" cap="sq">
            <a:noFill/>
            <a:miter/>
          </a:ln>
          <a:effectLst/>
        </p:spPr>
        <p:txBody>
          <a:bodyPr vert="horz" wrap="square" lIns="100584" tIns="50292" rIns="100584" bIns="50292" rtlCol="0" anchor="ctr"/>
          <a:lstStyle/>
          <a:p>
            <a:pPr algn="ctr">
              <a:lnSpc>
                <a:spcPct val="110000"/>
              </a:lnSpc>
            </a:pPr>
            <a:endParaRPr kumimoji="1" lang="zh-CN" altLang="en-US"/>
          </a:p>
        </p:txBody>
      </p:sp>
      <p:sp>
        <p:nvSpPr>
          <p:cNvPr id="20" name="标题 1"/>
          <p:cNvSpPr txBox="1"/>
          <p:nvPr/>
        </p:nvSpPr>
        <p:spPr>
          <a:xfrm rot="0" flipH="0" flipV="0">
            <a:off x="5480642" y="1514837"/>
            <a:ext cx="300412" cy="300412"/>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80 h 720001"/>
              <a:gd name="connsiteX5" fmla="*/ 507383 w 720001"/>
              <a:gd name="connsiteY5" fmla="*/ 72694 h 720001"/>
              <a:gd name="connsiteX6" fmla="*/ 457070 w 720001"/>
              <a:gd name="connsiteY6" fmla="*/ 57166 h 720001"/>
              <a:gd name="connsiteX7" fmla="*/ 405022 w 720001"/>
              <a:gd name="connsiteY7" fmla="*/ 0 h 720001"/>
              <a:gd name="connsiteX8" fmla="*/ 720001 w 720001"/>
              <a:gd name="connsiteY8" fmla="*/ 314979 h 720001"/>
              <a:gd name="connsiteX9" fmla="*/ 405022 w 720001"/>
              <a:gd name="connsiteY9" fmla="*/ 314979 h 720001"/>
              <a:gd name="connsiteX10" fmla="*/ 360000 w 720001"/>
              <a:gd name="connsiteY10" fmla="*/ 0 h 720001"/>
              <a:gd name="connsiteX11" fmla="*/ 360000 w 720001"/>
              <a:gd name="connsiteY11" fmla="*/ 360000 h 720001"/>
              <a:gd name="connsiteX12" fmla="*/ 720000 w 720001"/>
              <a:gd name="connsiteY12" fmla="*/ 360000 h 720001"/>
              <a:gd name="connsiteX13" fmla="*/ 360000 w 720001"/>
              <a:gd name="connsiteY13" fmla="*/ 720001 h 720001"/>
              <a:gd name="connsiteX14" fmla="*/ 0 w 720001"/>
              <a:gd name="connsiteY14" fmla="*/ 360000 h 720001"/>
              <a:gd name="connsiteX15" fmla="*/ 360000 w 720001"/>
              <a:gd name="connsiteY15" fmla="*/ 0 h 720001"/>
            </a:gd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80"/>
                </a:cubicBezTo>
                <a:cubicBezTo>
                  <a:pt x="566806" y="104878"/>
                  <a:pt x="538699" y="85967"/>
                  <a:pt x="507383" y="72694"/>
                </a:cubicBezTo>
                <a:cubicBezTo>
                  <a:pt x="491075" y="65755"/>
                  <a:pt x="474246" y="60637"/>
                  <a:pt x="457070" y="57166"/>
                </a:cubicBezTo>
                <a:close/>
                <a:moveTo>
                  <a:pt x="405022" y="0"/>
                </a:moveTo>
                <a:cubicBezTo>
                  <a:pt x="578950" y="0"/>
                  <a:pt x="720001" y="141051"/>
                  <a:pt x="720001" y="314979"/>
                </a:cubicBezTo>
                <a:lnTo>
                  <a:pt x="405022" y="314979"/>
                </a:lnTo>
                <a:close/>
                <a:moveTo>
                  <a:pt x="360000" y="0"/>
                </a:moveTo>
                <a:lnTo>
                  <a:pt x="360000" y="360000"/>
                </a:lnTo>
                <a:lnTo>
                  <a:pt x="720000" y="360000"/>
                </a:lnTo>
                <a:cubicBezTo>
                  <a:pt x="720000"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860" cap="flat">
            <a:noFill/>
            <a:miter/>
          </a:ln>
          <a:effectLst/>
        </p:spPr>
        <p:txBody>
          <a:bodyPr vert="horz" wrap="square" lIns="100584" tIns="50292" rIns="100584" bIns="50292" rtlCol="0" anchor="ctr"/>
          <a:lstStyle/>
          <a:p>
            <a:pPr algn="l">
              <a:lnSpc>
                <a:spcPct val="110000"/>
              </a:lnSpc>
            </a:pPr>
            <a:endParaRPr kumimoji="1" lang="zh-CN" altLang="en-US"/>
          </a:p>
        </p:txBody>
      </p:sp>
      <p:sp>
        <p:nvSpPr>
          <p:cNvPr id="21" name="标题 1"/>
          <p:cNvSpPr txBox="1"/>
          <p:nvPr/>
        </p:nvSpPr>
        <p:spPr>
          <a:xfrm rot="0" flipH="0" flipV="0">
            <a:off x="9019657" y="473625"/>
            <a:ext cx="2499243" cy="352125"/>
          </a:xfrm>
          <a:prstGeom prst="roundRect">
            <a:avLst>
              <a:gd name="adj" fmla="val 50000"/>
            </a:avLst>
          </a:prstGeom>
          <a:solidFill>
            <a:schemeClr val="bg1"/>
          </a:solidFill>
          <a:ln w="6350" cap="sq">
            <a:solidFill>
              <a:schemeClr val="bg1">
                <a:lumMod val="85000"/>
              </a:schemeClr>
            </a:solidFill>
            <a:miter/>
          </a:ln>
          <a:effectLst>
            <a:outerShdw dist="50800" blurRad="76200" dir="5400000" sx="100000" sy="100000" kx="0" ky="0" algn="t" rotWithShape="0">
              <a:schemeClr val="accent1">
                <a:alpha val="18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0" flipH="0" flipV="0">
            <a:off x="9179279" y="477528"/>
            <a:ext cx="2036727" cy="323999"/>
          </a:xfrm>
          <a:prstGeom prst="rect">
            <a:avLst/>
          </a:prstGeom>
          <a:noFill/>
          <a:ln>
            <a:noFill/>
          </a:ln>
        </p:spPr>
        <p:txBody>
          <a:bodyPr vert="horz" wrap="square" lIns="91440" tIns="45720" rIns="91440" bIns="45720" rtlCol="0" anchor="ctr"/>
          <a:lstStyle/>
          <a:p>
            <a:pPr algn="l">
              <a:lnSpc>
                <a:spcPct val="135000"/>
              </a:lnSpc>
            </a:pPr>
            <a:r>
              <a:rPr kumimoji="1" lang="en-US" altLang="zh-CN" sz="1200">
                <a:ln w="12700">
                  <a:noFill/>
                </a:ln>
                <a:solidFill>
                  <a:srgbClr val="404040">
                    <a:alpha val="100000"/>
                  </a:srgbClr>
                </a:solidFill>
                <a:latin typeface="OPPOSans R"/>
                <a:ea typeface="OPPOSans R"/>
                <a:cs typeface="OPPOSans R"/>
              </a:rPr>
              <a:t>POWERPOINT  DESIGN</a:t>
            </a:r>
            <a:endParaRPr kumimoji="1" lang="zh-CN" altLang="en-US"/>
          </a:p>
        </p:txBody>
      </p:sp>
      <p:sp>
        <p:nvSpPr>
          <p:cNvPr id="23" name="标题 1"/>
          <p:cNvSpPr txBox="1"/>
          <p:nvPr/>
        </p:nvSpPr>
        <p:spPr>
          <a:xfrm rot="0" flipH="0" flipV="0">
            <a:off x="11102804" y="536485"/>
            <a:ext cx="226404" cy="226404"/>
          </a:xfrm>
          <a:prstGeom prst="ellipse">
            <a:avLst/>
          </a:prstGeom>
          <a:solidFill>
            <a:schemeClr val="accent1"/>
          </a:solidFill>
          <a:ln w="6350" cap="sq">
            <a:solidFill>
              <a:schemeClr val="bg1">
                <a:lumMod val="95000"/>
              </a:schemeClr>
            </a:solidFill>
            <a:miter/>
          </a:ln>
          <a:effectLst/>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rot="0" flipH="0" flipV="0">
            <a:off x="11173561" y="589926"/>
            <a:ext cx="100130" cy="119523"/>
          </a:xfrm>
          <a:prstGeom prst="upArrow">
            <a:avLst>
              <a:gd name="adj1" fmla="val 35262"/>
              <a:gd name="adj2" fmla="val 50000"/>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25" name=""/>
          <p:cNvPicPr>
            <a:picLocks noChangeAspect="1"/>
          </p:cNvPicPr>
          <p:nvPr/>
        </p:nvPicPr>
        <p:blipFill>
          <a:blip r:embed="rId2">
            <a:alphaModFix amt="100000"/>
          </a:blip>
          <a:srcRect l="3894" t="0" r="10198" b="4537"/>
          <a:stretch>
            <a:fillRect/>
          </a:stretch>
        </p:blipFill>
        <p:spPr>
          <a:xfrm rot="0" flipH="0" flipV="0">
            <a:off x="6841396" y="1182729"/>
            <a:ext cx="4677504" cy="5197743"/>
          </a:xfrm>
          <a:custGeom>
            <a:avLst/>
            <a:gdLst>
              <a:gd name="connsiteX0" fmla="*/ 0 w 4677504"/>
              <a:gd name="connsiteY0" fmla="*/ 0 h 5197743"/>
              <a:gd name="connsiteX1" fmla="*/ 4677504 w 4677504"/>
              <a:gd name="connsiteY1" fmla="*/ 0 h 5197743"/>
              <a:gd name="connsiteX2" fmla="*/ 4677504 w 4677504"/>
              <a:gd name="connsiteY2" fmla="*/ 5197743 h 5197743"/>
              <a:gd name="connsiteX3" fmla="*/ 0 w 4677504"/>
              <a:gd name="connsiteY3" fmla="*/ 5197743 h 5197743"/>
            </a:gdLst>
            <a:rect l="l" t="t" r="r" b="b"/>
            <a:pathLst>
              <a:path w="4677504" h="5197743">
                <a:moveTo>
                  <a:pt x="0" y="0"/>
                </a:moveTo>
                <a:lnTo>
                  <a:pt x="4677504" y="0"/>
                </a:lnTo>
                <a:lnTo>
                  <a:pt x="4677504" y="5197743"/>
                </a:lnTo>
                <a:lnTo>
                  <a:pt x="0" y="5197743"/>
                </a:lnTo>
                <a:close/>
              </a:path>
            </a:pathLst>
          </a:custGeom>
          <a:noFill/>
          <a:ln>
            <a:noFill/>
          </a:ln>
        </p:spPr>
      </p:pic>
    </p:spTree>
  </p:cSl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 y="0"/>
            <a:ext cx="12192000" cy="6858000"/>
          </a:xfrm>
          <a:prstGeom prst="rect">
            <a:avLst/>
          </a:prstGeom>
          <a:gradFill>
            <a:gsLst>
              <a:gs pos="40000">
                <a:schemeClr val="accent1">
                  <a:lumMod val="20000"/>
                  <a:lumOff val="80000"/>
                  <a:alpha val="0"/>
                </a:schemeClr>
              </a:gs>
              <a:gs pos="100000">
                <a:schemeClr val="accent1">
                  <a:lumMod val="40000"/>
                  <a:lumOff val="60000"/>
                  <a:alpha val="15000"/>
                </a:schemeClr>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21289937" flipH="0" flipV="0">
            <a:off x="1041400" y="1798826"/>
            <a:ext cx="2830916" cy="3666748"/>
          </a:xfrm>
          <a:prstGeom prst="roundRect">
            <a:avLst>
              <a:gd name="adj" fmla="val 3153"/>
            </a:avLst>
          </a:prstGeom>
          <a:solidFill>
            <a:schemeClr val="accent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1041400" y="1798826"/>
            <a:ext cx="2830916" cy="3666748"/>
          </a:xfrm>
          <a:prstGeom prst="roundRect">
            <a:avLst>
              <a:gd name="adj" fmla="val 3153"/>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2159774" y="1935261"/>
            <a:ext cx="594168" cy="594168"/>
          </a:xfrm>
          <a:prstGeom prst="ellipse">
            <a:avLst/>
          </a:prstGeom>
          <a:solidFill>
            <a:schemeClr val="bg1"/>
          </a:solidFill>
          <a:ln w="28575"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1202287" y="3198957"/>
            <a:ext cx="2509142" cy="2101295"/>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262626">
                    <a:alpha val="100000"/>
                  </a:srgbClr>
                </a:solidFill>
                <a:latin typeface="Source Han Sans"/>
                <a:ea typeface="Source Han Sans"/>
                <a:cs typeface="Source Han Sans"/>
              </a:rPr>
              <a:t>生态保护红线划定了国家生态安全底线，通过严格的保护措施，保障了生态系统的完整性和稳定性。</a:t>
            </a:r>
            <a:endParaRPr kumimoji="1" lang="zh-CN" altLang="en-US"/>
          </a:p>
        </p:txBody>
      </p:sp>
      <p:sp>
        <p:nvSpPr>
          <p:cNvPr id="7" name="标题 1"/>
          <p:cNvSpPr txBox="1"/>
          <p:nvPr/>
        </p:nvSpPr>
        <p:spPr>
          <a:xfrm rot="0" flipH="0" flipV="0">
            <a:off x="2314599" y="2103371"/>
            <a:ext cx="284518" cy="257948"/>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8" name="标题 1"/>
          <p:cNvSpPr txBox="1"/>
          <p:nvPr/>
        </p:nvSpPr>
        <p:spPr>
          <a:xfrm rot="0" flipH="0" flipV="0">
            <a:off x="1202287" y="2787990"/>
            <a:ext cx="2514600" cy="266700"/>
          </a:xfrm>
          <a:prstGeom prst="rect">
            <a:avLst/>
          </a:prstGeom>
          <a:noFill/>
          <a:ln>
            <a:noFill/>
          </a:ln>
        </p:spPr>
        <p:txBody>
          <a:bodyPr vert="horz" wrap="square" lIns="0" tIns="0" rIns="0" bIns="0" rtlCol="0" anchor="ctr">
            <a:spAutoFit/>
          </a:bodyPr>
          <a:lstStyle/>
          <a:p>
            <a:pPr algn="ctr">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生态保护红线划定与管理</a:t>
            </a:r>
            <a:endParaRPr kumimoji="1" lang="zh-CN" altLang="en-US"/>
          </a:p>
        </p:txBody>
      </p:sp>
      <p:sp>
        <p:nvSpPr>
          <p:cNvPr id="9" name="标题 1"/>
          <p:cNvSpPr txBox="1"/>
          <p:nvPr/>
        </p:nvSpPr>
        <p:spPr>
          <a:xfrm rot="21289937" flipH="0" flipV="0">
            <a:off x="4674192" y="1798826"/>
            <a:ext cx="2830916" cy="3666748"/>
          </a:xfrm>
          <a:prstGeom prst="roundRect">
            <a:avLst>
              <a:gd name="adj" fmla="val 3153"/>
            </a:avLst>
          </a:prstGeom>
          <a:solidFill>
            <a:schemeClr val="accent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rot="0" flipH="0" flipV="0">
            <a:off x="4674192" y="1798826"/>
            <a:ext cx="2830916" cy="3666748"/>
          </a:xfrm>
          <a:prstGeom prst="roundRect">
            <a:avLst>
              <a:gd name="adj" fmla="val 3153"/>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rot="0" flipH="0" flipV="0">
            <a:off x="5792566" y="1935261"/>
            <a:ext cx="594168" cy="594168"/>
          </a:xfrm>
          <a:prstGeom prst="ellipse">
            <a:avLst/>
          </a:prstGeom>
          <a:solidFill>
            <a:schemeClr val="bg1"/>
          </a:solidFill>
          <a:ln w="28575"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0" flipH="0" flipV="0">
            <a:off x="4835079" y="3200400"/>
            <a:ext cx="2509142" cy="2099852"/>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262626">
                    <a:alpha val="100000"/>
                  </a:srgbClr>
                </a:solidFill>
                <a:latin typeface="Source Han Sans"/>
                <a:ea typeface="Source Han Sans"/>
                <a:cs typeface="Source Han Sans"/>
              </a:rPr>
              <a:t>我国实施了一系列生态修复工程，如退耕还林还草、湿地保护与恢复等，有效改善了生态系统服务功能。</a:t>
            </a:r>
            <a:endParaRPr kumimoji="1" lang="zh-CN" altLang="en-US"/>
          </a:p>
        </p:txBody>
      </p:sp>
      <p:sp>
        <p:nvSpPr>
          <p:cNvPr id="13" name="标题 1"/>
          <p:cNvSpPr txBox="1"/>
          <p:nvPr/>
        </p:nvSpPr>
        <p:spPr>
          <a:xfrm rot="0" flipH="0" flipV="0">
            <a:off x="5952841" y="2090086"/>
            <a:ext cx="273618" cy="284518"/>
          </a:xfrm>
          <a:custGeom>
            <a:avLst/>
            <a:gdLst>
              <a:gd name="connsiteX0" fmla="*/ 337768 w 1372282"/>
              <a:gd name="connsiteY0" fmla="*/ 1315328 h 1426949"/>
              <a:gd name="connsiteX1" fmla="*/ 530173 w 1372282"/>
              <a:gd name="connsiteY1" fmla="*/ 1315328 h 1426949"/>
              <a:gd name="connsiteX2" fmla="*/ 842109 w 1372282"/>
              <a:gd name="connsiteY2" fmla="*/ 1315328 h 1426949"/>
              <a:gd name="connsiteX3" fmla="*/ 1034514 w 1372282"/>
              <a:gd name="connsiteY3" fmla="*/ 1315328 h 1426949"/>
              <a:gd name="connsiteX4" fmla="*/ 1090325 w 1372282"/>
              <a:gd name="connsiteY4" fmla="*/ 1371139 h 1426949"/>
              <a:gd name="connsiteX5" fmla="*/ 1034514 w 1372282"/>
              <a:gd name="connsiteY5" fmla="*/ 1426949 h 1426949"/>
              <a:gd name="connsiteX6" fmla="*/ 842109 w 1372282"/>
              <a:gd name="connsiteY6" fmla="*/ 1426949 h 1426949"/>
              <a:gd name="connsiteX7" fmla="*/ 530173 w 1372282"/>
              <a:gd name="connsiteY7" fmla="*/ 1426949 h 1426949"/>
              <a:gd name="connsiteX8" fmla="*/ 337768 w 1372282"/>
              <a:gd name="connsiteY8" fmla="*/ 1426949 h 1426949"/>
              <a:gd name="connsiteX9" fmla="*/ 281957 w 1372282"/>
              <a:gd name="connsiteY9" fmla="*/ 1371139 h 1426949"/>
              <a:gd name="connsiteX10" fmla="*/ 337768 w 1372282"/>
              <a:gd name="connsiteY10" fmla="*/ 1315328 h 1426949"/>
              <a:gd name="connsiteX11" fmla="*/ 686154 w 1372282"/>
              <a:gd name="connsiteY11" fmla="*/ 111621 h 1426949"/>
              <a:gd name="connsiteX12" fmla="*/ 237624 w 1372282"/>
              <a:gd name="connsiteY12" fmla="*/ 560152 h 1426949"/>
              <a:gd name="connsiteX13" fmla="*/ 237624 w 1372282"/>
              <a:gd name="connsiteY13" fmla="*/ 985614 h 1426949"/>
              <a:gd name="connsiteX14" fmla="*/ 229252 w 1372282"/>
              <a:gd name="connsiteY14" fmla="*/ 1014822 h 1426949"/>
              <a:gd name="connsiteX15" fmla="*/ 155768 w 1372282"/>
              <a:gd name="connsiteY15" fmla="*/ 1134814 h 1426949"/>
              <a:gd name="connsiteX16" fmla="*/ 1214680 w 1372282"/>
              <a:gd name="connsiteY16" fmla="*/ 1134814 h 1426949"/>
              <a:gd name="connsiteX17" fmla="*/ 1143429 w 1372282"/>
              <a:gd name="connsiteY17" fmla="*/ 1023565 h 1426949"/>
              <a:gd name="connsiteX18" fmla="*/ 1134685 w 1372282"/>
              <a:gd name="connsiteY18" fmla="*/ 993428 h 1426949"/>
              <a:gd name="connsiteX19" fmla="*/ 1134685 w 1372282"/>
              <a:gd name="connsiteY19" fmla="*/ 560152 h 1426949"/>
              <a:gd name="connsiteX20" fmla="*/ 686154 w 1372282"/>
              <a:gd name="connsiteY20" fmla="*/ 111621 h 1426949"/>
              <a:gd name="connsiteX21" fmla="*/ 686154 w 1372282"/>
              <a:gd name="connsiteY21" fmla="*/ 0 h 1426949"/>
              <a:gd name="connsiteX22" fmla="*/ 903815 w 1372282"/>
              <a:gd name="connsiteY22" fmla="*/ 44276 h 1426949"/>
              <a:gd name="connsiteX23" fmla="*/ 1081851 w 1372282"/>
              <a:gd name="connsiteY23" fmla="*/ 164455 h 1426949"/>
              <a:gd name="connsiteX24" fmla="*/ 1202030 w 1372282"/>
              <a:gd name="connsiteY24" fmla="*/ 342491 h 1426949"/>
              <a:gd name="connsiteX25" fmla="*/ 1246306 w 1372282"/>
              <a:gd name="connsiteY25" fmla="*/ 560152 h 1426949"/>
              <a:gd name="connsiteX26" fmla="*/ 1246306 w 1372282"/>
              <a:gd name="connsiteY26" fmla="*/ 977243 h 1426949"/>
              <a:gd name="connsiteX27" fmla="*/ 1363508 w 1372282"/>
              <a:gd name="connsiteY27" fmla="*/ 1160487 h 1426949"/>
              <a:gd name="connsiteX28" fmla="*/ 1365369 w 1372282"/>
              <a:gd name="connsiteY28" fmla="*/ 1217414 h 1426949"/>
              <a:gd name="connsiteX29" fmla="*/ 1316628 w 1372282"/>
              <a:gd name="connsiteY29" fmla="*/ 1246436 h 1426949"/>
              <a:gd name="connsiteX30" fmla="*/ 55867 w 1372282"/>
              <a:gd name="connsiteY30" fmla="*/ 1246436 h 1426949"/>
              <a:gd name="connsiteX31" fmla="*/ 7126 w 1372282"/>
              <a:gd name="connsiteY31" fmla="*/ 1217786 h 1426949"/>
              <a:gd name="connsiteX32" fmla="*/ 8242 w 1372282"/>
              <a:gd name="connsiteY32" fmla="*/ 1161232 h 1426949"/>
              <a:gd name="connsiteX33" fmla="*/ 126002 w 1372282"/>
              <a:gd name="connsiteY33" fmla="*/ 969801 h 1426949"/>
              <a:gd name="connsiteX34" fmla="*/ 126002 w 1372282"/>
              <a:gd name="connsiteY34" fmla="*/ 560152 h 1426949"/>
              <a:gd name="connsiteX35" fmla="*/ 170279 w 1372282"/>
              <a:gd name="connsiteY35" fmla="*/ 342491 h 1426949"/>
              <a:gd name="connsiteX36" fmla="*/ 290458 w 1372282"/>
              <a:gd name="connsiteY36" fmla="*/ 164455 h 1426949"/>
              <a:gd name="connsiteX37" fmla="*/ 468493 w 1372282"/>
              <a:gd name="connsiteY37" fmla="*/ 44276 h 1426949"/>
              <a:gd name="connsiteX38" fmla="*/ 686154 w 1372282"/>
              <a:gd name="connsiteY38" fmla="*/ 0 h 1426949"/>
            </a:gdLst>
            <a:rect l="l" t="t" r="r" b="b"/>
            <a:pathLst>
              <a:path w="1372282" h="1426949">
                <a:moveTo>
                  <a:pt x="337768" y="1315328"/>
                </a:moveTo>
                <a:lnTo>
                  <a:pt x="530173" y="1315328"/>
                </a:lnTo>
                <a:lnTo>
                  <a:pt x="842109" y="1315328"/>
                </a:lnTo>
                <a:lnTo>
                  <a:pt x="1034514" y="1315328"/>
                </a:lnTo>
                <a:cubicBezTo>
                  <a:pt x="1065396" y="1315328"/>
                  <a:pt x="1090325" y="1340257"/>
                  <a:pt x="1090325" y="1371139"/>
                </a:cubicBezTo>
                <a:cubicBezTo>
                  <a:pt x="1090325" y="1402021"/>
                  <a:pt x="1065210" y="1426949"/>
                  <a:pt x="1034514" y="1426949"/>
                </a:cubicBezTo>
                <a:lnTo>
                  <a:pt x="842109" y="1426949"/>
                </a:lnTo>
                <a:lnTo>
                  <a:pt x="530173" y="1426949"/>
                </a:lnTo>
                <a:lnTo>
                  <a:pt x="337768" y="1426949"/>
                </a:lnTo>
                <a:cubicBezTo>
                  <a:pt x="306886" y="1426949"/>
                  <a:pt x="281957" y="1402021"/>
                  <a:pt x="281957" y="1371139"/>
                </a:cubicBezTo>
                <a:cubicBezTo>
                  <a:pt x="281957" y="1340257"/>
                  <a:pt x="306886" y="1315328"/>
                  <a:pt x="337768" y="1315328"/>
                </a:cubicBezTo>
                <a:close/>
                <a:moveTo>
                  <a:pt x="686154" y="111621"/>
                </a:moveTo>
                <a:cubicBezTo>
                  <a:pt x="438914" y="111621"/>
                  <a:pt x="237624" y="312725"/>
                  <a:pt x="237624" y="560152"/>
                </a:cubicBezTo>
                <a:lnTo>
                  <a:pt x="237624" y="985614"/>
                </a:lnTo>
                <a:cubicBezTo>
                  <a:pt x="237624" y="996032"/>
                  <a:pt x="234833" y="1006078"/>
                  <a:pt x="229252" y="1014822"/>
                </a:cubicBezTo>
                <a:lnTo>
                  <a:pt x="155768" y="1134814"/>
                </a:lnTo>
                <a:lnTo>
                  <a:pt x="1214680" y="1134814"/>
                </a:lnTo>
                <a:lnTo>
                  <a:pt x="1143429" y="1023565"/>
                </a:lnTo>
                <a:cubicBezTo>
                  <a:pt x="1137662" y="1014636"/>
                  <a:pt x="1134685" y="1004218"/>
                  <a:pt x="1134685" y="993428"/>
                </a:cubicBezTo>
                <a:lnTo>
                  <a:pt x="1134685" y="560152"/>
                </a:lnTo>
                <a:cubicBezTo>
                  <a:pt x="1134685" y="312911"/>
                  <a:pt x="933581" y="111621"/>
                  <a:pt x="686154" y="111621"/>
                </a:cubicBezTo>
                <a:close/>
                <a:moveTo>
                  <a:pt x="686154" y="0"/>
                </a:moveTo>
                <a:cubicBezTo>
                  <a:pt x="761499" y="0"/>
                  <a:pt x="834610" y="14883"/>
                  <a:pt x="903815" y="44276"/>
                </a:cubicBezTo>
                <a:cubicBezTo>
                  <a:pt x="970416" y="72554"/>
                  <a:pt x="1030319" y="113109"/>
                  <a:pt x="1081851" y="164455"/>
                </a:cubicBezTo>
                <a:cubicBezTo>
                  <a:pt x="1133383" y="215987"/>
                  <a:pt x="1173753" y="275890"/>
                  <a:pt x="1202030" y="342491"/>
                </a:cubicBezTo>
                <a:cubicBezTo>
                  <a:pt x="1231423" y="411510"/>
                  <a:pt x="1246306" y="484808"/>
                  <a:pt x="1246306" y="560152"/>
                </a:cubicBezTo>
                <a:lnTo>
                  <a:pt x="1246306" y="977243"/>
                </a:lnTo>
                <a:lnTo>
                  <a:pt x="1363508" y="1160487"/>
                </a:lnTo>
                <a:cubicBezTo>
                  <a:pt x="1374484" y="1177603"/>
                  <a:pt x="1375229" y="1199555"/>
                  <a:pt x="1365369" y="1217414"/>
                </a:cubicBezTo>
                <a:cubicBezTo>
                  <a:pt x="1355695" y="1235273"/>
                  <a:pt x="1336905" y="1246436"/>
                  <a:pt x="1316628" y="1246436"/>
                </a:cubicBezTo>
                <a:lnTo>
                  <a:pt x="55867" y="1246436"/>
                </a:lnTo>
                <a:cubicBezTo>
                  <a:pt x="35589" y="1246436"/>
                  <a:pt x="16986" y="1235460"/>
                  <a:pt x="7126" y="1217786"/>
                </a:cubicBezTo>
                <a:cubicBezTo>
                  <a:pt x="-2734" y="1200113"/>
                  <a:pt x="-2362" y="1178533"/>
                  <a:pt x="8242" y="1161232"/>
                </a:cubicBezTo>
                <a:lnTo>
                  <a:pt x="126002" y="969801"/>
                </a:lnTo>
                <a:lnTo>
                  <a:pt x="126002" y="560152"/>
                </a:lnTo>
                <a:cubicBezTo>
                  <a:pt x="126002" y="484808"/>
                  <a:pt x="140885" y="411696"/>
                  <a:pt x="170279" y="342491"/>
                </a:cubicBezTo>
                <a:cubicBezTo>
                  <a:pt x="198556" y="275890"/>
                  <a:pt x="239112" y="215987"/>
                  <a:pt x="290458" y="164455"/>
                </a:cubicBezTo>
                <a:cubicBezTo>
                  <a:pt x="341803" y="112923"/>
                  <a:pt x="401893" y="72554"/>
                  <a:pt x="468493" y="44276"/>
                </a:cubicBezTo>
                <a:cubicBezTo>
                  <a:pt x="537512" y="14883"/>
                  <a:pt x="610810" y="0"/>
                  <a:pt x="686154" y="0"/>
                </a:cubicBez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4" name="标题 1"/>
          <p:cNvSpPr txBox="1"/>
          <p:nvPr/>
        </p:nvSpPr>
        <p:spPr>
          <a:xfrm rot="0" flipH="0" flipV="0">
            <a:off x="4835079" y="2787990"/>
            <a:ext cx="2514600" cy="266700"/>
          </a:xfrm>
          <a:prstGeom prst="rect">
            <a:avLst/>
          </a:prstGeom>
          <a:noFill/>
          <a:ln>
            <a:noFill/>
          </a:ln>
        </p:spPr>
        <p:txBody>
          <a:bodyPr vert="horz" wrap="square" lIns="0" tIns="0" rIns="0" bIns="0" rtlCol="0" anchor="ctr">
            <a:spAutoFit/>
          </a:bodyPr>
          <a:lstStyle/>
          <a:p>
            <a:pPr algn="ctr">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生态修复工程</a:t>
            </a:r>
            <a:endParaRPr kumimoji="1" lang="zh-CN" altLang="en-US"/>
          </a:p>
        </p:txBody>
      </p:sp>
      <p:sp>
        <p:nvSpPr>
          <p:cNvPr id="15" name="标题 1"/>
          <p:cNvSpPr txBox="1"/>
          <p:nvPr/>
        </p:nvSpPr>
        <p:spPr>
          <a:xfrm rot="21289937" flipH="0" flipV="0">
            <a:off x="8357784" y="1798826"/>
            <a:ext cx="2830916" cy="3666748"/>
          </a:xfrm>
          <a:prstGeom prst="roundRect">
            <a:avLst>
              <a:gd name="adj" fmla="val 3153"/>
            </a:avLst>
          </a:prstGeom>
          <a:solidFill>
            <a:schemeClr val="accent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8357784" y="1798826"/>
            <a:ext cx="2830916" cy="3666748"/>
          </a:xfrm>
          <a:prstGeom prst="roundRect">
            <a:avLst>
              <a:gd name="adj" fmla="val 3153"/>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0" flipH="0" flipV="0">
            <a:off x="9476158" y="1935261"/>
            <a:ext cx="594168" cy="594168"/>
          </a:xfrm>
          <a:prstGeom prst="ellipse">
            <a:avLst/>
          </a:prstGeom>
          <a:solidFill>
            <a:schemeClr val="bg1"/>
          </a:solidFill>
          <a:ln w="28575"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8518671" y="3200400"/>
            <a:ext cx="2509142" cy="2099852"/>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262626">
                    <a:alpha val="100000"/>
                  </a:srgbClr>
                </a:solidFill>
                <a:latin typeface="Source Han Sans"/>
                <a:ea typeface="Source Han Sans"/>
                <a:cs typeface="Source Han Sans"/>
              </a:rPr>
              <a:t>生物多样性保护通过建立自然保护区、实施珍稀物种保护计划等措施，保护了我国丰富的生物资源。</a:t>
            </a:r>
            <a:endParaRPr kumimoji="1" lang="zh-CN" altLang="en-US"/>
          </a:p>
        </p:txBody>
      </p:sp>
      <p:sp>
        <p:nvSpPr>
          <p:cNvPr id="19" name="标题 1"/>
          <p:cNvSpPr txBox="1"/>
          <p:nvPr/>
        </p:nvSpPr>
        <p:spPr>
          <a:xfrm rot="0" flipH="0" flipV="0">
            <a:off x="9630983" y="2090086"/>
            <a:ext cx="284518" cy="284518"/>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0" name="标题 1"/>
          <p:cNvSpPr txBox="1"/>
          <p:nvPr/>
        </p:nvSpPr>
        <p:spPr>
          <a:xfrm rot="0" flipH="0" flipV="0">
            <a:off x="8518671" y="2787990"/>
            <a:ext cx="2514600" cy="266700"/>
          </a:xfrm>
          <a:prstGeom prst="rect">
            <a:avLst/>
          </a:prstGeom>
          <a:noFill/>
          <a:ln>
            <a:noFill/>
          </a:ln>
        </p:spPr>
        <p:txBody>
          <a:bodyPr vert="horz" wrap="square" lIns="0" tIns="0" rIns="0" bIns="0" rtlCol="0" anchor="ctr">
            <a:spAutoFit/>
          </a:bodyPr>
          <a:lstStyle/>
          <a:p>
            <a:pPr algn="ctr">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生物多样性保护</a:t>
            </a:r>
            <a:endParaRPr kumimoji="1" lang="zh-CN" altLang="en-US"/>
          </a:p>
        </p:txBody>
      </p:sp>
      <p:sp>
        <p:nvSpPr>
          <p:cNvPr id="21" name="标题 1"/>
          <p:cNvSpPr txBox="1"/>
          <p:nvPr/>
        </p:nvSpPr>
        <p:spPr>
          <a:xfrm rot="0" flipH="0" flipV="0">
            <a:off x="924761" y="470193"/>
            <a:ext cx="10858500" cy="468000"/>
          </a:xfrm>
          <a:prstGeom prst="rect">
            <a:avLst/>
          </a:prstGeom>
          <a:noFill/>
          <a:ln>
            <a:noFill/>
          </a:ln>
        </p:spPr>
        <p:txBody>
          <a:bodyPr vert="horz" wrap="square" lIns="0" tIns="0" rIns="0" bIns="0" rtlCol="0" anchor="ctr"/>
          <a:lstStyle/>
          <a:p>
            <a:pPr algn="l">
              <a:lnSpc>
                <a:spcPct val="110000"/>
              </a:lnSpc>
            </a:pPr>
            <a:r>
              <a:rPr kumimoji="1" lang="en-US" altLang="zh-CN" sz="2800">
                <a:ln w="12700">
                  <a:noFill/>
                </a:ln>
                <a:solidFill>
                  <a:srgbClr val="262626">
                    <a:alpha val="100000"/>
                  </a:srgbClr>
                </a:solidFill>
                <a:latin typeface="Source Han Sans CN Bold"/>
                <a:ea typeface="Source Han Sans CN Bold"/>
                <a:cs typeface="Source Han Sans CN Bold"/>
              </a:rPr>
              <a:t>生态保护红线制度</a:t>
            </a:r>
            <a:endParaRPr kumimoji="1" lang="zh-CN" altLang="en-US"/>
          </a:p>
        </p:txBody>
      </p:sp>
      <p:grpSp>
        <p:nvGrpSpPr>
          <p:cNvPr id="22" name=""/>
          <p:cNvGrpSpPr/>
          <p:nvPr/>
        </p:nvGrpSpPr>
        <p:grpSpPr>
          <a:xfrm>
            <a:off x="504217" y="534464"/>
            <a:ext cx="312365" cy="312365"/>
            <a:chOff x="504217" y="534464"/>
            <a:chExt cx="312365" cy="312365"/>
          </a:xfrm>
        </p:grpSpPr>
        <p:sp>
          <p:nvSpPr>
            <p:cNvPr id="23" name="标题 1"/>
            <p:cNvSpPr txBox="1"/>
            <p:nvPr/>
          </p:nvSpPr>
          <p:spPr>
            <a:xfrm rot="0" flipH="0" flipV="0">
              <a:off x="504217" y="534464"/>
              <a:ext cx="312365" cy="312365"/>
            </a:xfrm>
            <a:prstGeom prst="ellipse">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rot="0" flipH="0" flipV="0">
              <a:off x="533681" y="563928"/>
              <a:ext cx="253437" cy="253437"/>
            </a:xfrm>
            <a:prstGeom prst="ellipse">
              <a:avLst/>
            </a:prstGeom>
            <a:solidFill>
              <a:schemeClr val="accent1"/>
            </a:solid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grpSp>
    </p:spTree>
  </p:cSl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 y="0"/>
            <a:ext cx="12192000" cy="6858000"/>
          </a:xfrm>
          <a:prstGeom prst="rect">
            <a:avLst/>
          </a:prstGeom>
          <a:solidFill>
            <a:schemeClr val="accent1">
              <a:lumMod val="20000"/>
              <a:lumOff val="80000"/>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10605392" flipH="0" flipV="0">
            <a:off x="-53964" y="4262162"/>
            <a:ext cx="12252943" cy="2940269"/>
          </a:xfrm>
          <a:custGeom>
            <a:avLst/>
            <a:gdLst>
              <a:gd name="connsiteX0" fmla="*/ 3919393 w 12252943"/>
              <a:gd name="connsiteY0" fmla="*/ 2548059 h 2940269"/>
              <a:gd name="connsiteX1" fmla="*/ 3484792 w 12252943"/>
              <a:gd name="connsiteY1" fmla="*/ 2505048 h 2940269"/>
              <a:gd name="connsiteX2" fmla="*/ 108429 w 12252943"/>
              <a:gd name="connsiteY2" fmla="*/ 1474481 h 2940269"/>
              <a:gd name="connsiteX3" fmla="*/ 0 w 12252943"/>
              <a:gd name="connsiteY3" fmla="*/ 1420041 h 2940269"/>
              <a:gd name="connsiteX4" fmla="*/ 80473 w 12252943"/>
              <a:gd name="connsiteY4" fmla="*/ 0 h 2940269"/>
              <a:gd name="connsiteX5" fmla="*/ 12252943 w 12252943"/>
              <a:gd name="connsiteY5" fmla="*/ 689811 h 2940269"/>
              <a:gd name="connsiteX6" fmla="*/ 12133770 w 12252943"/>
              <a:gd name="connsiteY6" fmla="*/ 2792750 h 2940269"/>
              <a:gd name="connsiteX7" fmla="*/ 12030799 w 12252943"/>
              <a:gd name="connsiteY7" fmla="*/ 2829332 h 2940269"/>
              <a:gd name="connsiteX8" fmla="*/ 6652619 w 12252943"/>
              <a:gd name="connsiteY8" fmla="*/ 2106235 h 2940269"/>
              <a:gd name="connsiteX9" fmla="*/ 3919393 w 12252943"/>
              <a:gd name="connsiteY9" fmla="*/ 2548059 h 2940269"/>
            </a:gdLst>
            <a:rect l="l" t="t" r="r" b="b"/>
            <a:pathLst>
              <a:path w="12252943" h="2940269">
                <a:moveTo>
                  <a:pt x="3919393" y="2548059"/>
                </a:moveTo>
                <a:cubicBezTo>
                  <a:pt x="3784328" y="2545357"/>
                  <a:pt x="3640598" y="2532050"/>
                  <a:pt x="3484792" y="2505048"/>
                </a:cubicBezTo>
                <a:cubicBezTo>
                  <a:pt x="2627860" y="2356531"/>
                  <a:pt x="1109753" y="1946862"/>
                  <a:pt x="108429" y="1474481"/>
                </a:cubicBezTo>
                <a:lnTo>
                  <a:pt x="0" y="1420041"/>
                </a:lnTo>
                <a:lnTo>
                  <a:pt x="80473" y="0"/>
                </a:lnTo>
                <a:lnTo>
                  <a:pt x="12252943" y="689811"/>
                </a:lnTo>
                <a:lnTo>
                  <a:pt x="12133770" y="2792750"/>
                </a:lnTo>
                <a:lnTo>
                  <a:pt x="12030799" y="2829332"/>
                </a:lnTo>
                <a:cubicBezTo>
                  <a:pt x="10540729" y="3294210"/>
                  <a:pt x="8055212" y="2150504"/>
                  <a:pt x="6652619" y="2106235"/>
                </a:cubicBezTo>
                <a:cubicBezTo>
                  <a:pt x="5385761" y="2066250"/>
                  <a:pt x="4864849" y="2566973"/>
                  <a:pt x="3919393" y="2548059"/>
                </a:cubicBezTo>
                <a:close/>
              </a:path>
            </a:pathLst>
          </a:custGeom>
          <a:gradFill>
            <a:gsLst>
              <a:gs pos="0">
                <a:schemeClr val="accent1">
                  <a:lumMod val="20000"/>
                  <a:lumOff val="80000"/>
                </a:schemeClr>
              </a:gs>
              <a:gs pos="100000">
                <a:schemeClr val="accent1">
                  <a:lumMod val="40000"/>
                  <a:lumOff val="6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5223502" y="0"/>
            <a:ext cx="6968498" cy="1288675"/>
          </a:xfrm>
          <a:custGeom>
            <a:avLst/>
            <a:gdLst>
              <a:gd name="connsiteX0" fmla="*/ 0 w 6968498"/>
              <a:gd name="connsiteY0" fmla="*/ 0 h 1288675"/>
              <a:gd name="connsiteX1" fmla="*/ 6968498 w 6968498"/>
              <a:gd name="connsiteY1" fmla="*/ 0 h 1288675"/>
              <a:gd name="connsiteX2" fmla="*/ 6968498 w 6968498"/>
              <a:gd name="connsiteY2" fmla="*/ 1189666 h 1288675"/>
              <a:gd name="connsiteX3" fmla="*/ 6785311 w 6968498"/>
              <a:gd name="connsiteY3" fmla="*/ 1155475 h 1288675"/>
              <a:gd name="connsiteX4" fmla="*/ 5828676 w 6968498"/>
              <a:gd name="connsiteY4" fmla="*/ 1037903 h 1288675"/>
              <a:gd name="connsiteX5" fmla="*/ 3435932 w 6968498"/>
              <a:gd name="connsiteY5" fmla="*/ 1263995 h 1288675"/>
              <a:gd name="connsiteX6" fmla="*/ 179828 w 6968498"/>
              <a:gd name="connsiteY6" fmla="*/ 303102 h 1288675"/>
              <a:gd name="connsiteX7" fmla="*/ 63091 w 6968498"/>
              <a:gd name="connsiteY7" fmla="*/ 133726 h 1288675"/>
            </a:gdLst>
            <a:rect l="l" t="t" r="r" b="b"/>
            <a:pathLst>
              <a:path w="6968498" h="1288675">
                <a:moveTo>
                  <a:pt x="0" y="0"/>
                </a:moveTo>
                <a:lnTo>
                  <a:pt x="6968498" y="0"/>
                </a:lnTo>
                <a:lnTo>
                  <a:pt x="6968498" y="1189666"/>
                </a:lnTo>
                <a:lnTo>
                  <a:pt x="6785311" y="1155475"/>
                </a:lnTo>
                <a:cubicBezTo>
                  <a:pt x="6429945" y="1092365"/>
                  <a:pt x="6102074" y="1044379"/>
                  <a:pt x="5828676" y="1037903"/>
                </a:cubicBezTo>
                <a:cubicBezTo>
                  <a:pt x="4735086" y="1011997"/>
                  <a:pt x="4377408" y="1386462"/>
                  <a:pt x="3435932" y="1263995"/>
                </a:cubicBezTo>
                <a:cubicBezTo>
                  <a:pt x="2494458" y="1141528"/>
                  <a:pt x="496394" y="705830"/>
                  <a:pt x="179828" y="303102"/>
                </a:cubicBezTo>
                <a:cubicBezTo>
                  <a:pt x="140257" y="252761"/>
                  <a:pt x="99723" y="195613"/>
                  <a:pt x="63091" y="133726"/>
                </a:cubicBezTo>
                <a:close/>
              </a:path>
            </a:pathLst>
          </a:custGeom>
          <a:gradFill>
            <a:gsLst>
              <a:gs pos="0">
                <a:schemeClr val="accent1"/>
              </a:gs>
              <a:gs pos="100000">
                <a:schemeClr val="accent1">
                  <a:lumMod val="60000"/>
                  <a:lumOff val="4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10605392" flipH="0" flipV="0">
            <a:off x="-18887" y="5501083"/>
            <a:ext cx="12199014" cy="1701881"/>
          </a:xfrm>
          <a:custGeom>
            <a:avLst/>
            <a:gdLst>
              <a:gd name="connsiteX0" fmla="*/ 3761269 w 12199014"/>
              <a:gd name="connsiteY0" fmla="*/ 1386077 h 1701881"/>
              <a:gd name="connsiteX1" fmla="*/ 3540204 w 12199014"/>
              <a:gd name="connsiteY1" fmla="*/ 1362178 h 1701881"/>
              <a:gd name="connsiteX2" fmla="*/ 224037 w 12199014"/>
              <a:gd name="connsiteY2" fmla="*/ 557791 h 1701881"/>
              <a:gd name="connsiteX3" fmla="*/ 0 w 12199014"/>
              <a:gd name="connsiteY3" fmla="*/ 468398 h 1701881"/>
              <a:gd name="connsiteX4" fmla="*/ 26544 w 12199014"/>
              <a:gd name="connsiteY4" fmla="*/ 0 h 1701881"/>
              <a:gd name="connsiteX5" fmla="*/ 12199014 w 12199014"/>
              <a:gd name="connsiteY5" fmla="*/ 689810 h 1701881"/>
              <a:gd name="connsiteX6" fmla="*/ 12150290 w 12199014"/>
              <a:gd name="connsiteY6" fmla="*/ 1549599 h 1701881"/>
              <a:gd name="connsiteX7" fmla="*/ 12072351 w 12199014"/>
              <a:gd name="connsiteY7" fmla="*/ 1576186 h 1701881"/>
              <a:gd name="connsiteX8" fmla="*/ 6651551 w 12199014"/>
              <a:gd name="connsiteY8" fmla="*/ 1050893 h 1701881"/>
              <a:gd name="connsiteX9" fmla="*/ 3761269 w 12199014"/>
              <a:gd name="connsiteY9" fmla="*/ 1386077 h 1701881"/>
            </a:gdLst>
            <a:rect l="l" t="t" r="r" b="b"/>
            <a:pathLst>
              <a:path w="12199014" h="1701881">
                <a:moveTo>
                  <a:pt x="3761269" y="1386077"/>
                </a:moveTo>
                <a:cubicBezTo>
                  <a:pt x="3690267" y="1380582"/>
                  <a:pt x="3616718" y="1372716"/>
                  <a:pt x="3540204" y="1362178"/>
                </a:cubicBezTo>
                <a:cubicBezTo>
                  <a:pt x="2698549" y="1246256"/>
                  <a:pt x="1207507" y="926498"/>
                  <a:pt x="224037" y="557791"/>
                </a:cubicBezTo>
                <a:lnTo>
                  <a:pt x="0" y="468398"/>
                </a:lnTo>
                <a:lnTo>
                  <a:pt x="26544" y="0"/>
                </a:lnTo>
                <a:lnTo>
                  <a:pt x="12199014" y="689810"/>
                </a:lnTo>
                <a:lnTo>
                  <a:pt x="12150290" y="1549599"/>
                </a:lnTo>
                <a:lnTo>
                  <a:pt x="12072351" y="1576186"/>
                </a:lnTo>
                <a:cubicBezTo>
                  <a:pt x="10628944" y="2036629"/>
                  <a:pt x="8073575" y="1086561"/>
                  <a:pt x="6651551" y="1050893"/>
                </a:cubicBezTo>
                <a:cubicBezTo>
                  <a:pt x="5318403" y="1017454"/>
                  <a:pt x="4826304" y="1468498"/>
                  <a:pt x="3761269" y="1386077"/>
                </a:cubicBezTo>
                <a:close/>
              </a:path>
            </a:pathLst>
          </a:custGeom>
          <a:gradFill>
            <a:gsLst>
              <a:gs pos="0">
                <a:schemeClr val="accent1">
                  <a:lumMod val="60000"/>
                  <a:lumOff val="40000"/>
                </a:schemeClr>
              </a:gs>
              <a:gs pos="100000">
                <a:schemeClr val="accent1"/>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788553" y="636588"/>
            <a:ext cx="2679192" cy="332698"/>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accent1">
              <a:lumMod val="75000"/>
            </a:schemeClr>
          </a:solidFill>
          <a:ln w="9525" cap="flat">
            <a:noFill/>
            <a:miter/>
          </a:ln>
          <a:effectLst/>
        </p:spPr>
        <p:txBody>
          <a:bodyPr vert="horz" wrap="square" lIns="91481" tIns="45740" rIns="91481" bIns="45740" rtlCol="0" anchor="ctr"/>
          <a:lstStyle/>
          <a:p>
            <a:pPr algn="l">
              <a:lnSpc>
                <a:spcPct val="110000"/>
              </a:lnSpc>
            </a:pPr>
            <a:endParaRPr kumimoji="1" lang="zh-CN" altLang="en-US"/>
          </a:p>
        </p:txBody>
      </p:sp>
      <p:sp>
        <p:nvSpPr>
          <p:cNvPr id="7" name="标题 1"/>
          <p:cNvSpPr txBox="1"/>
          <p:nvPr/>
        </p:nvSpPr>
        <p:spPr>
          <a:xfrm rot="0" flipH="0" flipV="0">
            <a:off x="639618" y="2878539"/>
            <a:ext cx="6268567" cy="2340214"/>
          </a:xfrm>
          <a:prstGeom prst="rect">
            <a:avLst/>
          </a:prstGeom>
          <a:noFill/>
          <a:ln>
            <a:noFill/>
          </a:ln>
        </p:spPr>
        <p:txBody>
          <a:bodyPr vert="horz" wrap="square" lIns="0" tIns="0" rIns="0" bIns="0" rtlCol="0" anchor="t"/>
          <a:lstStyle/>
          <a:p>
            <a:pPr algn="l">
              <a:lnSpc>
                <a:spcPct val="130000"/>
              </a:lnSpc>
            </a:pPr>
            <a:r>
              <a:rPr kumimoji="1" lang="en-US" altLang="zh-CN" sz="4800">
                <a:ln w="12700">
                  <a:noFill/>
                </a:ln>
                <a:solidFill>
                  <a:srgbClr val="2A622C">
                    <a:alpha val="100000"/>
                  </a:srgbClr>
                </a:solidFill>
                <a:latin typeface="OPPOSans H"/>
                <a:ea typeface="OPPOSans H"/>
                <a:cs typeface="OPPOSans H"/>
              </a:rPr>
              <a:t>环境治理体系与能力现代化</a:t>
            </a:r>
            <a:endParaRPr kumimoji="1" lang="zh-CN" altLang="en-US"/>
          </a:p>
        </p:txBody>
      </p:sp>
      <p:sp>
        <p:nvSpPr>
          <p:cNvPr id="8" name="标题 1"/>
          <p:cNvSpPr txBox="1"/>
          <p:nvPr/>
        </p:nvSpPr>
        <p:spPr>
          <a:xfrm rot="0" flipH="0" flipV="0">
            <a:off x="660400" y="1685174"/>
            <a:ext cx="3984336" cy="1010035"/>
          </a:xfrm>
          <a:prstGeom prst="roundRect">
            <a:avLst>
              <a:gd name="adj" fmla="val 50000"/>
            </a:avLst>
          </a:prstGeom>
          <a:gradFill>
            <a:gsLst>
              <a:gs pos="0">
                <a:schemeClr val="accent1">
                  <a:lumMod val="75000"/>
                </a:schemeClr>
              </a:gs>
              <a:gs pos="100000">
                <a:schemeClr val="accent1"/>
              </a:gs>
            </a:gsLst>
            <a:lin ang="2700000" scaled="0"/>
          </a:gradFill>
          <a:ln w="12700" cap="sq">
            <a:noFill/>
            <a:miter/>
          </a:ln>
          <a:effectLst/>
        </p:spPr>
        <p:txBody>
          <a:bodyPr vert="horz" wrap="square" lIns="93049" tIns="46524" rIns="93049" bIns="46524" rtlCol="0" anchor="ctr"/>
          <a:lstStyle/>
          <a:p>
            <a:pPr algn="ctr">
              <a:lnSpc>
                <a:spcPct val="110000"/>
              </a:lnSpc>
            </a:pPr>
            <a:endParaRPr kumimoji="1" lang="zh-CN" altLang="en-US"/>
          </a:p>
        </p:txBody>
      </p:sp>
      <p:sp>
        <p:nvSpPr>
          <p:cNvPr id="9" name="标题 1"/>
          <p:cNvSpPr txBox="1"/>
          <p:nvPr/>
        </p:nvSpPr>
        <p:spPr>
          <a:xfrm rot="0" flipH="0" flipV="0">
            <a:off x="871817" y="1740042"/>
            <a:ext cx="2433086" cy="798699"/>
          </a:xfrm>
          <a:prstGeom prst="rect">
            <a:avLst/>
          </a:prstGeom>
          <a:noFill/>
          <a:ln>
            <a:noFill/>
          </a:ln>
        </p:spPr>
        <p:txBody>
          <a:bodyPr vert="horz" wrap="square" lIns="0" tIns="0" rIns="0" bIns="0" rtlCol="0" anchor="b"/>
          <a:lstStyle/>
          <a:p>
            <a:pPr algn="ctr">
              <a:lnSpc>
                <a:spcPct val="110000"/>
              </a:lnSpc>
            </a:pPr>
            <a:r>
              <a:rPr kumimoji="1" lang="en-US" altLang="zh-CN" sz="5400">
                <a:ln w="12700">
                  <a:noFill/>
                </a:ln>
                <a:solidFill>
                  <a:srgbClr val="FFFFFF">
                    <a:alpha val="100000"/>
                  </a:srgbClr>
                </a:solidFill>
                <a:latin typeface="OPPOSans H"/>
                <a:ea typeface="OPPOSans H"/>
                <a:cs typeface="OPPOSans H"/>
              </a:rPr>
              <a:t>PART</a:t>
            </a:r>
            <a:endParaRPr kumimoji="1" lang="zh-CN" altLang="en-US"/>
          </a:p>
        </p:txBody>
      </p:sp>
      <p:sp>
        <p:nvSpPr>
          <p:cNvPr id="10" name="标题 1"/>
          <p:cNvSpPr txBox="1"/>
          <p:nvPr/>
        </p:nvSpPr>
        <p:spPr>
          <a:xfrm rot="0" flipH="0" flipV="0">
            <a:off x="9019657" y="473625"/>
            <a:ext cx="2499243" cy="352125"/>
          </a:xfrm>
          <a:prstGeom prst="roundRect">
            <a:avLst>
              <a:gd name="adj" fmla="val 50000"/>
            </a:avLst>
          </a:prstGeom>
          <a:solidFill>
            <a:schemeClr val="bg1"/>
          </a:solidFill>
          <a:ln w="6350" cap="sq">
            <a:solidFill>
              <a:schemeClr val="bg1">
                <a:lumMod val="85000"/>
              </a:schemeClr>
            </a:solidFill>
            <a:miter/>
          </a:ln>
          <a:effectLst>
            <a:outerShdw dist="50800" blurRad="76200" dir="5400000" sx="100000" sy="100000" kx="0" ky="0" algn="t" rotWithShape="0">
              <a:schemeClr val="accent1">
                <a:alpha val="18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rot="0" flipH="0" flipV="0">
            <a:off x="9179279" y="477528"/>
            <a:ext cx="2036727" cy="323999"/>
          </a:xfrm>
          <a:prstGeom prst="rect">
            <a:avLst/>
          </a:prstGeom>
          <a:noFill/>
          <a:ln>
            <a:noFill/>
          </a:ln>
        </p:spPr>
        <p:txBody>
          <a:bodyPr vert="horz" wrap="square" lIns="91440" tIns="45720" rIns="91440" bIns="45720" rtlCol="0" anchor="ctr"/>
          <a:lstStyle/>
          <a:p>
            <a:pPr algn="l">
              <a:lnSpc>
                <a:spcPct val="135000"/>
              </a:lnSpc>
            </a:pPr>
            <a:r>
              <a:rPr kumimoji="1" lang="en-US" altLang="zh-CN" sz="1200">
                <a:ln w="12700">
                  <a:noFill/>
                </a:ln>
                <a:solidFill>
                  <a:srgbClr val="404040">
                    <a:alpha val="100000"/>
                  </a:srgbClr>
                </a:solidFill>
                <a:latin typeface="OPPOSans R"/>
                <a:ea typeface="OPPOSans R"/>
                <a:cs typeface="OPPOSans R"/>
              </a:rPr>
              <a:t>POWERPOINT  DESIGN</a:t>
            </a:r>
            <a:endParaRPr kumimoji="1" lang="zh-CN" altLang="en-US"/>
          </a:p>
        </p:txBody>
      </p:sp>
      <p:sp>
        <p:nvSpPr>
          <p:cNvPr id="12" name="标题 1"/>
          <p:cNvSpPr txBox="1"/>
          <p:nvPr/>
        </p:nvSpPr>
        <p:spPr>
          <a:xfrm rot="0" flipH="0" flipV="0">
            <a:off x="11102804" y="536485"/>
            <a:ext cx="226404" cy="226404"/>
          </a:xfrm>
          <a:prstGeom prst="ellipse">
            <a:avLst/>
          </a:prstGeom>
          <a:solidFill>
            <a:schemeClr val="accent1"/>
          </a:solidFill>
          <a:ln w="6350" cap="sq">
            <a:solidFill>
              <a:schemeClr val="bg1">
                <a:lumMod val="95000"/>
              </a:schemeClr>
            </a:solidFill>
            <a:miter/>
          </a:ln>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rot="0" flipH="0" flipV="0">
            <a:off x="11173561" y="589926"/>
            <a:ext cx="100130" cy="119523"/>
          </a:xfrm>
          <a:prstGeom prst="upArrow">
            <a:avLst>
              <a:gd name="adj1" fmla="val 35262"/>
              <a:gd name="adj2" fmla="val 50000"/>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14" name=""/>
          <p:cNvPicPr>
            <a:picLocks noChangeAspect="1"/>
          </p:cNvPicPr>
          <p:nvPr/>
        </p:nvPicPr>
        <p:blipFill>
          <a:blip r:embed="rId2">
            <a:alphaModFix amt="100000"/>
          </a:blip>
          <a:srcRect l="3894" t="0" r="10198" b="4537"/>
          <a:stretch>
            <a:fillRect/>
          </a:stretch>
        </p:blipFill>
        <p:spPr>
          <a:xfrm rot="0" flipH="0" flipV="0">
            <a:off x="6908185" y="1130300"/>
            <a:ext cx="4677504" cy="5197743"/>
          </a:xfrm>
          <a:custGeom>
            <a:avLst/>
            <a:gdLst>
              <a:gd name="connsiteX0" fmla="*/ 0 w 4677504"/>
              <a:gd name="connsiteY0" fmla="*/ 0 h 5197743"/>
              <a:gd name="connsiteX1" fmla="*/ 4677504 w 4677504"/>
              <a:gd name="connsiteY1" fmla="*/ 0 h 5197743"/>
              <a:gd name="connsiteX2" fmla="*/ 4677504 w 4677504"/>
              <a:gd name="connsiteY2" fmla="*/ 5197743 h 5197743"/>
              <a:gd name="connsiteX3" fmla="*/ 0 w 4677504"/>
              <a:gd name="connsiteY3" fmla="*/ 5197743 h 5197743"/>
            </a:gdLst>
            <a:rect l="l" t="t" r="r" b="b"/>
            <a:pathLst>
              <a:path w="4677504" h="5197743">
                <a:moveTo>
                  <a:pt x="0" y="0"/>
                </a:moveTo>
                <a:lnTo>
                  <a:pt x="4677504" y="0"/>
                </a:lnTo>
                <a:lnTo>
                  <a:pt x="4677504" y="5197743"/>
                </a:lnTo>
                <a:lnTo>
                  <a:pt x="0" y="5197743"/>
                </a:lnTo>
                <a:close/>
              </a:path>
            </a:pathLst>
          </a:custGeom>
          <a:noFill/>
          <a:ln>
            <a:noFill/>
          </a:ln>
        </p:spPr>
      </p:pic>
      <p:sp>
        <p:nvSpPr>
          <p:cNvPr id="15" name="标题 1"/>
          <p:cNvSpPr txBox="1"/>
          <p:nvPr/>
        </p:nvSpPr>
        <p:spPr>
          <a:xfrm rot="0" flipH="0" flipV="0">
            <a:off x="3128123" y="655290"/>
            <a:ext cx="1339374" cy="1883451"/>
          </a:xfrm>
          <a:prstGeom prst="rect">
            <a:avLst/>
          </a:prstGeom>
          <a:noFill/>
          <a:ln>
            <a:noFill/>
          </a:ln>
        </p:spPr>
        <p:txBody>
          <a:bodyPr vert="horz" wrap="square" lIns="0" tIns="0" rIns="0" bIns="0" rtlCol="0" anchor="b"/>
          <a:lstStyle/>
          <a:p>
            <a:pPr algn="ctr">
              <a:lnSpc>
                <a:spcPct val="110000"/>
              </a:lnSpc>
            </a:pPr>
            <a:r>
              <a:rPr kumimoji="1" lang="en-US" altLang="zh-CN" sz="5400">
                <a:ln w="12700">
                  <a:noFill/>
                </a:ln>
                <a:solidFill>
                  <a:srgbClr val="FFFFFF">
                    <a:alpha val="100000"/>
                  </a:srgbClr>
                </a:solidFill>
                <a:latin typeface="OPPOSans H"/>
                <a:ea typeface="OPPOSans H"/>
                <a:cs typeface="OPPOSans H"/>
              </a:rPr>
              <a:t>05</a:t>
            </a:r>
            <a:endParaRPr kumimoji="1" lang="zh-CN" altLang="en-US"/>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 y="0"/>
            <a:ext cx="12192000" cy="6858000"/>
          </a:xfrm>
          <a:prstGeom prst="rect">
            <a:avLst/>
          </a:prstGeom>
          <a:gradFill>
            <a:gsLst>
              <a:gs pos="40000">
                <a:schemeClr val="accent1">
                  <a:lumMod val="20000"/>
                  <a:lumOff val="80000"/>
                  <a:alpha val="0"/>
                </a:schemeClr>
              </a:gs>
              <a:gs pos="100000">
                <a:schemeClr val="accent1">
                  <a:lumMod val="40000"/>
                  <a:lumOff val="60000"/>
                  <a:alpha val="15000"/>
                </a:schemeClr>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0" flipV="0">
            <a:off x="1753713" y="1805077"/>
            <a:ext cx="6278280" cy="1125281"/>
          </a:xfrm>
          <a:prstGeom prst="roundRect">
            <a:avLst>
              <a:gd name="adj" fmla="val 13826"/>
            </a:avLst>
          </a:prstGeom>
          <a:solidFill>
            <a:schemeClr val="bg1"/>
          </a:solidFill>
          <a:ln w="9525" cap="flat">
            <a:noFill/>
            <a:miter/>
          </a:ln>
          <a:effectLst>
            <a:outerShdw dist="190500" blurRad="381000" dir="5400000" sx="102000" sy="102000" kx="0" ky="0" algn="t" rotWithShape="0">
              <a:schemeClr val="accent1">
                <a:lumMod val="50000"/>
                <a:alpha val="10000"/>
              </a:schemeClr>
            </a:outerShdw>
          </a:effectLst>
        </p:spPr>
        <p:txBody>
          <a:bodyPr vert="horz" wrap="square" lIns="0" tIns="0" rIns="0" bIns="0" rtlCol="0" anchor="ctr"/>
          <a:lstStyle/>
          <a:p>
            <a:pPr algn="ctr">
              <a:lnSpc>
                <a:spcPct val="110000"/>
              </a:lnSpc>
            </a:pPr>
            <a:endParaRPr kumimoji="1" lang="zh-CN" altLang="en-US"/>
          </a:p>
        </p:txBody>
      </p:sp>
      <p:sp>
        <p:nvSpPr>
          <p:cNvPr id="4" name="标题 1"/>
          <p:cNvSpPr txBox="1"/>
          <p:nvPr/>
        </p:nvSpPr>
        <p:spPr>
          <a:xfrm rot="0" flipH="0" flipV="0">
            <a:off x="1753713" y="1805078"/>
            <a:ext cx="1021368" cy="1125281"/>
          </a:xfrm>
          <a:custGeom>
            <a:avLst/>
            <a:gdLst>
              <a:gd name="connsiteX0" fmla="*/ 155581 w 1021368"/>
              <a:gd name="connsiteY0" fmla="*/ 0 h 1125281"/>
              <a:gd name="connsiteX1" fmla="*/ 1021368 w 1021368"/>
              <a:gd name="connsiteY1" fmla="*/ 0 h 1125281"/>
              <a:gd name="connsiteX2" fmla="*/ 1021368 w 1021368"/>
              <a:gd name="connsiteY2" fmla="*/ 1125281 h 1125281"/>
              <a:gd name="connsiteX3" fmla="*/ 155581 w 1021368"/>
              <a:gd name="connsiteY3" fmla="*/ 1125281 h 1125281"/>
              <a:gd name="connsiteX4" fmla="*/ 0 w 1021368"/>
              <a:gd name="connsiteY4" fmla="*/ 969700 h 1125281"/>
              <a:gd name="connsiteX5" fmla="*/ 0 w 1021368"/>
              <a:gd name="connsiteY5" fmla="*/ 155581 h 1125281"/>
              <a:gd name="connsiteX6" fmla="*/ 155581 w 1021368"/>
              <a:gd name="connsiteY6" fmla="*/ 0 h 1125281"/>
            </a:gdLst>
            <a:rect l="l" t="t" r="r" b="b"/>
            <a:pathLst>
              <a:path w="1021368" h="1125281">
                <a:moveTo>
                  <a:pt x="155581" y="0"/>
                </a:moveTo>
                <a:lnTo>
                  <a:pt x="1021368" y="0"/>
                </a:lnTo>
                <a:lnTo>
                  <a:pt x="1021368" y="1125281"/>
                </a:lnTo>
                <a:lnTo>
                  <a:pt x="155581" y="1125281"/>
                </a:lnTo>
                <a:cubicBezTo>
                  <a:pt x="69656" y="1125281"/>
                  <a:pt x="0" y="1055625"/>
                  <a:pt x="0" y="969700"/>
                </a:cubicBezTo>
                <a:lnTo>
                  <a:pt x="0" y="155581"/>
                </a:lnTo>
                <a:cubicBezTo>
                  <a:pt x="0" y="69656"/>
                  <a:pt x="69656" y="0"/>
                  <a:pt x="155581" y="0"/>
                </a:cubicBezTo>
                <a:close/>
              </a:path>
            </a:pathLst>
          </a:custGeom>
          <a:gradFill>
            <a:gsLst>
              <a:gs pos="0">
                <a:schemeClr val="accent1">
                  <a:lumMod val="60000"/>
                  <a:lumOff val="40000"/>
                  <a:alpha val="100000"/>
                </a:schemeClr>
              </a:gs>
              <a:gs pos="86000">
                <a:schemeClr val="accent1">
                  <a:alpha val="100000"/>
                </a:schemeClr>
              </a:gs>
            </a:gsLst>
            <a:lin ang="3240000" scaled="0"/>
          </a:gradFill>
          <a:ln w="9525" cap="flat">
            <a:noFill/>
            <a:miter/>
          </a:ln>
          <a:effectLst>
            <a:outerShdw dist="127000" blurRad="190500" dir="5400000" sx="105000" sy="105000" kx="0" ky="0" algn="t" rotWithShape="0">
              <a:schemeClr val="accent2">
                <a:lumMod val="50000"/>
                <a:alpha val="20000"/>
              </a:schemeClr>
            </a:outerShdw>
          </a:effectLst>
        </p:spPr>
        <p:txBody>
          <a:bodyPr vert="horz" wrap="square" lIns="0" tIns="0" rIns="0" bIns="0" rtlCol="0" anchor="ctr"/>
          <a:lstStyle/>
          <a:p>
            <a:pPr algn="ctr">
              <a:lnSpc>
                <a:spcPct val="110000"/>
              </a:lnSpc>
            </a:pPr>
            <a:endParaRPr kumimoji="1" lang="zh-CN" altLang="en-US"/>
          </a:p>
        </p:txBody>
      </p:sp>
      <p:sp>
        <p:nvSpPr>
          <p:cNvPr id="5" name="标题 1"/>
          <p:cNvSpPr txBox="1"/>
          <p:nvPr/>
        </p:nvSpPr>
        <p:spPr>
          <a:xfrm rot="0" flipH="0" flipV="0">
            <a:off x="1996491" y="2091345"/>
            <a:ext cx="552746" cy="552746"/>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9525"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3882667" y="3325585"/>
            <a:ext cx="6457564" cy="1125281"/>
          </a:xfrm>
          <a:prstGeom prst="roundRect">
            <a:avLst>
              <a:gd name="adj" fmla="val 13826"/>
            </a:avLst>
          </a:prstGeom>
          <a:solidFill>
            <a:schemeClr val="bg1"/>
          </a:solidFill>
          <a:ln w="9525" cap="flat">
            <a:noFill/>
            <a:miter/>
          </a:ln>
          <a:effectLst>
            <a:outerShdw dist="190500" blurRad="381000" dir="5400000" sx="102000" sy="102000" kx="0" ky="0" algn="t" rotWithShape="0">
              <a:schemeClr val="accent1">
                <a:lumMod val="50000"/>
                <a:alpha val="10000"/>
              </a:schemeClr>
            </a:outerShdw>
          </a:effectLst>
        </p:spPr>
        <p:txBody>
          <a:bodyPr vert="horz" wrap="square" lIns="0" tIns="0" rIns="0" bIns="0" rtlCol="0" anchor="ctr"/>
          <a:lstStyle/>
          <a:p>
            <a:pPr algn="ctr">
              <a:lnSpc>
                <a:spcPct val="110000"/>
              </a:lnSpc>
            </a:pPr>
            <a:endParaRPr kumimoji="1" lang="zh-CN" altLang="en-US"/>
          </a:p>
        </p:txBody>
      </p:sp>
      <p:sp>
        <p:nvSpPr>
          <p:cNvPr id="7" name="标题 1"/>
          <p:cNvSpPr txBox="1"/>
          <p:nvPr/>
        </p:nvSpPr>
        <p:spPr>
          <a:xfrm rot="0" flipH="0" flipV="0">
            <a:off x="3882667" y="3325586"/>
            <a:ext cx="1021368" cy="1125281"/>
          </a:xfrm>
          <a:custGeom>
            <a:avLst/>
            <a:gdLst>
              <a:gd name="connsiteX0" fmla="*/ 155581 w 1021368"/>
              <a:gd name="connsiteY0" fmla="*/ 0 h 1125281"/>
              <a:gd name="connsiteX1" fmla="*/ 1021368 w 1021368"/>
              <a:gd name="connsiteY1" fmla="*/ 0 h 1125281"/>
              <a:gd name="connsiteX2" fmla="*/ 1021368 w 1021368"/>
              <a:gd name="connsiteY2" fmla="*/ 1125281 h 1125281"/>
              <a:gd name="connsiteX3" fmla="*/ 155581 w 1021368"/>
              <a:gd name="connsiteY3" fmla="*/ 1125281 h 1125281"/>
              <a:gd name="connsiteX4" fmla="*/ 0 w 1021368"/>
              <a:gd name="connsiteY4" fmla="*/ 969700 h 1125281"/>
              <a:gd name="connsiteX5" fmla="*/ 0 w 1021368"/>
              <a:gd name="connsiteY5" fmla="*/ 155581 h 1125281"/>
              <a:gd name="connsiteX6" fmla="*/ 155581 w 1021368"/>
              <a:gd name="connsiteY6" fmla="*/ 0 h 1125281"/>
            </a:gdLst>
            <a:rect l="l" t="t" r="r" b="b"/>
            <a:pathLst>
              <a:path w="1021368" h="1125281">
                <a:moveTo>
                  <a:pt x="155581" y="0"/>
                </a:moveTo>
                <a:lnTo>
                  <a:pt x="1021368" y="0"/>
                </a:lnTo>
                <a:lnTo>
                  <a:pt x="1021368" y="1125281"/>
                </a:lnTo>
                <a:lnTo>
                  <a:pt x="155581" y="1125281"/>
                </a:lnTo>
                <a:cubicBezTo>
                  <a:pt x="69656" y="1125281"/>
                  <a:pt x="0" y="1055625"/>
                  <a:pt x="0" y="969700"/>
                </a:cubicBezTo>
                <a:lnTo>
                  <a:pt x="0" y="155581"/>
                </a:lnTo>
                <a:cubicBezTo>
                  <a:pt x="0" y="69656"/>
                  <a:pt x="69656" y="0"/>
                  <a:pt x="155581" y="0"/>
                </a:cubicBezTo>
                <a:close/>
              </a:path>
            </a:pathLst>
          </a:custGeom>
          <a:gradFill>
            <a:gsLst>
              <a:gs pos="0">
                <a:schemeClr val="accent2">
                  <a:lumMod val="60000"/>
                  <a:lumOff val="40000"/>
                </a:schemeClr>
              </a:gs>
              <a:gs pos="86000">
                <a:schemeClr val="accent2">
                  <a:lumMod val="75000"/>
                </a:schemeClr>
              </a:gs>
            </a:gsLst>
            <a:lin ang="3240000" scaled="0"/>
          </a:gradFill>
          <a:ln w="9525" cap="flat">
            <a:noFill/>
            <a:miter/>
          </a:ln>
          <a:effectLst>
            <a:outerShdw dist="127000" blurRad="190500" dir="5400000" sx="105000" sy="105000" kx="0" ky="0" algn="t" rotWithShape="0">
              <a:schemeClr val="accent2">
                <a:lumMod val="50000"/>
                <a:alpha val="20000"/>
              </a:schemeClr>
            </a:outerShdw>
          </a:effectLst>
        </p:spPr>
        <p:txBody>
          <a:bodyPr vert="horz" wrap="square" lIns="0" tIns="0" rIns="0" bIns="0" rtlCol="0" anchor="ctr"/>
          <a:lstStyle/>
          <a:p>
            <a:pPr algn="ctr">
              <a:lnSpc>
                <a:spcPct val="110000"/>
              </a:lnSpc>
            </a:pPr>
            <a:endParaRPr kumimoji="1" lang="zh-CN" altLang="en-US"/>
          </a:p>
        </p:txBody>
      </p:sp>
      <p:sp>
        <p:nvSpPr>
          <p:cNvPr id="8" name="标题 1"/>
          <p:cNvSpPr txBox="1"/>
          <p:nvPr/>
        </p:nvSpPr>
        <p:spPr>
          <a:xfrm rot="0" flipH="0" flipV="0">
            <a:off x="4125445" y="3627738"/>
            <a:ext cx="552746" cy="520975"/>
          </a:xfrm>
          <a:custGeom>
            <a:avLst/>
            <a:gdLst>
              <a:gd name="connsiteX0" fmla="*/ 1110072 w 1498885"/>
              <a:gd name="connsiteY0" fmla="*/ 1039039 h 1412736"/>
              <a:gd name="connsiteX1" fmla="*/ 1149511 w 1498885"/>
              <a:gd name="connsiteY1" fmla="*/ 1055363 h 1412736"/>
              <a:gd name="connsiteX2" fmla="*/ 1371451 w 1498885"/>
              <a:gd name="connsiteY2" fmla="*/ 1277303 h 1412736"/>
              <a:gd name="connsiteX3" fmla="*/ 1371451 w 1498885"/>
              <a:gd name="connsiteY3" fmla="*/ 1356182 h 1412736"/>
              <a:gd name="connsiteX4" fmla="*/ 1332012 w 1498885"/>
              <a:gd name="connsiteY4" fmla="*/ 1372553 h 1412736"/>
              <a:gd name="connsiteX5" fmla="*/ 1292572 w 1498885"/>
              <a:gd name="connsiteY5" fmla="*/ 1356182 h 1412736"/>
              <a:gd name="connsiteX6" fmla="*/ 1070632 w 1498885"/>
              <a:gd name="connsiteY6" fmla="*/ 1134242 h 1412736"/>
              <a:gd name="connsiteX7" fmla="*/ 1070632 w 1498885"/>
              <a:gd name="connsiteY7" fmla="*/ 1055363 h 1412736"/>
              <a:gd name="connsiteX8" fmla="*/ 1110072 w 1498885"/>
              <a:gd name="connsiteY8" fmla="*/ 1039039 h 1412736"/>
              <a:gd name="connsiteX9" fmla="*/ 1110072 w 1498885"/>
              <a:gd name="connsiteY9" fmla="*/ 705989 h 1412736"/>
              <a:gd name="connsiteX10" fmla="*/ 1443075 w 1498885"/>
              <a:gd name="connsiteY10" fmla="*/ 705989 h 1412736"/>
              <a:gd name="connsiteX11" fmla="*/ 1498885 w 1498885"/>
              <a:gd name="connsiteY11" fmla="*/ 761800 h 1412736"/>
              <a:gd name="connsiteX12" fmla="*/ 1443075 w 1498885"/>
              <a:gd name="connsiteY12" fmla="*/ 817611 h 1412736"/>
              <a:gd name="connsiteX13" fmla="*/ 1110072 w 1498885"/>
              <a:gd name="connsiteY13" fmla="*/ 817611 h 1412736"/>
              <a:gd name="connsiteX14" fmla="*/ 1054261 w 1498885"/>
              <a:gd name="connsiteY14" fmla="*/ 761800 h 1412736"/>
              <a:gd name="connsiteX15" fmla="*/ 1110072 w 1498885"/>
              <a:gd name="connsiteY15" fmla="*/ 705989 h 1412736"/>
              <a:gd name="connsiteX16" fmla="*/ 1332012 w 1498885"/>
              <a:gd name="connsiteY16" fmla="*/ 151093 h 1412736"/>
              <a:gd name="connsiteX17" fmla="*/ 1371451 w 1498885"/>
              <a:gd name="connsiteY17" fmla="*/ 167418 h 1412736"/>
              <a:gd name="connsiteX18" fmla="*/ 1371451 w 1498885"/>
              <a:gd name="connsiteY18" fmla="*/ 246297 h 1412736"/>
              <a:gd name="connsiteX19" fmla="*/ 1149511 w 1498885"/>
              <a:gd name="connsiteY19" fmla="*/ 468236 h 1412736"/>
              <a:gd name="connsiteX20" fmla="*/ 1110072 w 1498885"/>
              <a:gd name="connsiteY20" fmla="*/ 484608 h 1412736"/>
              <a:gd name="connsiteX21" fmla="*/ 1070632 w 1498885"/>
              <a:gd name="connsiteY21" fmla="*/ 468236 h 1412736"/>
              <a:gd name="connsiteX22" fmla="*/ 1070632 w 1498885"/>
              <a:gd name="connsiteY22" fmla="*/ 389358 h 1412736"/>
              <a:gd name="connsiteX23" fmla="*/ 1292572 w 1498885"/>
              <a:gd name="connsiteY23" fmla="*/ 167418 h 1412736"/>
              <a:gd name="connsiteX24" fmla="*/ 1332012 w 1498885"/>
              <a:gd name="connsiteY24" fmla="*/ 151093 h 1412736"/>
              <a:gd name="connsiteX25" fmla="*/ 709724 w 1498885"/>
              <a:gd name="connsiteY25" fmla="*/ 111607 h 1412736"/>
              <a:gd name="connsiteX26" fmla="*/ 649635 w 1498885"/>
              <a:gd name="connsiteY26" fmla="*/ 127420 h 1412736"/>
              <a:gd name="connsiteX27" fmla="*/ 174129 w 1498885"/>
              <a:gd name="connsiteY27" fmla="*/ 394752 h 1412736"/>
              <a:gd name="connsiteX28" fmla="*/ 111621 w 1498885"/>
              <a:gd name="connsiteY28" fmla="*/ 501536 h 1412736"/>
              <a:gd name="connsiteX29" fmla="*/ 111621 w 1498885"/>
              <a:gd name="connsiteY29" fmla="*/ 910814 h 1412736"/>
              <a:gd name="connsiteX30" fmla="*/ 174129 w 1498885"/>
              <a:gd name="connsiteY30" fmla="*/ 1017598 h 1412736"/>
              <a:gd name="connsiteX31" fmla="*/ 649821 w 1498885"/>
              <a:gd name="connsiteY31" fmla="*/ 1284930 h 1412736"/>
              <a:gd name="connsiteX32" fmla="*/ 771674 w 1498885"/>
              <a:gd name="connsiteY32" fmla="*/ 1283814 h 1412736"/>
              <a:gd name="connsiteX33" fmla="*/ 832321 w 1498885"/>
              <a:gd name="connsiteY33" fmla="*/ 1178146 h 1412736"/>
              <a:gd name="connsiteX34" fmla="*/ 832321 w 1498885"/>
              <a:gd name="connsiteY34" fmla="*/ 234204 h 1412736"/>
              <a:gd name="connsiteX35" fmla="*/ 771674 w 1498885"/>
              <a:gd name="connsiteY35" fmla="*/ 128536 h 1412736"/>
              <a:gd name="connsiteX36" fmla="*/ 709724 w 1498885"/>
              <a:gd name="connsiteY36" fmla="*/ 111607 h 1412736"/>
              <a:gd name="connsiteX37" fmla="*/ 711864 w 1498885"/>
              <a:gd name="connsiteY37" fmla="*/ 9 h 1412736"/>
              <a:gd name="connsiteX38" fmla="*/ 828043 w 1498885"/>
              <a:gd name="connsiteY38" fmla="*/ 32356 h 1412736"/>
              <a:gd name="connsiteX39" fmla="*/ 943942 w 1498885"/>
              <a:gd name="connsiteY39" fmla="*/ 234390 h 1412736"/>
              <a:gd name="connsiteX40" fmla="*/ 943942 w 1498885"/>
              <a:gd name="connsiteY40" fmla="*/ 1178518 h 1412736"/>
              <a:gd name="connsiteX41" fmla="*/ 828043 w 1498885"/>
              <a:gd name="connsiteY41" fmla="*/ 1380552 h 1412736"/>
              <a:gd name="connsiteX42" fmla="*/ 709910 w 1498885"/>
              <a:gd name="connsiteY42" fmla="*/ 1412736 h 1412736"/>
              <a:gd name="connsiteX43" fmla="*/ 595126 w 1498885"/>
              <a:gd name="connsiteY43" fmla="*/ 1382413 h 1412736"/>
              <a:gd name="connsiteX44" fmla="*/ 119435 w 1498885"/>
              <a:gd name="connsiteY44" fmla="*/ 1115080 h 1412736"/>
              <a:gd name="connsiteX45" fmla="*/ 0 w 1498885"/>
              <a:gd name="connsiteY45" fmla="*/ 911000 h 1412736"/>
              <a:gd name="connsiteX46" fmla="*/ 0 w 1498885"/>
              <a:gd name="connsiteY46" fmla="*/ 501722 h 1412736"/>
              <a:gd name="connsiteX47" fmla="*/ 119435 w 1498885"/>
              <a:gd name="connsiteY47" fmla="*/ 297642 h 1412736"/>
              <a:gd name="connsiteX48" fmla="*/ 595126 w 1498885"/>
              <a:gd name="connsiteY48" fmla="*/ 30309 h 1412736"/>
              <a:gd name="connsiteX49" fmla="*/ 711864 w 1498885"/>
              <a:gd name="connsiteY49" fmla="*/ 9 h 1412736"/>
            </a:gdLst>
            <a:rect l="l" t="t" r="r" b="b"/>
            <a:pathLst>
              <a:path w="1498885" h="1412736">
                <a:moveTo>
                  <a:pt x="1110072" y="1039039"/>
                </a:moveTo>
                <a:cubicBezTo>
                  <a:pt x="1124350" y="1039039"/>
                  <a:pt x="1138628" y="1044480"/>
                  <a:pt x="1149511" y="1055363"/>
                </a:cubicBezTo>
                <a:lnTo>
                  <a:pt x="1371451" y="1277303"/>
                </a:lnTo>
                <a:cubicBezTo>
                  <a:pt x="1393217" y="1299070"/>
                  <a:pt x="1393217" y="1334416"/>
                  <a:pt x="1371451" y="1356182"/>
                </a:cubicBezTo>
                <a:cubicBezTo>
                  <a:pt x="1360661" y="1366972"/>
                  <a:pt x="1346336" y="1372553"/>
                  <a:pt x="1332012" y="1372553"/>
                </a:cubicBezTo>
                <a:cubicBezTo>
                  <a:pt x="1317687" y="1372553"/>
                  <a:pt x="1303362" y="1367158"/>
                  <a:pt x="1292572" y="1356182"/>
                </a:cubicBezTo>
                <a:lnTo>
                  <a:pt x="1070632" y="1134242"/>
                </a:lnTo>
                <a:cubicBezTo>
                  <a:pt x="1048866" y="1112476"/>
                  <a:pt x="1048866" y="1077130"/>
                  <a:pt x="1070632" y="1055363"/>
                </a:cubicBezTo>
                <a:cubicBezTo>
                  <a:pt x="1081515" y="1044480"/>
                  <a:pt x="1095793" y="1039039"/>
                  <a:pt x="1110072" y="1039039"/>
                </a:cubicBezTo>
                <a:close/>
                <a:moveTo>
                  <a:pt x="1110072" y="705989"/>
                </a:moveTo>
                <a:lnTo>
                  <a:pt x="1443075" y="705989"/>
                </a:lnTo>
                <a:cubicBezTo>
                  <a:pt x="1473956" y="705989"/>
                  <a:pt x="1498885" y="730918"/>
                  <a:pt x="1498885" y="761800"/>
                </a:cubicBezTo>
                <a:cubicBezTo>
                  <a:pt x="1498885" y="792682"/>
                  <a:pt x="1473770" y="817611"/>
                  <a:pt x="1443075" y="817611"/>
                </a:cubicBezTo>
                <a:lnTo>
                  <a:pt x="1110072" y="817611"/>
                </a:lnTo>
                <a:cubicBezTo>
                  <a:pt x="1079190" y="817611"/>
                  <a:pt x="1054261" y="792682"/>
                  <a:pt x="1054261" y="761800"/>
                </a:cubicBezTo>
                <a:cubicBezTo>
                  <a:pt x="1054261" y="730918"/>
                  <a:pt x="1079190" y="705989"/>
                  <a:pt x="1110072" y="705989"/>
                </a:cubicBezTo>
                <a:close/>
                <a:moveTo>
                  <a:pt x="1332012" y="151093"/>
                </a:moveTo>
                <a:cubicBezTo>
                  <a:pt x="1346290" y="151093"/>
                  <a:pt x="1360568" y="156535"/>
                  <a:pt x="1371451" y="167418"/>
                </a:cubicBezTo>
                <a:cubicBezTo>
                  <a:pt x="1393217" y="189184"/>
                  <a:pt x="1393217" y="224530"/>
                  <a:pt x="1371451" y="246297"/>
                </a:cubicBezTo>
                <a:lnTo>
                  <a:pt x="1149511" y="468236"/>
                </a:lnTo>
                <a:cubicBezTo>
                  <a:pt x="1138721" y="479213"/>
                  <a:pt x="1124396" y="484608"/>
                  <a:pt x="1110072" y="484608"/>
                </a:cubicBezTo>
                <a:cubicBezTo>
                  <a:pt x="1095747" y="484608"/>
                  <a:pt x="1081422" y="479213"/>
                  <a:pt x="1070632" y="468236"/>
                </a:cubicBezTo>
                <a:cubicBezTo>
                  <a:pt x="1048866" y="446470"/>
                  <a:pt x="1048866" y="411124"/>
                  <a:pt x="1070632" y="389358"/>
                </a:cubicBezTo>
                <a:lnTo>
                  <a:pt x="1292572" y="167418"/>
                </a:lnTo>
                <a:cubicBezTo>
                  <a:pt x="1303455" y="156535"/>
                  <a:pt x="1317733" y="151093"/>
                  <a:pt x="1332012" y="151093"/>
                </a:cubicBezTo>
                <a:close/>
                <a:moveTo>
                  <a:pt x="709724" y="111607"/>
                </a:moveTo>
                <a:cubicBezTo>
                  <a:pt x="689074" y="111607"/>
                  <a:pt x="668610" y="116816"/>
                  <a:pt x="649635" y="127420"/>
                </a:cubicBezTo>
                <a:lnTo>
                  <a:pt x="174129" y="394752"/>
                </a:lnTo>
                <a:cubicBezTo>
                  <a:pt x="135620" y="416332"/>
                  <a:pt x="111621" y="457260"/>
                  <a:pt x="111621" y="501536"/>
                </a:cubicBezTo>
                <a:lnTo>
                  <a:pt x="111621" y="910814"/>
                </a:lnTo>
                <a:cubicBezTo>
                  <a:pt x="111621" y="955090"/>
                  <a:pt x="135620" y="996018"/>
                  <a:pt x="174129" y="1017598"/>
                </a:cubicBezTo>
                <a:lnTo>
                  <a:pt x="649821" y="1284930"/>
                </a:lnTo>
                <a:cubicBezTo>
                  <a:pt x="688144" y="1306510"/>
                  <a:pt x="733723" y="1306138"/>
                  <a:pt x="771674" y="1283814"/>
                </a:cubicBezTo>
                <a:cubicBezTo>
                  <a:pt x="809625" y="1261676"/>
                  <a:pt x="832321" y="1222050"/>
                  <a:pt x="832321" y="1178146"/>
                </a:cubicBezTo>
                <a:lnTo>
                  <a:pt x="832321" y="234204"/>
                </a:lnTo>
                <a:cubicBezTo>
                  <a:pt x="832321" y="190113"/>
                  <a:pt x="809625" y="150674"/>
                  <a:pt x="771674" y="128536"/>
                </a:cubicBezTo>
                <a:cubicBezTo>
                  <a:pt x="752326" y="117188"/>
                  <a:pt x="731118" y="111607"/>
                  <a:pt x="709724" y="111607"/>
                </a:cubicBezTo>
                <a:close/>
                <a:moveTo>
                  <a:pt x="711864" y="9"/>
                </a:moveTo>
                <a:cubicBezTo>
                  <a:pt x="751861" y="358"/>
                  <a:pt x="791766" y="11148"/>
                  <a:pt x="828043" y="32356"/>
                </a:cubicBezTo>
                <a:cubicBezTo>
                  <a:pt x="900596" y="74772"/>
                  <a:pt x="943942" y="150302"/>
                  <a:pt x="943942" y="234390"/>
                </a:cubicBezTo>
                <a:lnTo>
                  <a:pt x="943942" y="1178518"/>
                </a:lnTo>
                <a:cubicBezTo>
                  <a:pt x="943942" y="1262606"/>
                  <a:pt x="900596" y="1338136"/>
                  <a:pt x="828043" y="1380552"/>
                </a:cubicBezTo>
                <a:cubicBezTo>
                  <a:pt x="791208" y="1401946"/>
                  <a:pt x="750466" y="1412736"/>
                  <a:pt x="709910" y="1412736"/>
                </a:cubicBezTo>
                <a:cubicBezTo>
                  <a:pt x="670471" y="1412736"/>
                  <a:pt x="631217" y="1402691"/>
                  <a:pt x="595126" y="1382413"/>
                </a:cubicBezTo>
                <a:lnTo>
                  <a:pt x="119435" y="1115080"/>
                </a:lnTo>
                <a:cubicBezTo>
                  <a:pt x="45765" y="1073594"/>
                  <a:pt x="0" y="995460"/>
                  <a:pt x="0" y="911000"/>
                </a:cubicBezTo>
                <a:lnTo>
                  <a:pt x="0" y="501722"/>
                </a:lnTo>
                <a:cubicBezTo>
                  <a:pt x="0" y="417262"/>
                  <a:pt x="45765" y="338942"/>
                  <a:pt x="119435" y="297642"/>
                </a:cubicBezTo>
                <a:lnTo>
                  <a:pt x="595126" y="30309"/>
                </a:lnTo>
                <a:cubicBezTo>
                  <a:pt x="631775" y="9752"/>
                  <a:pt x="671866" y="-340"/>
                  <a:pt x="711864" y="9"/>
                </a:cubicBezTo>
                <a:close/>
              </a:path>
            </a:pathLst>
          </a:custGeom>
          <a:solidFill>
            <a:schemeClr val="bg1"/>
          </a:solidFill>
          <a:ln w="9525"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rot="0" flipH="0" flipV="0">
            <a:off x="2946743" y="4846093"/>
            <a:ext cx="6278280" cy="1125281"/>
          </a:xfrm>
          <a:prstGeom prst="roundRect">
            <a:avLst>
              <a:gd name="adj" fmla="val 13826"/>
            </a:avLst>
          </a:prstGeom>
          <a:solidFill>
            <a:schemeClr val="bg1"/>
          </a:solidFill>
          <a:ln w="9525" cap="flat">
            <a:noFill/>
            <a:miter/>
          </a:ln>
          <a:effectLst>
            <a:outerShdw dist="190500" blurRad="381000" dir="5400000" sx="102000" sy="102000" kx="0" ky="0" algn="t" rotWithShape="0">
              <a:schemeClr val="accent1">
                <a:lumMod val="50000"/>
                <a:alpha val="10000"/>
              </a:schemeClr>
            </a:outerShdw>
          </a:effectLst>
        </p:spPr>
        <p:txBody>
          <a:bodyPr vert="horz" wrap="square" lIns="0" tIns="0" rIns="0" bIns="0" rtlCol="0" anchor="ctr"/>
          <a:lstStyle/>
          <a:p>
            <a:pPr algn="ctr">
              <a:lnSpc>
                <a:spcPct val="110000"/>
              </a:lnSpc>
            </a:pPr>
            <a:endParaRPr kumimoji="1" lang="zh-CN" altLang="en-US"/>
          </a:p>
        </p:txBody>
      </p:sp>
      <p:sp>
        <p:nvSpPr>
          <p:cNvPr id="10" name="标题 1"/>
          <p:cNvSpPr txBox="1"/>
          <p:nvPr/>
        </p:nvSpPr>
        <p:spPr>
          <a:xfrm rot="0" flipH="0" flipV="0">
            <a:off x="2946743" y="4846094"/>
            <a:ext cx="1021368" cy="1125281"/>
          </a:xfrm>
          <a:custGeom>
            <a:avLst/>
            <a:gdLst>
              <a:gd name="connsiteX0" fmla="*/ 155581 w 1021368"/>
              <a:gd name="connsiteY0" fmla="*/ 0 h 1125281"/>
              <a:gd name="connsiteX1" fmla="*/ 1021368 w 1021368"/>
              <a:gd name="connsiteY1" fmla="*/ 0 h 1125281"/>
              <a:gd name="connsiteX2" fmla="*/ 1021368 w 1021368"/>
              <a:gd name="connsiteY2" fmla="*/ 1125281 h 1125281"/>
              <a:gd name="connsiteX3" fmla="*/ 155581 w 1021368"/>
              <a:gd name="connsiteY3" fmla="*/ 1125281 h 1125281"/>
              <a:gd name="connsiteX4" fmla="*/ 0 w 1021368"/>
              <a:gd name="connsiteY4" fmla="*/ 969700 h 1125281"/>
              <a:gd name="connsiteX5" fmla="*/ 0 w 1021368"/>
              <a:gd name="connsiteY5" fmla="*/ 155581 h 1125281"/>
              <a:gd name="connsiteX6" fmla="*/ 155581 w 1021368"/>
              <a:gd name="connsiteY6" fmla="*/ 0 h 1125281"/>
            </a:gdLst>
            <a:rect l="l" t="t" r="r" b="b"/>
            <a:pathLst>
              <a:path w="1021368" h="1125281">
                <a:moveTo>
                  <a:pt x="155581" y="0"/>
                </a:moveTo>
                <a:lnTo>
                  <a:pt x="1021368" y="0"/>
                </a:lnTo>
                <a:lnTo>
                  <a:pt x="1021368" y="1125281"/>
                </a:lnTo>
                <a:lnTo>
                  <a:pt x="155581" y="1125281"/>
                </a:lnTo>
                <a:cubicBezTo>
                  <a:pt x="69656" y="1125281"/>
                  <a:pt x="0" y="1055625"/>
                  <a:pt x="0" y="969700"/>
                </a:cubicBezTo>
                <a:lnTo>
                  <a:pt x="0" y="155581"/>
                </a:lnTo>
                <a:cubicBezTo>
                  <a:pt x="0" y="69656"/>
                  <a:pt x="69656" y="0"/>
                  <a:pt x="155581" y="0"/>
                </a:cubicBezTo>
                <a:close/>
              </a:path>
            </a:pathLst>
          </a:custGeom>
          <a:gradFill>
            <a:gsLst>
              <a:gs pos="0">
                <a:schemeClr val="accent1">
                  <a:lumMod val="60000"/>
                  <a:lumOff val="40000"/>
                  <a:alpha val="100000"/>
                </a:schemeClr>
              </a:gs>
              <a:gs pos="86000">
                <a:schemeClr val="accent1">
                  <a:alpha val="100000"/>
                </a:schemeClr>
              </a:gs>
            </a:gsLst>
            <a:lin ang="3240000" scaled="0"/>
          </a:gradFill>
          <a:ln w="9525" cap="flat">
            <a:noFill/>
            <a:miter/>
          </a:ln>
          <a:effectLst>
            <a:outerShdw dist="127000" blurRad="190500" dir="5400000" sx="105000" sy="105000" kx="0" ky="0" algn="t" rotWithShape="0">
              <a:schemeClr val="accent2">
                <a:lumMod val="50000"/>
                <a:alpha val="20000"/>
              </a:schemeClr>
            </a:outerShdw>
          </a:effectLst>
        </p:spPr>
        <p:txBody>
          <a:bodyPr vert="horz" wrap="square" lIns="0" tIns="0" rIns="0" bIns="0" rtlCol="0" anchor="ctr"/>
          <a:lstStyle/>
          <a:p>
            <a:pPr algn="ctr">
              <a:lnSpc>
                <a:spcPct val="110000"/>
              </a:lnSpc>
            </a:pPr>
            <a:endParaRPr kumimoji="1" lang="zh-CN" altLang="en-US"/>
          </a:p>
        </p:txBody>
      </p:sp>
      <p:sp>
        <p:nvSpPr>
          <p:cNvPr id="11" name="标题 1"/>
          <p:cNvSpPr txBox="1"/>
          <p:nvPr/>
        </p:nvSpPr>
        <p:spPr>
          <a:xfrm rot="0" flipH="0" flipV="0">
            <a:off x="3189561" y="5132361"/>
            <a:ext cx="552665" cy="552746"/>
          </a:xfrm>
          <a:custGeom>
            <a:avLst/>
            <a:gdLst>
              <a:gd name="connsiteX0" fmla="*/ 669168 w 1599855"/>
              <a:gd name="connsiteY0" fmla="*/ 111621 h 1600088"/>
              <a:gd name="connsiteX1" fmla="*/ 886086 w 1599855"/>
              <a:gd name="connsiteY1" fmla="*/ 155339 h 1600088"/>
              <a:gd name="connsiteX2" fmla="*/ 1063377 w 1599855"/>
              <a:gd name="connsiteY2" fmla="*/ 274960 h 1600088"/>
              <a:gd name="connsiteX3" fmla="*/ 1182998 w 1599855"/>
              <a:gd name="connsiteY3" fmla="*/ 452251 h 1600088"/>
              <a:gd name="connsiteX4" fmla="*/ 1226716 w 1599855"/>
              <a:gd name="connsiteY4" fmla="*/ 669168 h 1600088"/>
              <a:gd name="connsiteX5" fmla="*/ 1182998 w 1599855"/>
              <a:gd name="connsiteY5" fmla="*/ 886085 h 1600088"/>
              <a:gd name="connsiteX6" fmla="*/ 1063377 w 1599855"/>
              <a:gd name="connsiteY6" fmla="*/ 1063377 h 1600088"/>
              <a:gd name="connsiteX7" fmla="*/ 886086 w 1599855"/>
              <a:gd name="connsiteY7" fmla="*/ 1182998 h 1600088"/>
              <a:gd name="connsiteX8" fmla="*/ 669168 w 1599855"/>
              <a:gd name="connsiteY8" fmla="*/ 1226716 h 1600088"/>
              <a:gd name="connsiteX9" fmla="*/ 452251 w 1599855"/>
              <a:gd name="connsiteY9" fmla="*/ 1182998 h 1600088"/>
              <a:gd name="connsiteX10" fmla="*/ 274960 w 1599855"/>
              <a:gd name="connsiteY10" fmla="*/ 1063377 h 1600088"/>
              <a:gd name="connsiteX11" fmla="*/ 155339 w 1599855"/>
              <a:gd name="connsiteY11" fmla="*/ 886085 h 1600088"/>
              <a:gd name="connsiteX12" fmla="*/ 111621 w 1599855"/>
              <a:gd name="connsiteY12" fmla="*/ 669168 h 1600088"/>
              <a:gd name="connsiteX13" fmla="*/ 155339 w 1599855"/>
              <a:gd name="connsiteY13" fmla="*/ 452251 h 1600088"/>
              <a:gd name="connsiteX14" fmla="*/ 274960 w 1599855"/>
              <a:gd name="connsiteY14" fmla="*/ 274960 h 1600088"/>
              <a:gd name="connsiteX15" fmla="*/ 452251 w 1599855"/>
              <a:gd name="connsiteY15" fmla="*/ 155339 h 1600088"/>
              <a:gd name="connsiteX16" fmla="*/ 669168 w 1599855"/>
              <a:gd name="connsiteY16" fmla="*/ 111621 h 1600088"/>
              <a:gd name="connsiteX17" fmla="*/ 669168 w 1599855"/>
              <a:gd name="connsiteY17" fmla="*/ 0 h 1600088"/>
              <a:gd name="connsiteX18" fmla="*/ 0 w 1599855"/>
              <a:gd name="connsiteY18" fmla="*/ 669168 h 1600088"/>
              <a:gd name="connsiteX19" fmla="*/ 669168 w 1599855"/>
              <a:gd name="connsiteY19" fmla="*/ 1338337 h 1600088"/>
              <a:gd name="connsiteX20" fmla="*/ 1338337 w 1599855"/>
              <a:gd name="connsiteY20" fmla="*/ 669168 h 1600088"/>
              <a:gd name="connsiteX21" fmla="*/ 669168 w 1599855"/>
              <a:gd name="connsiteY21" fmla="*/ 0 h 1600088"/>
              <a:gd name="connsiteX22" fmla="*/ 1544278 w 1599855"/>
              <a:gd name="connsiteY22" fmla="*/ 1600088 h 1600088"/>
              <a:gd name="connsiteX23" fmla="*/ 1504838 w 1599855"/>
              <a:gd name="connsiteY23" fmla="*/ 1583717 h 1600088"/>
              <a:gd name="connsiteX24" fmla="*/ 1247366 w 1599855"/>
              <a:gd name="connsiteY24" fmla="*/ 1326431 h 1600088"/>
              <a:gd name="connsiteX25" fmla="*/ 1247366 w 1599855"/>
              <a:gd name="connsiteY25" fmla="*/ 1247552 h 1600088"/>
              <a:gd name="connsiteX26" fmla="*/ 1326245 w 1599855"/>
              <a:gd name="connsiteY26" fmla="*/ 1247552 h 1600088"/>
              <a:gd name="connsiteX27" fmla="*/ 1583531 w 1599855"/>
              <a:gd name="connsiteY27" fmla="*/ 1504838 h 1600088"/>
              <a:gd name="connsiteX28" fmla="*/ 1583531 w 1599855"/>
              <a:gd name="connsiteY28" fmla="*/ 1583717 h 1600088"/>
              <a:gd name="connsiteX29" fmla="*/ 1544278 w 1599855"/>
              <a:gd name="connsiteY29" fmla="*/ 1600088 h 1600088"/>
            </a:gdLst>
            <a:rect l="l" t="t" r="r" b="b"/>
            <a:pathLst>
              <a:path w="1599855" h="1600088">
                <a:moveTo>
                  <a:pt x="669168" y="111621"/>
                </a:moveTo>
                <a:cubicBezTo>
                  <a:pt x="744513" y="111621"/>
                  <a:pt x="817438" y="126318"/>
                  <a:pt x="886086" y="155339"/>
                </a:cubicBezTo>
                <a:cubicBezTo>
                  <a:pt x="952500" y="183431"/>
                  <a:pt x="1012031" y="223614"/>
                  <a:pt x="1063377" y="274960"/>
                </a:cubicBezTo>
                <a:cubicBezTo>
                  <a:pt x="1114537" y="326120"/>
                  <a:pt x="1154906" y="385837"/>
                  <a:pt x="1182998" y="452251"/>
                </a:cubicBezTo>
                <a:cubicBezTo>
                  <a:pt x="1212019" y="520898"/>
                  <a:pt x="1226716" y="594010"/>
                  <a:pt x="1226716" y="669168"/>
                </a:cubicBezTo>
                <a:cubicBezTo>
                  <a:pt x="1226716" y="744327"/>
                  <a:pt x="1212019" y="817438"/>
                  <a:pt x="1182998" y="886085"/>
                </a:cubicBezTo>
                <a:cubicBezTo>
                  <a:pt x="1154906" y="952500"/>
                  <a:pt x="1114723" y="1012031"/>
                  <a:pt x="1063377" y="1063377"/>
                </a:cubicBezTo>
                <a:cubicBezTo>
                  <a:pt x="1012217" y="1114537"/>
                  <a:pt x="952500" y="1154906"/>
                  <a:pt x="886086" y="1182998"/>
                </a:cubicBezTo>
                <a:cubicBezTo>
                  <a:pt x="817438" y="1212019"/>
                  <a:pt x="744327" y="1226716"/>
                  <a:pt x="669168" y="1226716"/>
                </a:cubicBezTo>
                <a:cubicBezTo>
                  <a:pt x="594010" y="1226716"/>
                  <a:pt x="520898" y="1212019"/>
                  <a:pt x="452251" y="1182998"/>
                </a:cubicBezTo>
                <a:cubicBezTo>
                  <a:pt x="385837" y="1154906"/>
                  <a:pt x="326306" y="1114723"/>
                  <a:pt x="274960" y="1063377"/>
                </a:cubicBezTo>
                <a:cubicBezTo>
                  <a:pt x="223800" y="1012217"/>
                  <a:pt x="183431" y="952500"/>
                  <a:pt x="155339" y="886085"/>
                </a:cubicBezTo>
                <a:cubicBezTo>
                  <a:pt x="126318" y="817438"/>
                  <a:pt x="111621" y="744327"/>
                  <a:pt x="111621" y="669168"/>
                </a:cubicBezTo>
                <a:cubicBezTo>
                  <a:pt x="111621" y="594010"/>
                  <a:pt x="126318" y="520898"/>
                  <a:pt x="155339" y="452251"/>
                </a:cubicBezTo>
                <a:cubicBezTo>
                  <a:pt x="183431" y="385837"/>
                  <a:pt x="223614" y="326306"/>
                  <a:pt x="274960" y="274960"/>
                </a:cubicBezTo>
                <a:cubicBezTo>
                  <a:pt x="326306" y="223614"/>
                  <a:pt x="385837" y="183431"/>
                  <a:pt x="452251" y="155339"/>
                </a:cubicBezTo>
                <a:cubicBezTo>
                  <a:pt x="520898" y="126318"/>
                  <a:pt x="593824" y="111621"/>
                  <a:pt x="669168" y="111621"/>
                </a:cubicBezTo>
                <a:moveTo>
                  <a:pt x="669168" y="0"/>
                </a:moveTo>
                <a:cubicBezTo>
                  <a:pt x="299517" y="0"/>
                  <a:pt x="0" y="299517"/>
                  <a:pt x="0" y="669168"/>
                </a:cubicBezTo>
                <a:cubicBezTo>
                  <a:pt x="0" y="1038820"/>
                  <a:pt x="299517" y="1338337"/>
                  <a:pt x="669168" y="1338337"/>
                </a:cubicBezTo>
                <a:cubicBezTo>
                  <a:pt x="1038820" y="1338337"/>
                  <a:pt x="1338337" y="1038820"/>
                  <a:pt x="1338337" y="669168"/>
                </a:cubicBezTo>
                <a:cubicBezTo>
                  <a:pt x="1338337" y="299703"/>
                  <a:pt x="1038820" y="0"/>
                  <a:pt x="669168" y="0"/>
                </a:cubicBezTo>
                <a:close/>
                <a:moveTo>
                  <a:pt x="1544278" y="1600088"/>
                </a:moveTo>
                <a:cubicBezTo>
                  <a:pt x="1529953" y="1600088"/>
                  <a:pt x="1515628" y="1594693"/>
                  <a:pt x="1504838" y="1583717"/>
                </a:cubicBezTo>
                <a:lnTo>
                  <a:pt x="1247366" y="1326431"/>
                </a:lnTo>
                <a:cubicBezTo>
                  <a:pt x="1225600" y="1304665"/>
                  <a:pt x="1225600" y="1269318"/>
                  <a:pt x="1247366" y="1247552"/>
                </a:cubicBezTo>
                <a:cubicBezTo>
                  <a:pt x="1269132" y="1225786"/>
                  <a:pt x="1304479" y="1225786"/>
                  <a:pt x="1326245" y="1247552"/>
                </a:cubicBezTo>
                <a:lnTo>
                  <a:pt x="1583531" y="1504838"/>
                </a:lnTo>
                <a:cubicBezTo>
                  <a:pt x="1605297" y="1526605"/>
                  <a:pt x="1605297" y="1561951"/>
                  <a:pt x="1583531" y="1583717"/>
                </a:cubicBezTo>
                <a:cubicBezTo>
                  <a:pt x="1572927" y="1594693"/>
                  <a:pt x="1558603" y="1600088"/>
                  <a:pt x="1544278" y="1600088"/>
                </a:cubicBezTo>
                <a:close/>
              </a:path>
            </a:pathLst>
          </a:custGeom>
          <a:solidFill>
            <a:schemeClr val="bg1"/>
          </a:solidFill>
          <a:ln w="9525"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0" flipH="0" flipV="0">
            <a:off x="2841283" y="1757471"/>
            <a:ext cx="4997648" cy="341782"/>
          </a:xfrm>
          <a:prstGeom prst="rect">
            <a:avLst/>
          </a:prstGeom>
          <a:noFill/>
          <a:ln cap="sq">
            <a:noFill/>
          </a:ln>
          <a:effectLst/>
        </p:spPr>
        <p:txBody>
          <a:bodyPr vert="horz" wrap="square" lIns="64008" tIns="32004" rIns="64008" bIns="32004" rtlCol="0" anchor="ctr"/>
          <a:lstStyle/>
          <a:p>
            <a:pPr algn="l">
              <a:lnSpc>
                <a:spcPct val="110000"/>
              </a:lnSpc>
            </a:pPr>
            <a:r>
              <a:rPr kumimoji="1" lang="en-US" altLang="zh-CN" sz="1600">
                <a:ln w="12700">
                  <a:noFill/>
                </a:ln>
                <a:solidFill>
                  <a:srgbClr val="404040">
                    <a:alpha val="100000"/>
                  </a:srgbClr>
                </a:solidFill>
                <a:latin typeface="Source Han Sans CN Bold"/>
                <a:ea typeface="Source Han Sans CN Bold"/>
                <a:cs typeface="Source Han Sans CN Bold"/>
              </a:rPr>
              <a:t>环境法律的制定与实施</a:t>
            </a:r>
            <a:endParaRPr kumimoji="1" lang="zh-CN" altLang="en-US"/>
          </a:p>
        </p:txBody>
      </p:sp>
      <p:sp>
        <p:nvSpPr>
          <p:cNvPr id="13" name="标题 1"/>
          <p:cNvSpPr txBox="1"/>
          <p:nvPr/>
        </p:nvSpPr>
        <p:spPr>
          <a:xfrm rot="0" flipH="0" flipV="0">
            <a:off x="2840088" y="2114874"/>
            <a:ext cx="5003800" cy="766072"/>
          </a:xfrm>
          <a:prstGeom prst="rect">
            <a:avLst/>
          </a:prstGeom>
          <a:noFill/>
          <a:ln cap="sq">
            <a:noFill/>
          </a:ln>
        </p:spPr>
        <p:txBody>
          <a:bodyPr vert="horz" wrap="square" lIns="38102" tIns="38102" rIns="38102" bIns="38102" rtlCol="0" anchor="t"/>
          <a:lstStyle/>
          <a:p>
            <a:pPr algn="l">
              <a:lnSpc>
                <a:spcPct val="150000"/>
              </a:lnSpc>
            </a:pPr>
            <a:r>
              <a:rPr kumimoji="1" lang="en-US" altLang="zh-CN" sz="1400">
                <a:ln w="12700">
                  <a:noFill/>
                </a:ln>
                <a:solidFill>
                  <a:srgbClr val="404040">
                    <a:alpha val="100000"/>
                  </a:srgbClr>
                </a:solidFill>
                <a:latin typeface="Source Han Sans"/>
                <a:ea typeface="Source Han Sans"/>
                <a:cs typeface="Source Han Sans"/>
              </a:rPr>
              <a:t>我国制定了一系列环境保护法律，如《环境保护法》《大气污染防治法》等，为环境治理提供了法律依据。</a:t>
            </a:r>
            <a:endParaRPr kumimoji="1" lang="zh-CN" altLang="en-US"/>
          </a:p>
        </p:txBody>
      </p:sp>
      <p:sp>
        <p:nvSpPr>
          <p:cNvPr id="14" name="标题 1"/>
          <p:cNvSpPr txBox="1"/>
          <p:nvPr/>
        </p:nvSpPr>
        <p:spPr>
          <a:xfrm rot="0" flipH="0" flipV="0">
            <a:off x="5101883" y="3319571"/>
            <a:ext cx="4997648" cy="341782"/>
          </a:xfrm>
          <a:prstGeom prst="rect">
            <a:avLst/>
          </a:prstGeom>
          <a:noFill/>
          <a:ln cap="sq">
            <a:noFill/>
          </a:ln>
          <a:effectLst/>
        </p:spPr>
        <p:txBody>
          <a:bodyPr vert="horz" wrap="square" lIns="64008" tIns="32004" rIns="64008" bIns="32004" rtlCol="0" anchor="ctr"/>
          <a:lstStyle/>
          <a:p>
            <a:pPr algn="l">
              <a:lnSpc>
                <a:spcPct val="110000"/>
              </a:lnSpc>
            </a:pPr>
            <a:r>
              <a:rPr kumimoji="1" lang="en-US" altLang="zh-CN" sz="1600">
                <a:ln w="12700">
                  <a:noFill/>
                </a:ln>
                <a:solidFill>
                  <a:srgbClr val="404040">
                    <a:alpha val="100000"/>
                  </a:srgbClr>
                </a:solidFill>
                <a:latin typeface="Source Han Sans CN Bold"/>
                <a:ea typeface="Source Han Sans CN Bold"/>
                <a:cs typeface="Source Han Sans CN Bold"/>
              </a:rPr>
              <a:t>环境标准与政策</a:t>
            </a:r>
            <a:endParaRPr kumimoji="1" lang="zh-CN" altLang="en-US"/>
          </a:p>
        </p:txBody>
      </p:sp>
      <p:sp>
        <p:nvSpPr>
          <p:cNvPr id="15" name="标题 1"/>
          <p:cNvSpPr txBox="1"/>
          <p:nvPr/>
        </p:nvSpPr>
        <p:spPr>
          <a:xfrm rot="0" flipH="0" flipV="0">
            <a:off x="5100688" y="3676974"/>
            <a:ext cx="5003800" cy="766072"/>
          </a:xfrm>
          <a:prstGeom prst="rect">
            <a:avLst/>
          </a:prstGeom>
          <a:noFill/>
          <a:ln cap="sq">
            <a:noFill/>
          </a:ln>
        </p:spPr>
        <p:txBody>
          <a:bodyPr vert="horz" wrap="square" lIns="38102" tIns="38102" rIns="38102" bIns="38102" rtlCol="0" anchor="t"/>
          <a:lstStyle/>
          <a:p>
            <a:pPr algn="l">
              <a:lnSpc>
                <a:spcPct val="150000"/>
              </a:lnSpc>
            </a:pPr>
            <a:r>
              <a:rPr kumimoji="1" lang="en-US" altLang="zh-CN" sz="1400">
                <a:ln w="12700">
                  <a:noFill/>
                </a:ln>
                <a:solidFill>
                  <a:srgbClr val="404040">
                    <a:alpha val="100000"/>
                  </a:srgbClr>
                </a:solidFill>
                <a:latin typeface="Source Han Sans"/>
                <a:ea typeface="Source Han Sans"/>
                <a:cs typeface="Source Han Sans"/>
              </a:rPr>
              <a:t>环境标准和政策的制定与实施，如污染物排放标准、环境影响评价制度等，规范了企业和个人的环境行为。</a:t>
            </a:r>
            <a:endParaRPr kumimoji="1" lang="zh-CN" altLang="en-US"/>
          </a:p>
        </p:txBody>
      </p:sp>
      <p:sp>
        <p:nvSpPr>
          <p:cNvPr id="16" name="标题 1"/>
          <p:cNvSpPr txBox="1"/>
          <p:nvPr/>
        </p:nvSpPr>
        <p:spPr>
          <a:xfrm rot="0" flipH="0" flipV="0">
            <a:off x="4123983" y="4843571"/>
            <a:ext cx="4997648" cy="341782"/>
          </a:xfrm>
          <a:prstGeom prst="rect">
            <a:avLst/>
          </a:prstGeom>
          <a:noFill/>
          <a:ln cap="sq">
            <a:noFill/>
          </a:ln>
          <a:effectLst/>
        </p:spPr>
        <p:txBody>
          <a:bodyPr vert="horz" wrap="square" lIns="64008" tIns="32004" rIns="64008" bIns="32004" rtlCol="0" anchor="ctr"/>
          <a:lstStyle/>
          <a:p>
            <a:pPr algn="l">
              <a:lnSpc>
                <a:spcPct val="110000"/>
              </a:lnSpc>
            </a:pPr>
            <a:r>
              <a:rPr kumimoji="1" lang="en-US" altLang="zh-CN" sz="1600">
                <a:ln w="12700">
                  <a:noFill/>
                </a:ln>
                <a:solidFill>
                  <a:srgbClr val="404040">
                    <a:alpha val="100000"/>
                  </a:srgbClr>
                </a:solidFill>
                <a:latin typeface="Source Han Sans CN Bold"/>
                <a:ea typeface="Source Han Sans CN Bold"/>
                <a:cs typeface="Source Han Sans CN Bold"/>
              </a:rPr>
              <a:t>环境监管执法</a:t>
            </a:r>
            <a:endParaRPr kumimoji="1" lang="zh-CN" altLang="en-US"/>
          </a:p>
        </p:txBody>
      </p:sp>
      <p:sp>
        <p:nvSpPr>
          <p:cNvPr id="17" name="标题 1"/>
          <p:cNvSpPr txBox="1"/>
          <p:nvPr/>
        </p:nvSpPr>
        <p:spPr>
          <a:xfrm rot="0" flipH="0" flipV="0">
            <a:off x="4122788" y="5200974"/>
            <a:ext cx="5003800" cy="766072"/>
          </a:xfrm>
          <a:prstGeom prst="rect">
            <a:avLst/>
          </a:prstGeom>
          <a:noFill/>
          <a:ln cap="sq">
            <a:noFill/>
          </a:ln>
        </p:spPr>
        <p:txBody>
          <a:bodyPr vert="horz" wrap="square" lIns="38102" tIns="38102" rIns="38102" bIns="38102" rtlCol="0" anchor="t"/>
          <a:lstStyle/>
          <a:p>
            <a:pPr algn="l">
              <a:lnSpc>
                <a:spcPct val="150000"/>
              </a:lnSpc>
            </a:pPr>
            <a:r>
              <a:rPr kumimoji="1" lang="en-US" altLang="zh-CN" sz="1400">
                <a:ln w="12700">
                  <a:noFill/>
                </a:ln>
                <a:solidFill>
                  <a:srgbClr val="404040">
                    <a:alpha val="100000"/>
                  </a:srgbClr>
                </a:solidFill>
                <a:latin typeface="Source Han Sans"/>
                <a:ea typeface="Source Han Sans"/>
                <a:cs typeface="Source Han Sans"/>
              </a:rPr>
              <a:t>环境监管执法通过加强现场检查、提高违法成本等措施，确保了环境法律法规的有效执行。</a:t>
            </a:r>
            <a:endParaRPr kumimoji="1" lang="zh-CN" altLang="en-US"/>
          </a:p>
        </p:txBody>
      </p:sp>
      <p:sp>
        <p:nvSpPr>
          <p:cNvPr id="18" name="标题 1"/>
          <p:cNvSpPr txBox="1"/>
          <p:nvPr/>
        </p:nvSpPr>
        <p:spPr>
          <a:xfrm rot="0" flipH="0" flipV="0">
            <a:off x="924761" y="470193"/>
            <a:ext cx="10858500" cy="468000"/>
          </a:xfrm>
          <a:prstGeom prst="rect">
            <a:avLst/>
          </a:prstGeom>
          <a:noFill/>
          <a:ln>
            <a:noFill/>
          </a:ln>
        </p:spPr>
        <p:txBody>
          <a:bodyPr vert="horz" wrap="square" lIns="0" tIns="0" rIns="0" bIns="0" rtlCol="0" anchor="ctr"/>
          <a:lstStyle/>
          <a:p>
            <a:pPr algn="l">
              <a:lnSpc>
                <a:spcPct val="110000"/>
              </a:lnSpc>
            </a:pPr>
            <a:r>
              <a:rPr kumimoji="1" lang="en-US" altLang="zh-CN" sz="2800">
                <a:ln w="12700">
                  <a:noFill/>
                </a:ln>
                <a:solidFill>
                  <a:srgbClr val="262626">
                    <a:alpha val="100000"/>
                  </a:srgbClr>
                </a:solidFill>
                <a:latin typeface="Source Han Sans CN Bold"/>
                <a:ea typeface="Source Han Sans CN Bold"/>
                <a:cs typeface="Source Han Sans CN Bold"/>
              </a:rPr>
              <a:t>环境法律法规体系</a:t>
            </a:r>
            <a:endParaRPr kumimoji="1" lang="zh-CN" altLang="en-US"/>
          </a:p>
        </p:txBody>
      </p:sp>
      <p:grpSp>
        <p:nvGrpSpPr>
          <p:cNvPr id="19" name=""/>
          <p:cNvGrpSpPr/>
          <p:nvPr/>
        </p:nvGrpSpPr>
        <p:grpSpPr>
          <a:xfrm>
            <a:off x="504217" y="534464"/>
            <a:ext cx="312365" cy="312365"/>
            <a:chOff x="504217" y="534464"/>
            <a:chExt cx="312365" cy="312365"/>
          </a:xfrm>
        </p:grpSpPr>
        <p:sp>
          <p:nvSpPr>
            <p:cNvPr id="20" name="标题 1"/>
            <p:cNvSpPr txBox="1"/>
            <p:nvPr/>
          </p:nvSpPr>
          <p:spPr>
            <a:xfrm rot="0" flipH="0" flipV="0">
              <a:off x="504217" y="534464"/>
              <a:ext cx="312365" cy="312365"/>
            </a:xfrm>
            <a:prstGeom prst="ellipse">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rot="0" flipH="0" flipV="0">
              <a:off x="533681" y="563928"/>
              <a:ext cx="253437" cy="253437"/>
            </a:xfrm>
            <a:prstGeom prst="ellipse">
              <a:avLst/>
            </a:prstGeom>
            <a:solidFill>
              <a:schemeClr val="accent1"/>
            </a:solid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grpSp>
    </p:spTree>
  </p:cSl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 y="0"/>
            <a:ext cx="12192000" cy="6858000"/>
          </a:xfrm>
          <a:prstGeom prst="rect">
            <a:avLst/>
          </a:prstGeom>
          <a:solidFill>
            <a:schemeClr val="accent1">
              <a:lumMod val="20000"/>
              <a:lumOff val="80000"/>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10605392" flipH="0" flipV="0">
            <a:off x="-53964" y="4262162"/>
            <a:ext cx="12252943" cy="2940269"/>
          </a:xfrm>
          <a:custGeom>
            <a:avLst/>
            <a:gdLst>
              <a:gd name="connsiteX0" fmla="*/ 3919393 w 12252943"/>
              <a:gd name="connsiteY0" fmla="*/ 2548059 h 2940269"/>
              <a:gd name="connsiteX1" fmla="*/ 3484792 w 12252943"/>
              <a:gd name="connsiteY1" fmla="*/ 2505048 h 2940269"/>
              <a:gd name="connsiteX2" fmla="*/ 108429 w 12252943"/>
              <a:gd name="connsiteY2" fmla="*/ 1474481 h 2940269"/>
              <a:gd name="connsiteX3" fmla="*/ 0 w 12252943"/>
              <a:gd name="connsiteY3" fmla="*/ 1420041 h 2940269"/>
              <a:gd name="connsiteX4" fmla="*/ 80473 w 12252943"/>
              <a:gd name="connsiteY4" fmla="*/ 0 h 2940269"/>
              <a:gd name="connsiteX5" fmla="*/ 12252943 w 12252943"/>
              <a:gd name="connsiteY5" fmla="*/ 689811 h 2940269"/>
              <a:gd name="connsiteX6" fmla="*/ 12133770 w 12252943"/>
              <a:gd name="connsiteY6" fmla="*/ 2792750 h 2940269"/>
              <a:gd name="connsiteX7" fmla="*/ 12030799 w 12252943"/>
              <a:gd name="connsiteY7" fmla="*/ 2829332 h 2940269"/>
              <a:gd name="connsiteX8" fmla="*/ 6652619 w 12252943"/>
              <a:gd name="connsiteY8" fmla="*/ 2106235 h 2940269"/>
              <a:gd name="connsiteX9" fmla="*/ 3919393 w 12252943"/>
              <a:gd name="connsiteY9" fmla="*/ 2548059 h 2940269"/>
            </a:gdLst>
            <a:rect l="l" t="t" r="r" b="b"/>
            <a:pathLst>
              <a:path w="12252943" h="2940269">
                <a:moveTo>
                  <a:pt x="3919393" y="2548059"/>
                </a:moveTo>
                <a:cubicBezTo>
                  <a:pt x="3784328" y="2545357"/>
                  <a:pt x="3640598" y="2532050"/>
                  <a:pt x="3484792" y="2505048"/>
                </a:cubicBezTo>
                <a:cubicBezTo>
                  <a:pt x="2627860" y="2356531"/>
                  <a:pt x="1109753" y="1946862"/>
                  <a:pt x="108429" y="1474481"/>
                </a:cubicBezTo>
                <a:lnTo>
                  <a:pt x="0" y="1420041"/>
                </a:lnTo>
                <a:lnTo>
                  <a:pt x="80473" y="0"/>
                </a:lnTo>
                <a:lnTo>
                  <a:pt x="12252943" y="689811"/>
                </a:lnTo>
                <a:lnTo>
                  <a:pt x="12133770" y="2792750"/>
                </a:lnTo>
                <a:lnTo>
                  <a:pt x="12030799" y="2829332"/>
                </a:lnTo>
                <a:cubicBezTo>
                  <a:pt x="10540729" y="3294210"/>
                  <a:pt x="8055212" y="2150504"/>
                  <a:pt x="6652619" y="2106235"/>
                </a:cubicBezTo>
                <a:cubicBezTo>
                  <a:pt x="5385761" y="2066250"/>
                  <a:pt x="4864849" y="2566973"/>
                  <a:pt x="3919393" y="2548059"/>
                </a:cubicBezTo>
                <a:close/>
              </a:path>
            </a:pathLst>
          </a:custGeom>
          <a:gradFill>
            <a:gsLst>
              <a:gs pos="0">
                <a:schemeClr val="accent1">
                  <a:lumMod val="20000"/>
                  <a:lumOff val="80000"/>
                </a:schemeClr>
              </a:gs>
              <a:gs pos="100000">
                <a:schemeClr val="accent1">
                  <a:lumMod val="40000"/>
                  <a:lumOff val="6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5223502" y="0"/>
            <a:ext cx="6968498" cy="1288675"/>
          </a:xfrm>
          <a:custGeom>
            <a:avLst/>
            <a:gdLst>
              <a:gd name="connsiteX0" fmla="*/ 0 w 6968498"/>
              <a:gd name="connsiteY0" fmla="*/ 0 h 1288675"/>
              <a:gd name="connsiteX1" fmla="*/ 6968498 w 6968498"/>
              <a:gd name="connsiteY1" fmla="*/ 0 h 1288675"/>
              <a:gd name="connsiteX2" fmla="*/ 6968498 w 6968498"/>
              <a:gd name="connsiteY2" fmla="*/ 1189666 h 1288675"/>
              <a:gd name="connsiteX3" fmla="*/ 6785311 w 6968498"/>
              <a:gd name="connsiteY3" fmla="*/ 1155475 h 1288675"/>
              <a:gd name="connsiteX4" fmla="*/ 5828676 w 6968498"/>
              <a:gd name="connsiteY4" fmla="*/ 1037903 h 1288675"/>
              <a:gd name="connsiteX5" fmla="*/ 3435932 w 6968498"/>
              <a:gd name="connsiteY5" fmla="*/ 1263995 h 1288675"/>
              <a:gd name="connsiteX6" fmla="*/ 179828 w 6968498"/>
              <a:gd name="connsiteY6" fmla="*/ 303102 h 1288675"/>
              <a:gd name="connsiteX7" fmla="*/ 63091 w 6968498"/>
              <a:gd name="connsiteY7" fmla="*/ 133726 h 1288675"/>
            </a:gdLst>
            <a:rect l="l" t="t" r="r" b="b"/>
            <a:pathLst>
              <a:path w="6968498" h="1288675">
                <a:moveTo>
                  <a:pt x="0" y="0"/>
                </a:moveTo>
                <a:lnTo>
                  <a:pt x="6968498" y="0"/>
                </a:lnTo>
                <a:lnTo>
                  <a:pt x="6968498" y="1189666"/>
                </a:lnTo>
                <a:lnTo>
                  <a:pt x="6785311" y="1155475"/>
                </a:lnTo>
                <a:cubicBezTo>
                  <a:pt x="6429945" y="1092365"/>
                  <a:pt x="6102074" y="1044379"/>
                  <a:pt x="5828676" y="1037903"/>
                </a:cubicBezTo>
                <a:cubicBezTo>
                  <a:pt x="4735086" y="1011997"/>
                  <a:pt x="4377408" y="1386462"/>
                  <a:pt x="3435932" y="1263995"/>
                </a:cubicBezTo>
                <a:cubicBezTo>
                  <a:pt x="2494458" y="1141528"/>
                  <a:pt x="496394" y="705830"/>
                  <a:pt x="179828" y="303102"/>
                </a:cubicBezTo>
                <a:cubicBezTo>
                  <a:pt x="140257" y="252761"/>
                  <a:pt x="99723" y="195613"/>
                  <a:pt x="63091" y="133726"/>
                </a:cubicBezTo>
                <a:close/>
              </a:path>
            </a:pathLst>
          </a:custGeom>
          <a:gradFill>
            <a:gsLst>
              <a:gs pos="0">
                <a:schemeClr val="accent1"/>
              </a:gs>
              <a:gs pos="100000">
                <a:schemeClr val="accent1">
                  <a:lumMod val="60000"/>
                  <a:lumOff val="4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10605392" flipH="0" flipV="0">
            <a:off x="-18887" y="5501083"/>
            <a:ext cx="12199014" cy="1701881"/>
          </a:xfrm>
          <a:custGeom>
            <a:avLst/>
            <a:gdLst>
              <a:gd name="connsiteX0" fmla="*/ 3761269 w 12199014"/>
              <a:gd name="connsiteY0" fmla="*/ 1386077 h 1701881"/>
              <a:gd name="connsiteX1" fmla="*/ 3540204 w 12199014"/>
              <a:gd name="connsiteY1" fmla="*/ 1362178 h 1701881"/>
              <a:gd name="connsiteX2" fmla="*/ 224037 w 12199014"/>
              <a:gd name="connsiteY2" fmla="*/ 557791 h 1701881"/>
              <a:gd name="connsiteX3" fmla="*/ 0 w 12199014"/>
              <a:gd name="connsiteY3" fmla="*/ 468398 h 1701881"/>
              <a:gd name="connsiteX4" fmla="*/ 26544 w 12199014"/>
              <a:gd name="connsiteY4" fmla="*/ 0 h 1701881"/>
              <a:gd name="connsiteX5" fmla="*/ 12199014 w 12199014"/>
              <a:gd name="connsiteY5" fmla="*/ 689810 h 1701881"/>
              <a:gd name="connsiteX6" fmla="*/ 12150290 w 12199014"/>
              <a:gd name="connsiteY6" fmla="*/ 1549599 h 1701881"/>
              <a:gd name="connsiteX7" fmla="*/ 12072351 w 12199014"/>
              <a:gd name="connsiteY7" fmla="*/ 1576186 h 1701881"/>
              <a:gd name="connsiteX8" fmla="*/ 6651551 w 12199014"/>
              <a:gd name="connsiteY8" fmla="*/ 1050893 h 1701881"/>
              <a:gd name="connsiteX9" fmla="*/ 3761269 w 12199014"/>
              <a:gd name="connsiteY9" fmla="*/ 1386077 h 1701881"/>
            </a:gdLst>
            <a:rect l="l" t="t" r="r" b="b"/>
            <a:pathLst>
              <a:path w="12199014" h="1701881">
                <a:moveTo>
                  <a:pt x="3761269" y="1386077"/>
                </a:moveTo>
                <a:cubicBezTo>
                  <a:pt x="3690267" y="1380582"/>
                  <a:pt x="3616718" y="1372716"/>
                  <a:pt x="3540204" y="1362178"/>
                </a:cubicBezTo>
                <a:cubicBezTo>
                  <a:pt x="2698549" y="1246256"/>
                  <a:pt x="1207507" y="926498"/>
                  <a:pt x="224037" y="557791"/>
                </a:cubicBezTo>
                <a:lnTo>
                  <a:pt x="0" y="468398"/>
                </a:lnTo>
                <a:lnTo>
                  <a:pt x="26544" y="0"/>
                </a:lnTo>
                <a:lnTo>
                  <a:pt x="12199014" y="689810"/>
                </a:lnTo>
                <a:lnTo>
                  <a:pt x="12150290" y="1549599"/>
                </a:lnTo>
                <a:lnTo>
                  <a:pt x="12072351" y="1576186"/>
                </a:lnTo>
                <a:cubicBezTo>
                  <a:pt x="10628944" y="2036629"/>
                  <a:pt x="8073575" y="1086561"/>
                  <a:pt x="6651551" y="1050893"/>
                </a:cubicBezTo>
                <a:cubicBezTo>
                  <a:pt x="5318403" y="1017454"/>
                  <a:pt x="4826304" y="1468498"/>
                  <a:pt x="3761269" y="1386077"/>
                </a:cubicBezTo>
                <a:close/>
              </a:path>
            </a:pathLst>
          </a:custGeom>
          <a:gradFill>
            <a:gsLst>
              <a:gs pos="0">
                <a:schemeClr val="accent1">
                  <a:lumMod val="60000"/>
                  <a:lumOff val="40000"/>
                </a:schemeClr>
              </a:gs>
              <a:gs pos="100000">
                <a:schemeClr val="accent1"/>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826653" y="636588"/>
            <a:ext cx="2679192" cy="332698"/>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accent1">
              <a:lumMod val="75000"/>
            </a:schemeClr>
          </a:solidFill>
          <a:ln w="9525" cap="flat">
            <a:noFill/>
            <a:miter/>
          </a:ln>
          <a:effectLst/>
        </p:spPr>
        <p:txBody>
          <a:bodyPr vert="horz" wrap="square" lIns="91481" tIns="45740" rIns="91481" bIns="45740" rtlCol="0" anchor="ctr"/>
          <a:lstStyle/>
          <a:p>
            <a:pPr algn="l">
              <a:lnSpc>
                <a:spcPct val="110000"/>
              </a:lnSpc>
            </a:pPr>
            <a:endParaRPr kumimoji="1" lang="zh-CN" altLang="en-US"/>
          </a:p>
        </p:txBody>
      </p:sp>
      <p:sp>
        <p:nvSpPr>
          <p:cNvPr id="7" name="标题 1"/>
          <p:cNvSpPr txBox="1"/>
          <p:nvPr/>
        </p:nvSpPr>
        <p:spPr>
          <a:xfrm rot="0" flipH="0" flipV="0">
            <a:off x="784318" y="2099586"/>
            <a:ext cx="5976735" cy="2419790"/>
          </a:xfrm>
          <a:prstGeom prst="rect">
            <a:avLst/>
          </a:prstGeom>
          <a:noFill/>
          <a:ln>
            <a:noFill/>
          </a:ln>
        </p:spPr>
        <p:txBody>
          <a:bodyPr vert="horz" wrap="square" lIns="0" tIns="0" rIns="0" bIns="0" rtlCol="0" anchor="ctr"/>
          <a:lstStyle/>
          <a:p>
            <a:pPr algn="l">
              <a:lnSpc>
                <a:spcPct val="130000"/>
              </a:lnSpc>
            </a:pPr>
            <a:r>
              <a:rPr kumimoji="1" lang="en-US" altLang="zh-CN" sz="4400">
                <a:ln w="12700">
                  <a:noFill/>
                </a:ln>
                <a:solidFill>
                  <a:srgbClr val="2A622C">
                    <a:alpha val="100000"/>
                  </a:srgbClr>
                </a:solidFill>
                <a:latin typeface="OPPOSans H"/>
                <a:ea typeface="OPPOSans H"/>
                <a:cs typeface="OPPOSans H"/>
              </a:rPr>
              <a:t>谢谢大家</a:t>
            </a:r>
            <a:endParaRPr kumimoji="1" lang="zh-CN" altLang="en-US"/>
          </a:p>
        </p:txBody>
      </p:sp>
      <p:sp>
        <p:nvSpPr>
          <p:cNvPr id="8" name="标题 1"/>
          <p:cNvSpPr txBox="1"/>
          <p:nvPr/>
        </p:nvSpPr>
        <p:spPr>
          <a:xfrm rot="0" flipH="0" flipV="0">
            <a:off x="826653" y="5020363"/>
            <a:ext cx="2056230" cy="421791"/>
          </a:xfrm>
          <a:prstGeom prst="roundRect">
            <a:avLst>
              <a:gd name="adj" fmla="val 50000"/>
            </a:avLst>
          </a:prstGeom>
          <a:solidFill>
            <a:schemeClr val="accent1"/>
          </a:solidFill>
          <a:ln w="12700" cap="sq">
            <a:noFill/>
            <a:miter/>
          </a:ln>
          <a:effectLst/>
        </p:spPr>
        <p:txBody>
          <a:bodyPr vert="horz" wrap="square" lIns="93049" tIns="46524" rIns="93049" bIns="46524" rtlCol="0" anchor="ctr"/>
          <a:lstStyle/>
          <a:p>
            <a:pPr algn="ctr">
              <a:lnSpc>
                <a:spcPct val="110000"/>
              </a:lnSpc>
            </a:pPr>
            <a:endParaRPr kumimoji="1" lang="zh-CN" altLang="en-US"/>
          </a:p>
        </p:txBody>
      </p:sp>
      <p:sp>
        <p:nvSpPr>
          <p:cNvPr id="9" name="标题 1"/>
          <p:cNvSpPr txBox="1"/>
          <p:nvPr/>
        </p:nvSpPr>
        <p:spPr>
          <a:xfrm rot="0" flipH="0" flipV="0">
            <a:off x="858580" y="5075037"/>
            <a:ext cx="1992379" cy="286319"/>
          </a:xfrm>
          <a:prstGeom prst="rect">
            <a:avLst/>
          </a:prstGeom>
          <a:noFill/>
          <a:ln>
            <a:noFill/>
          </a:ln>
          <a:effectLst/>
        </p:spPr>
        <p:txBody>
          <a:bodyPr vert="horz" wrap="square" lIns="0" tIns="0" rIns="0" bIns="0" rtlCol="0" anchor="ctr"/>
          <a:lstStyle/>
          <a:p>
            <a:pPr algn="ctr">
              <a:lnSpc>
                <a:spcPct val="110000"/>
              </a:lnSpc>
            </a:pPr>
            <a:r>
              <a:rPr kumimoji="1" lang="en-US" altLang="zh-CN" sz="2035">
                <a:ln w="12700">
                  <a:noFill/>
                </a:ln>
                <a:solidFill>
                  <a:srgbClr val="FFFFFF">
                    <a:alpha val="100000"/>
                  </a:srgbClr>
                </a:solidFill>
                <a:latin typeface="OPPOSans R"/>
                <a:ea typeface="OPPOSans R"/>
                <a:cs typeface="OPPOSans R"/>
              </a:rPr>
              <a:t>主讲人：AiPPT</a:t>
            </a:r>
            <a:endParaRPr kumimoji="1" lang="zh-CN" altLang="en-US"/>
          </a:p>
        </p:txBody>
      </p:sp>
      <p:sp>
        <p:nvSpPr>
          <p:cNvPr id="10" name="标题 1"/>
          <p:cNvSpPr txBox="1"/>
          <p:nvPr/>
        </p:nvSpPr>
        <p:spPr>
          <a:xfrm rot="0" flipH="0" flipV="0">
            <a:off x="3294376" y="5020363"/>
            <a:ext cx="2056230" cy="421791"/>
          </a:xfrm>
          <a:prstGeom prst="roundRect">
            <a:avLst>
              <a:gd name="adj" fmla="val 50000"/>
            </a:avLst>
          </a:prstGeom>
          <a:solidFill>
            <a:schemeClr val="accent1"/>
          </a:solidFill>
          <a:ln w="12700" cap="sq">
            <a:noFill/>
            <a:miter/>
          </a:ln>
          <a:effectLst/>
        </p:spPr>
        <p:txBody>
          <a:bodyPr vert="horz" wrap="square" lIns="93049" tIns="46524" rIns="93049" bIns="46524" rtlCol="0" anchor="ctr"/>
          <a:lstStyle/>
          <a:p>
            <a:pPr algn="ctr">
              <a:lnSpc>
                <a:spcPct val="110000"/>
              </a:lnSpc>
            </a:pPr>
            <a:endParaRPr kumimoji="1" lang="zh-CN" altLang="en-US"/>
          </a:p>
        </p:txBody>
      </p:sp>
      <p:sp>
        <p:nvSpPr>
          <p:cNvPr id="11" name="标题 1"/>
          <p:cNvSpPr txBox="1"/>
          <p:nvPr/>
        </p:nvSpPr>
        <p:spPr>
          <a:xfrm rot="0" flipH="0" flipV="0">
            <a:off x="3326302" y="5075037"/>
            <a:ext cx="1992379" cy="286319"/>
          </a:xfrm>
          <a:prstGeom prst="rect">
            <a:avLst/>
          </a:prstGeom>
          <a:noFill/>
          <a:ln>
            <a:noFill/>
          </a:ln>
          <a:effectLst/>
        </p:spPr>
        <p:txBody>
          <a:bodyPr vert="horz" wrap="square" lIns="0" tIns="0" rIns="0" bIns="0" rtlCol="0" anchor="ctr"/>
          <a:lstStyle/>
          <a:p>
            <a:pPr algn="ctr">
              <a:lnSpc>
                <a:spcPct val="110000"/>
              </a:lnSpc>
            </a:pPr>
            <a:r>
              <a:rPr kumimoji="1" lang="en-US" altLang="zh-CN" sz="2035">
                <a:ln w="12700">
                  <a:noFill/>
                </a:ln>
                <a:solidFill>
                  <a:srgbClr val="FFFFFF">
                    <a:alpha val="100000"/>
                  </a:srgbClr>
                </a:solidFill>
                <a:latin typeface="OPPOSans R"/>
                <a:ea typeface="OPPOSans R"/>
                <a:cs typeface="OPPOSans R"/>
              </a:rPr>
              <a:t>时间：20XX.XX</a:t>
            </a:r>
            <a:endParaRPr kumimoji="1" lang="zh-CN" altLang="en-US"/>
          </a:p>
        </p:txBody>
      </p:sp>
      <p:sp>
        <p:nvSpPr>
          <p:cNvPr id="12" name="标题 1"/>
          <p:cNvSpPr txBox="1"/>
          <p:nvPr/>
        </p:nvSpPr>
        <p:spPr>
          <a:xfrm rot="0" flipH="0" flipV="0">
            <a:off x="804004" y="1169489"/>
            <a:ext cx="2796825" cy="991113"/>
          </a:xfrm>
          <a:prstGeom prst="rect">
            <a:avLst/>
          </a:prstGeom>
          <a:noFill/>
          <a:ln>
            <a:noFill/>
          </a:ln>
        </p:spPr>
        <p:txBody>
          <a:bodyPr vert="horz" wrap="square" lIns="0" tIns="0" rIns="0" bIns="0" rtlCol="0" anchor="t"/>
          <a:lstStyle/>
          <a:p>
            <a:pPr algn="l">
              <a:lnSpc>
                <a:spcPct val="110000"/>
              </a:lnSpc>
            </a:pPr>
            <a:r>
              <a:rPr kumimoji="1" lang="en-US" altLang="zh-CN" sz="6000">
                <a:ln w="12700">
                  <a:noFill/>
                </a:ln>
                <a:gradFill>
                  <a:gsLst>
                    <a:gs pos="0">
                      <a:srgbClr val="93D095">
                        <a:alpha val="0"/>
                      </a:srgbClr>
                    </a:gs>
                    <a:gs pos="99000">
                      <a:srgbClr val="39833C">
                        <a:alpha val="100000"/>
                      </a:srgbClr>
                    </a:gs>
                  </a:gsLst>
                  <a:lin ang="16200000" scaled="0"/>
                </a:gradFill>
                <a:latin typeface="OPPOSans H"/>
                <a:ea typeface="OPPOSans H"/>
                <a:cs typeface="OPPOSans H"/>
              </a:rPr>
              <a:t>202X</a:t>
            </a:r>
            <a:endParaRPr kumimoji="1" lang="zh-CN" altLang="en-US"/>
          </a:p>
        </p:txBody>
      </p:sp>
      <p:sp>
        <p:nvSpPr>
          <p:cNvPr id="13" name="标题 1"/>
          <p:cNvSpPr txBox="1"/>
          <p:nvPr/>
        </p:nvSpPr>
        <p:spPr>
          <a:xfrm rot="0" flipH="0" flipV="0">
            <a:off x="3193544" y="1400737"/>
            <a:ext cx="528616" cy="528616"/>
          </a:xfrm>
          <a:prstGeom prst="ellipse">
            <a:avLst/>
          </a:prstGeom>
          <a:solidFill>
            <a:schemeClr val="accent1">
              <a:alpha val="85000"/>
            </a:schemeClr>
          </a:solidFill>
          <a:ln w="12700" cap="sq">
            <a:noFill/>
            <a:miter/>
          </a:ln>
          <a:effectLst/>
        </p:spPr>
        <p:txBody>
          <a:bodyPr vert="horz" wrap="square" lIns="100584" tIns="50292" rIns="100584" bIns="50292" rtlCol="0" anchor="ctr"/>
          <a:lstStyle/>
          <a:p>
            <a:pPr algn="ctr">
              <a:lnSpc>
                <a:spcPct val="110000"/>
              </a:lnSpc>
            </a:pPr>
            <a:endParaRPr kumimoji="1" lang="zh-CN" altLang="en-US"/>
          </a:p>
        </p:txBody>
      </p:sp>
      <p:sp>
        <p:nvSpPr>
          <p:cNvPr id="14" name="标题 1"/>
          <p:cNvSpPr txBox="1"/>
          <p:nvPr/>
        </p:nvSpPr>
        <p:spPr>
          <a:xfrm rot="0" flipH="0" flipV="0">
            <a:off x="3323567" y="1519580"/>
            <a:ext cx="268572" cy="290928"/>
          </a:xfrm>
          <a:custGeom>
            <a:avLst/>
            <a:gdLst>
              <a:gd name="connsiteX0" fmla="*/ 332293 w 664672"/>
              <a:gd name="connsiteY0" fmla="*/ 387672 h 720001"/>
              <a:gd name="connsiteX1" fmla="*/ 660804 w 664672"/>
              <a:gd name="connsiteY1" fmla="*/ 598902 h 720001"/>
              <a:gd name="connsiteX2" fmla="*/ 563560 w 664672"/>
              <a:gd name="connsiteY2" fmla="*/ 720001 h 720001"/>
              <a:gd name="connsiteX3" fmla="*/ 101112 w 664672"/>
              <a:gd name="connsiteY3" fmla="*/ 720001 h 720001"/>
              <a:gd name="connsiteX4" fmla="*/ 3868 w 664672"/>
              <a:gd name="connsiteY4" fmla="*/ 598902 h 720001"/>
              <a:gd name="connsiteX5" fmla="*/ 332293 w 664672"/>
              <a:gd name="connsiteY5" fmla="*/ 387672 h 720001"/>
              <a:gd name="connsiteX6" fmla="*/ 332293 w 664672"/>
              <a:gd name="connsiteY6" fmla="*/ 0 h 720001"/>
              <a:gd name="connsiteX7" fmla="*/ 509517 w 664672"/>
              <a:gd name="connsiteY7" fmla="*/ 177224 h 720001"/>
              <a:gd name="connsiteX8" fmla="*/ 332293 w 664672"/>
              <a:gd name="connsiteY8" fmla="*/ 354448 h 720001"/>
              <a:gd name="connsiteX9" fmla="*/ 155069 w 664672"/>
              <a:gd name="connsiteY9" fmla="*/ 177224 h 720001"/>
              <a:gd name="connsiteX10" fmla="*/ 332293 w 664672"/>
              <a:gd name="connsiteY10" fmla="*/ 0 h 720001"/>
            </a:gdLst>
            <a:rect l="l" t="t" r="r" b="b"/>
            <a:pathLst>
              <a:path w="664672" h="720001">
                <a:moveTo>
                  <a:pt x="332293" y="387672"/>
                </a:moveTo>
                <a:cubicBezTo>
                  <a:pt x="550549" y="387672"/>
                  <a:pt x="628448" y="491162"/>
                  <a:pt x="660804" y="598902"/>
                </a:cubicBezTo>
                <a:cubicBezTo>
                  <a:pt x="679021" y="659624"/>
                  <a:pt x="630616" y="720001"/>
                  <a:pt x="563560" y="720001"/>
                </a:cubicBezTo>
                <a:lnTo>
                  <a:pt x="101112" y="720001"/>
                </a:lnTo>
                <a:cubicBezTo>
                  <a:pt x="34057" y="720001"/>
                  <a:pt x="-14348" y="659624"/>
                  <a:pt x="3868" y="598902"/>
                </a:cubicBezTo>
                <a:cubicBezTo>
                  <a:pt x="36138" y="491162"/>
                  <a:pt x="114037" y="387672"/>
                  <a:pt x="332293" y="387672"/>
                </a:cubicBezTo>
                <a:close/>
                <a:moveTo>
                  <a:pt x="332293" y="0"/>
                </a:moveTo>
                <a:cubicBezTo>
                  <a:pt x="430230" y="0"/>
                  <a:pt x="509604" y="79287"/>
                  <a:pt x="509517" y="177224"/>
                </a:cubicBezTo>
                <a:cubicBezTo>
                  <a:pt x="509517" y="275074"/>
                  <a:pt x="430144" y="354448"/>
                  <a:pt x="332293" y="354448"/>
                </a:cubicBezTo>
                <a:cubicBezTo>
                  <a:pt x="234442" y="354448"/>
                  <a:pt x="155069" y="275074"/>
                  <a:pt x="155069" y="177224"/>
                </a:cubicBezTo>
                <a:cubicBezTo>
                  <a:pt x="155069" y="79287"/>
                  <a:pt x="234442" y="0"/>
                  <a:pt x="332293" y="0"/>
                </a:cubicBezTo>
                <a:close/>
              </a:path>
            </a:pathLst>
          </a:custGeom>
          <a:solidFill>
            <a:schemeClr val="bg1"/>
          </a:solidFill>
          <a:ln w="1860" cap="flat">
            <a:noFill/>
            <a:miter/>
          </a:ln>
          <a:effectLst/>
        </p:spPr>
        <p:txBody>
          <a:bodyPr vert="horz" wrap="square" lIns="100584" tIns="50292" rIns="100584" bIns="50292" rtlCol="0" anchor="ctr"/>
          <a:lstStyle/>
          <a:p>
            <a:pPr algn="l">
              <a:lnSpc>
                <a:spcPct val="110000"/>
              </a:lnSpc>
            </a:pPr>
            <a:endParaRPr kumimoji="1" lang="zh-CN" altLang="en-US"/>
          </a:p>
        </p:txBody>
      </p:sp>
      <p:sp>
        <p:nvSpPr>
          <p:cNvPr id="15" name="标题 1"/>
          <p:cNvSpPr txBox="1"/>
          <p:nvPr/>
        </p:nvSpPr>
        <p:spPr>
          <a:xfrm rot="0" flipH="0" flipV="0">
            <a:off x="3917877" y="1400737"/>
            <a:ext cx="528616" cy="528616"/>
          </a:xfrm>
          <a:prstGeom prst="ellipse">
            <a:avLst/>
          </a:prstGeom>
          <a:solidFill>
            <a:schemeClr val="accent1">
              <a:alpha val="85000"/>
            </a:schemeClr>
          </a:solidFill>
          <a:ln w="12700" cap="sq">
            <a:noFill/>
            <a:miter/>
          </a:ln>
          <a:effectLst/>
        </p:spPr>
        <p:txBody>
          <a:bodyPr vert="horz" wrap="square" lIns="100584" tIns="50292" rIns="100584" bIns="50292" rtlCol="0" anchor="ctr"/>
          <a:lstStyle/>
          <a:p>
            <a:pPr algn="ctr">
              <a:lnSpc>
                <a:spcPct val="110000"/>
              </a:lnSpc>
            </a:pPr>
            <a:endParaRPr kumimoji="1" lang="zh-CN" altLang="en-US"/>
          </a:p>
        </p:txBody>
      </p:sp>
      <p:sp>
        <p:nvSpPr>
          <p:cNvPr id="16" name="标题 1"/>
          <p:cNvSpPr txBox="1"/>
          <p:nvPr/>
        </p:nvSpPr>
        <p:spPr>
          <a:xfrm rot="0" flipH="0" flipV="0">
            <a:off x="4034317" y="1530985"/>
            <a:ext cx="295737" cy="268121"/>
          </a:xfrm>
          <a:custGeom>
            <a:avLst/>
            <a:gdLst>
              <a:gd name="connsiteX0" fmla="*/ 31770 w 794163"/>
              <a:gd name="connsiteY0" fmla="*/ 656460 h 720001"/>
              <a:gd name="connsiteX1" fmla="*/ 762297 w 794163"/>
              <a:gd name="connsiteY1" fmla="*/ 656460 h 720001"/>
              <a:gd name="connsiteX2" fmla="*/ 794163 w 794163"/>
              <a:gd name="connsiteY2" fmla="*/ 688230 h 720001"/>
              <a:gd name="connsiteX3" fmla="*/ 762392 w 794163"/>
              <a:gd name="connsiteY3" fmla="*/ 720001 h 720001"/>
              <a:gd name="connsiteX4" fmla="*/ 31770 w 794163"/>
              <a:gd name="connsiteY4" fmla="*/ 720001 h 720001"/>
              <a:gd name="connsiteX5" fmla="*/ 0 w 794163"/>
              <a:gd name="connsiteY5" fmla="*/ 688230 h 720001"/>
              <a:gd name="connsiteX6" fmla="*/ 31770 w 794163"/>
              <a:gd name="connsiteY6" fmla="*/ 656460 h 720001"/>
              <a:gd name="connsiteX7" fmla="*/ 613493 w 794163"/>
              <a:gd name="connsiteY7" fmla="*/ 317608 h 720001"/>
              <a:gd name="connsiteX8" fmla="*/ 710048 w 794163"/>
              <a:gd name="connsiteY8" fmla="*/ 317608 h 720001"/>
              <a:gd name="connsiteX9" fmla="*/ 767655 w 794163"/>
              <a:gd name="connsiteY9" fmla="*/ 375216 h 720001"/>
              <a:gd name="connsiteX10" fmla="*/ 767655 w 794163"/>
              <a:gd name="connsiteY10" fmla="*/ 524689 h 720001"/>
              <a:gd name="connsiteX11" fmla="*/ 710048 w 794163"/>
              <a:gd name="connsiteY11" fmla="*/ 582297 h 720001"/>
              <a:gd name="connsiteX12" fmla="*/ 613493 w 794163"/>
              <a:gd name="connsiteY12" fmla="*/ 582297 h 720001"/>
              <a:gd name="connsiteX13" fmla="*/ 555885 w 794163"/>
              <a:gd name="connsiteY13" fmla="*/ 524689 h 720001"/>
              <a:gd name="connsiteX14" fmla="*/ 555885 w 794163"/>
              <a:gd name="connsiteY14" fmla="*/ 375216 h 720001"/>
              <a:gd name="connsiteX15" fmla="*/ 613493 w 794163"/>
              <a:gd name="connsiteY15" fmla="*/ 317608 h 720001"/>
              <a:gd name="connsiteX16" fmla="*/ 84019 w 794163"/>
              <a:gd name="connsiteY16" fmla="*/ 211770 h 720001"/>
              <a:gd name="connsiteX17" fmla="*/ 180574 w 794163"/>
              <a:gd name="connsiteY17" fmla="*/ 211770 h 720001"/>
              <a:gd name="connsiteX18" fmla="*/ 238182 w 794163"/>
              <a:gd name="connsiteY18" fmla="*/ 269282 h 720001"/>
              <a:gd name="connsiteX19" fmla="*/ 238182 w 794163"/>
              <a:gd name="connsiteY19" fmla="*/ 524785 h 720001"/>
              <a:gd name="connsiteX20" fmla="*/ 180574 w 794163"/>
              <a:gd name="connsiteY20" fmla="*/ 582393 h 720001"/>
              <a:gd name="connsiteX21" fmla="*/ 84019 w 794163"/>
              <a:gd name="connsiteY21" fmla="*/ 582393 h 720001"/>
              <a:gd name="connsiteX22" fmla="*/ 26411 w 794163"/>
              <a:gd name="connsiteY22" fmla="*/ 524785 h 720001"/>
              <a:gd name="connsiteX23" fmla="*/ 26411 w 794163"/>
              <a:gd name="connsiteY23" fmla="*/ 269378 h 720001"/>
              <a:gd name="connsiteX24" fmla="*/ 84019 w 794163"/>
              <a:gd name="connsiteY24" fmla="*/ 211770 h 720001"/>
              <a:gd name="connsiteX25" fmla="*/ 348708 w 794163"/>
              <a:gd name="connsiteY25" fmla="*/ 0 h 720001"/>
              <a:gd name="connsiteX26" fmla="*/ 445359 w 794163"/>
              <a:gd name="connsiteY26" fmla="*/ 0 h 720001"/>
              <a:gd name="connsiteX27" fmla="*/ 502871 w 794163"/>
              <a:gd name="connsiteY27" fmla="*/ 57607 h 720001"/>
              <a:gd name="connsiteX28" fmla="*/ 502871 w 794163"/>
              <a:gd name="connsiteY28" fmla="*/ 524785 h 720001"/>
              <a:gd name="connsiteX29" fmla="*/ 445263 w 794163"/>
              <a:gd name="connsiteY29" fmla="*/ 582393 h 720001"/>
              <a:gd name="connsiteX30" fmla="*/ 348708 w 794163"/>
              <a:gd name="connsiteY30" fmla="*/ 582393 h 720001"/>
              <a:gd name="connsiteX31" fmla="*/ 291100 w 794163"/>
              <a:gd name="connsiteY31" fmla="*/ 524785 h 720001"/>
              <a:gd name="connsiteX32" fmla="*/ 291100 w 794163"/>
              <a:gd name="connsiteY32" fmla="*/ 57607 h 720001"/>
              <a:gd name="connsiteX33" fmla="*/ 348708 w 794163"/>
              <a:gd name="connsiteY33" fmla="*/ 0 h 720001"/>
            </a:gdLst>
            <a:rect l="l" t="t" r="r" b="b"/>
            <a:pathLst>
              <a:path w="794163" h="720001">
                <a:moveTo>
                  <a:pt x="31770" y="656460"/>
                </a:moveTo>
                <a:lnTo>
                  <a:pt x="762297" y="656460"/>
                </a:lnTo>
                <a:cubicBezTo>
                  <a:pt x="779904" y="656460"/>
                  <a:pt x="794067" y="670622"/>
                  <a:pt x="794163" y="688230"/>
                </a:cubicBezTo>
                <a:cubicBezTo>
                  <a:pt x="794163" y="705742"/>
                  <a:pt x="779904" y="720001"/>
                  <a:pt x="762392" y="720001"/>
                </a:cubicBezTo>
                <a:lnTo>
                  <a:pt x="31770" y="720001"/>
                </a:lnTo>
                <a:cubicBezTo>
                  <a:pt x="14258" y="720001"/>
                  <a:pt x="0" y="705742"/>
                  <a:pt x="0" y="688230"/>
                </a:cubicBezTo>
                <a:cubicBezTo>
                  <a:pt x="0" y="670718"/>
                  <a:pt x="14258" y="656460"/>
                  <a:pt x="31770" y="656460"/>
                </a:cubicBezTo>
                <a:close/>
                <a:moveTo>
                  <a:pt x="613493" y="317608"/>
                </a:moveTo>
                <a:lnTo>
                  <a:pt x="710048" y="317608"/>
                </a:lnTo>
                <a:cubicBezTo>
                  <a:pt x="741818" y="317608"/>
                  <a:pt x="767655" y="343445"/>
                  <a:pt x="767655" y="375216"/>
                </a:cubicBezTo>
                <a:lnTo>
                  <a:pt x="767655" y="524689"/>
                </a:lnTo>
                <a:cubicBezTo>
                  <a:pt x="767655" y="556364"/>
                  <a:pt x="741723" y="582297"/>
                  <a:pt x="710048" y="582297"/>
                </a:cubicBezTo>
                <a:lnTo>
                  <a:pt x="613493" y="582297"/>
                </a:lnTo>
                <a:cubicBezTo>
                  <a:pt x="581818" y="582297"/>
                  <a:pt x="555885" y="556364"/>
                  <a:pt x="555885" y="524689"/>
                </a:cubicBezTo>
                <a:lnTo>
                  <a:pt x="555885" y="375216"/>
                </a:lnTo>
                <a:cubicBezTo>
                  <a:pt x="555885" y="343349"/>
                  <a:pt x="581722" y="317608"/>
                  <a:pt x="613493" y="317608"/>
                </a:cubicBezTo>
                <a:close/>
                <a:moveTo>
                  <a:pt x="84019" y="211770"/>
                </a:moveTo>
                <a:lnTo>
                  <a:pt x="180574" y="211770"/>
                </a:lnTo>
                <a:cubicBezTo>
                  <a:pt x="212440" y="211770"/>
                  <a:pt x="238182" y="237512"/>
                  <a:pt x="238182" y="269282"/>
                </a:cubicBezTo>
                <a:lnTo>
                  <a:pt x="238182" y="524785"/>
                </a:lnTo>
                <a:cubicBezTo>
                  <a:pt x="238182" y="556460"/>
                  <a:pt x="212248" y="582393"/>
                  <a:pt x="180574" y="582393"/>
                </a:cubicBezTo>
                <a:lnTo>
                  <a:pt x="84019" y="582393"/>
                </a:lnTo>
                <a:cubicBezTo>
                  <a:pt x="52344" y="582393"/>
                  <a:pt x="26411" y="556460"/>
                  <a:pt x="26411" y="524785"/>
                </a:cubicBezTo>
                <a:lnTo>
                  <a:pt x="26411" y="269378"/>
                </a:lnTo>
                <a:cubicBezTo>
                  <a:pt x="26411" y="237512"/>
                  <a:pt x="52248" y="211770"/>
                  <a:pt x="84019" y="211770"/>
                </a:cubicBezTo>
                <a:close/>
                <a:moveTo>
                  <a:pt x="348708" y="0"/>
                </a:moveTo>
                <a:lnTo>
                  <a:pt x="445359" y="0"/>
                </a:lnTo>
                <a:cubicBezTo>
                  <a:pt x="477129" y="0"/>
                  <a:pt x="502871" y="25741"/>
                  <a:pt x="502871" y="57607"/>
                </a:cubicBezTo>
                <a:lnTo>
                  <a:pt x="502871" y="524785"/>
                </a:lnTo>
                <a:cubicBezTo>
                  <a:pt x="502871" y="556460"/>
                  <a:pt x="476937" y="582393"/>
                  <a:pt x="445263" y="582393"/>
                </a:cubicBezTo>
                <a:lnTo>
                  <a:pt x="348708" y="582393"/>
                </a:lnTo>
                <a:cubicBezTo>
                  <a:pt x="317033" y="582393"/>
                  <a:pt x="291100" y="556460"/>
                  <a:pt x="291100" y="524785"/>
                </a:cubicBezTo>
                <a:lnTo>
                  <a:pt x="291100" y="57607"/>
                </a:lnTo>
                <a:cubicBezTo>
                  <a:pt x="291100" y="25741"/>
                  <a:pt x="316937" y="0"/>
                  <a:pt x="348708" y="0"/>
                </a:cubicBezTo>
                <a:close/>
              </a:path>
            </a:pathLst>
          </a:custGeom>
          <a:solidFill>
            <a:schemeClr val="bg1"/>
          </a:solidFill>
          <a:ln w="1860" cap="flat">
            <a:noFill/>
            <a:miter/>
          </a:ln>
          <a:effectLst/>
        </p:spPr>
        <p:txBody>
          <a:bodyPr vert="horz" wrap="square" lIns="100584" tIns="50292" rIns="100584" bIns="50292" rtlCol="0" anchor="ctr"/>
          <a:lstStyle/>
          <a:p>
            <a:pPr algn="l">
              <a:lnSpc>
                <a:spcPct val="110000"/>
              </a:lnSpc>
            </a:pPr>
            <a:endParaRPr kumimoji="1" lang="zh-CN" altLang="en-US"/>
          </a:p>
        </p:txBody>
      </p:sp>
      <p:sp>
        <p:nvSpPr>
          <p:cNvPr id="17" name="标题 1"/>
          <p:cNvSpPr txBox="1"/>
          <p:nvPr/>
        </p:nvSpPr>
        <p:spPr>
          <a:xfrm rot="0" flipH="0" flipV="0">
            <a:off x="4642210" y="1400737"/>
            <a:ext cx="528616" cy="528616"/>
          </a:xfrm>
          <a:prstGeom prst="ellipse">
            <a:avLst/>
          </a:prstGeom>
          <a:solidFill>
            <a:schemeClr val="accent1">
              <a:alpha val="85000"/>
            </a:schemeClr>
          </a:solidFill>
          <a:ln w="12700" cap="sq">
            <a:noFill/>
            <a:miter/>
          </a:ln>
          <a:effectLst/>
        </p:spPr>
        <p:txBody>
          <a:bodyPr vert="horz" wrap="square" lIns="100584" tIns="50292" rIns="100584" bIns="50292" rtlCol="0" anchor="ctr"/>
          <a:lstStyle/>
          <a:p>
            <a:pPr algn="ctr">
              <a:lnSpc>
                <a:spcPct val="110000"/>
              </a:lnSpc>
            </a:pPr>
            <a:endParaRPr kumimoji="1" lang="zh-CN" altLang="en-US"/>
          </a:p>
        </p:txBody>
      </p:sp>
      <p:sp>
        <p:nvSpPr>
          <p:cNvPr id="18" name="标题 1"/>
          <p:cNvSpPr txBox="1"/>
          <p:nvPr/>
        </p:nvSpPr>
        <p:spPr>
          <a:xfrm rot="0" flipH="0" flipV="0">
            <a:off x="4754003" y="1506455"/>
            <a:ext cx="305032" cy="317178"/>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solidFill>
            <a:schemeClr val="bg1"/>
          </a:solidFill>
          <a:ln w="1860" cap="flat">
            <a:noFill/>
            <a:miter/>
          </a:ln>
          <a:effectLst/>
        </p:spPr>
        <p:txBody>
          <a:bodyPr vert="horz" wrap="square" lIns="100584" tIns="50292" rIns="100584" bIns="50292" rtlCol="0" anchor="ctr"/>
          <a:lstStyle/>
          <a:p>
            <a:pPr algn="l">
              <a:lnSpc>
                <a:spcPct val="110000"/>
              </a:lnSpc>
            </a:pPr>
            <a:endParaRPr kumimoji="1" lang="zh-CN" altLang="en-US"/>
          </a:p>
        </p:txBody>
      </p:sp>
      <p:sp>
        <p:nvSpPr>
          <p:cNvPr id="19" name="标题 1"/>
          <p:cNvSpPr txBox="1"/>
          <p:nvPr/>
        </p:nvSpPr>
        <p:spPr>
          <a:xfrm rot="0" flipH="0" flipV="0">
            <a:off x="5366541" y="1400737"/>
            <a:ext cx="528616" cy="528616"/>
          </a:xfrm>
          <a:prstGeom prst="ellipse">
            <a:avLst/>
          </a:prstGeom>
          <a:solidFill>
            <a:schemeClr val="accent1">
              <a:alpha val="85000"/>
            </a:schemeClr>
          </a:solidFill>
          <a:ln w="12700" cap="sq">
            <a:noFill/>
            <a:miter/>
          </a:ln>
          <a:effectLst/>
        </p:spPr>
        <p:txBody>
          <a:bodyPr vert="horz" wrap="square" lIns="100584" tIns="50292" rIns="100584" bIns="50292" rtlCol="0" anchor="ctr"/>
          <a:lstStyle/>
          <a:p>
            <a:pPr algn="ctr">
              <a:lnSpc>
                <a:spcPct val="110000"/>
              </a:lnSpc>
            </a:pPr>
            <a:endParaRPr kumimoji="1" lang="zh-CN" altLang="en-US"/>
          </a:p>
        </p:txBody>
      </p:sp>
      <p:sp>
        <p:nvSpPr>
          <p:cNvPr id="20" name="标题 1"/>
          <p:cNvSpPr txBox="1"/>
          <p:nvPr/>
        </p:nvSpPr>
        <p:spPr>
          <a:xfrm rot="0" flipH="0" flipV="0">
            <a:off x="5480642" y="1514837"/>
            <a:ext cx="300412" cy="300412"/>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80 h 720001"/>
              <a:gd name="connsiteX5" fmla="*/ 507383 w 720001"/>
              <a:gd name="connsiteY5" fmla="*/ 72694 h 720001"/>
              <a:gd name="connsiteX6" fmla="*/ 457070 w 720001"/>
              <a:gd name="connsiteY6" fmla="*/ 57166 h 720001"/>
              <a:gd name="connsiteX7" fmla="*/ 405022 w 720001"/>
              <a:gd name="connsiteY7" fmla="*/ 0 h 720001"/>
              <a:gd name="connsiteX8" fmla="*/ 720001 w 720001"/>
              <a:gd name="connsiteY8" fmla="*/ 314979 h 720001"/>
              <a:gd name="connsiteX9" fmla="*/ 405022 w 720001"/>
              <a:gd name="connsiteY9" fmla="*/ 314979 h 720001"/>
              <a:gd name="connsiteX10" fmla="*/ 360000 w 720001"/>
              <a:gd name="connsiteY10" fmla="*/ 0 h 720001"/>
              <a:gd name="connsiteX11" fmla="*/ 360000 w 720001"/>
              <a:gd name="connsiteY11" fmla="*/ 360000 h 720001"/>
              <a:gd name="connsiteX12" fmla="*/ 720000 w 720001"/>
              <a:gd name="connsiteY12" fmla="*/ 360000 h 720001"/>
              <a:gd name="connsiteX13" fmla="*/ 360000 w 720001"/>
              <a:gd name="connsiteY13" fmla="*/ 720001 h 720001"/>
              <a:gd name="connsiteX14" fmla="*/ 0 w 720001"/>
              <a:gd name="connsiteY14" fmla="*/ 360000 h 720001"/>
              <a:gd name="connsiteX15" fmla="*/ 360000 w 720001"/>
              <a:gd name="connsiteY15" fmla="*/ 0 h 720001"/>
            </a:gd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80"/>
                </a:cubicBezTo>
                <a:cubicBezTo>
                  <a:pt x="566806" y="104878"/>
                  <a:pt x="538699" y="85967"/>
                  <a:pt x="507383" y="72694"/>
                </a:cubicBezTo>
                <a:cubicBezTo>
                  <a:pt x="491075" y="65755"/>
                  <a:pt x="474246" y="60637"/>
                  <a:pt x="457070" y="57166"/>
                </a:cubicBezTo>
                <a:close/>
                <a:moveTo>
                  <a:pt x="405022" y="0"/>
                </a:moveTo>
                <a:cubicBezTo>
                  <a:pt x="578950" y="0"/>
                  <a:pt x="720001" y="141051"/>
                  <a:pt x="720001" y="314979"/>
                </a:cubicBezTo>
                <a:lnTo>
                  <a:pt x="405022" y="314979"/>
                </a:lnTo>
                <a:close/>
                <a:moveTo>
                  <a:pt x="360000" y="0"/>
                </a:moveTo>
                <a:lnTo>
                  <a:pt x="360000" y="360000"/>
                </a:lnTo>
                <a:lnTo>
                  <a:pt x="720000" y="360000"/>
                </a:lnTo>
                <a:cubicBezTo>
                  <a:pt x="720000"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860" cap="flat">
            <a:noFill/>
            <a:miter/>
          </a:ln>
          <a:effectLst/>
        </p:spPr>
        <p:txBody>
          <a:bodyPr vert="horz" wrap="square" lIns="100584" tIns="50292" rIns="100584" bIns="50292" rtlCol="0" anchor="ctr"/>
          <a:lstStyle/>
          <a:p>
            <a:pPr algn="l">
              <a:lnSpc>
                <a:spcPct val="110000"/>
              </a:lnSpc>
            </a:pPr>
            <a:endParaRPr kumimoji="1" lang="zh-CN" altLang="en-US"/>
          </a:p>
        </p:txBody>
      </p:sp>
      <p:sp>
        <p:nvSpPr>
          <p:cNvPr id="21" name="标题 1"/>
          <p:cNvSpPr txBox="1"/>
          <p:nvPr/>
        </p:nvSpPr>
        <p:spPr>
          <a:xfrm rot="0" flipH="0" flipV="0">
            <a:off x="9019657" y="473625"/>
            <a:ext cx="2499243" cy="352125"/>
          </a:xfrm>
          <a:prstGeom prst="roundRect">
            <a:avLst>
              <a:gd name="adj" fmla="val 50000"/>
            </a:avLst>
          </a:prstGeom>
          <a:solidFill>
            <a:schemeClr val="bg1"/>
          </a:solidFill>
          <a:ln w="6350" cap="sq">
            <a:solidFill>
              <a:schemeClr val="bg1">
                <a:lumMod val="85000"/>
              </a:schemeClr>
            </a:solidFill>
            <a:miter/>
          </a:ln>
          <a:effectLst>
            <a:outerShdw dist="50800" blurRad="76200" dir="5400000" sx="100000" sy="100000" kx="0" ky="0" algn="t" rotWithShape="0">
              <a:schemeClr val="accent1">
                <a:alpha val="18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0" flipH="0" flipV="0">
            <a:off x="9179279" y="477528"/>
            <a:ext cx="2036727" cy="323999"/>
          </a:xfrm>
          <a:prstGeom prst="rect">
            <a:avLst/>
          </a:prstGeom>
          <a:noFill/>
          <a:ln>
            <a:noFill/>
          </a:ln>
        </p:spPr>
        <p:txBody>
          <a:bodyPr vert="horz" wrap="square" lIns="91440" tIns="45720" rIns="91440" bIns="45720" rtlCol="0" anchor="ctr"/>
          <a:lstStyle/>
          <a:p>
            <a:pPr algn="l">
              <a:lnSpc>
                <a:spcPct val="135000"/>
              </a:lnSpc>
            </a:pPr>
            <a:r>
              <a:rPr kumimoji="1" lang="en-US" altLang="zh-CN" sz="1200">
                <a:ln w="12700">
                  <a:noFill/>
                </a:ln>
                <a:solidFill>
                  <a:srgbClr val="404040">
                    <a:alpha val="100000"/>
                  </a:srgbClr>
                </a:solidFill>
                <a:latin typeface="OPPOSans R"/>
                <a:ea typeface="OPPOSans R"/>
                <a:cs typeface="OPPOSans R"/>
              </a:rPr>
              <a:t>POWERPOINT  DESIGN</a:t>
            </a:r>
            <a:endParaRPr kumimoji="1" lang="zh-CN" altLang="en-US"/>
          </a:p>
        </p:txBody>
      </p:sp>
      <p:sp>
        <p:nvSpPr>
          <p:cNvPr id="23" name="标题 1"/>
          <p:cNvSpPr txBox="1"/>
          <p:nvPr/>
        </p:nvSpPr>
        <p:spPr>
          <a:xfrm rot="0" flipH="0" flipV="0">
            <a:off x="11102804" y="536485"/>
            <a:ext cx="226404" cy="226404"/>
          </a:xfrm>
          <a:prstGeom prst="ellipse">
            <a:avLst/>
          </a:prstGeom>
          <a:solidFill>
            <a:schemeClr val="accent1"/>
          </a:solidFill>
          <a:ln w="6350" cap="sq">
            <a:solidFill>
              <a:schemeClr val="bg1">
                <a:lumMod val="95000"/>
              </a:schemeClr>
            </a:solidFill>
            <a:miter/>
          </a:ln>
          <a:effectLst/>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rot="0" flipH="0" flipV="0">
            <a:off x="11173561" y="589926"/>
            <a:ext cx="100130" cy="119523"/>
          </a:xfrm>
          <a:prstGeom prst="upArrow">
            <a:avLst>
              <a:gd name="adj1" fmla="val 35262"/>
              <a:gd name="adj2" fmla="val 50000"/>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25" name=""/>
          <p:cNvPicPr>
            <a:picLocks noChangeAspect="1"/>
          </p:cNvPicPr>
          <p:nvPr/>
        </p:nvPicPr>
        <p:blipFill>
          <a:blip r:embed="rId2">
            <a:alphaModFix amt="100000"/>
          </a:blip>
          <a:srcRect l="3894" t="0" r="10198" b="4537"/>
          <a:stretch>
            <a:fillRect/>
          </a:stretch>
        </p:blipFill>
        <p:spPr>
          <a:xfrm rot="0" flipH="0" flipV="0">
            <a:off x="6841396" y="1182729"/>
            <a:ext cx="4677504" cy="5197743"/>
          </a:xfrm>
          <a:custGeom>
            <a:avLst/>
            <a:gdLst>
              <a:gd name="connsiteX0" fmla="*/ 0 w 4677504"/>
              <a:gd name="connsiteY0" fmla="*/ 0 h 5197743"/>
              <a:gd name="connsiteX1" fmla="*/ 4677504 w 4677504"/>
              <a:gd name="connsiteY1" fmla="*/ 0 h 5197743"/>
              <a:gd name="connsiteX2" fmla="*/ 4677504 w 4677504"/>
              <a:gd name="connsiteY2" fmla="*/ 5197743 h 5197743"/>
              <a:gd name="connsiteX3" fmla="*/ 0 w 4677504"/>
              <a:gd name="connsiteY3" fmla="*/ 5197743 h 5197743"/>
            </a:gdLst>
            <a:rect l="l" t="t" r="r" b="b"/>
            <a:pathLst>
              <a:path w="4677504" h="5197743">
                <a:moveTo>
                  <a:pt x="0" y="0"/>
                </a:moveTo>
                <a:lnTo>
                  <a:pt x="4677504" y="0"/>
                </a:lnTo>
                <a:lnTo>
                  <a:pt x="4677504" y="5197743"/>
                </a:lnTo>
                <a:lnTo>
                  <a:pt x="0" y="5197743"/>
                </a:lnTo>
                <a:close/>
              </a:path>
            </a:pathLst>
          </a:custGeom>
          <a:noFill/>
          <a:ln>
            <a:noFill/>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 y="0"/>
            <a:ext cx="12192000" cy="6858000"/>
          </a:xfrm>
          <a:prstGeom prst="rect">
            <a:avLst/>
          </a:prstGeom>
          <a:gradFill>
            <a:gsLst>
              <a:gs pos="40000">
                <a:schemeClr val="accent1">
                  <a:lumMod val="20000"/>
                  <a:lumOff val="80000"/>
                  <a:alpha val="0"/>
                </a:schemeClr>
              </a:gs>
              <a:gs pos="100000">
                <a:schemeClr val="accent1">
                  <a:lumMod val="40000"/>
                  <a:lumOff val="60000"/>
                  <a:alpha val="15000"/>
                </a:schemeClr>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0" flipV="0">
            <a:off x="1044067" y="676084"/>
            <a:ext cx="2031325" cy="1440587"/>
          </a:xfrm>
          <a:prstGeom prst="rect">
            <a:avLst/>
          </a:prstGeom>
          <a:noFill/>
          <a:ln>
            <a:noFill/>
          </a:ln>
        </p:spPr>
        <p:txBody>
          <a:bodyPr vert="horz" wrap="square" lIns="91440" tIns="45720" rIns="91440" bIns="45720" rtlCol="0" anchor="t"/>
          <a:lstStyle/>
          <a:p>
            <a:pPr algn="l">
              <a:lnSpc>
                <a:spcPct val="130000"/>
              </a:lnSpc>
            </a:pPr>
            <a:r>
              <a:rPr kumimoji="1" lang="en-US" altLang="zh-CN" sz="7200">
                <a:ln w="12700">
                  <a:noFill/>
                </a:ln>
                <a:solidFill>
                  <a:srgbClr val="4CAF50">
                    <a:alpha val="100000"/>
                  </a:srgbClr>
                </a:solidFill>
                <a:latin typeface="OPPOSans H"/>
                <a:ea typeface="OPPOSans H"/>
                <a:cs typeface="OPPOSans H"/>
              </a:rPr>
              <a:t>目录</a:t>
            </a:r>
            <a:endParaRPr kumimoji="1" lang="zh-CN" altLang="en-US"/>
          </a:p>
        </p:txBody>
      </p:sp>
      <p:sp>
        <p:nvSpPr>
          <p:cNvPr id="4" name="标题 1"/>
          <p:cNvSpPr txBox="1"/>
          <p:nvPr/>
        </p:nvSpPr>
        <p:spPr>
          <a:xfrm rot="0" flipH="0" flipV="0">
            <a:off x="3065616" y="1176679"/>
            <a:ext cx="2569934" cy="841384"/>
          </a:xfrm>
          <a:prstGeom prst="rect">
            <a:avLst/>
          </a:prstGeom>
          <a:noFill/>
          <a:ln>
            <a:noFill/>
          </a:ln>
        </p:spPr>
        <p:txBody>
          <a:bodyPr vert="horz" wrap="square" lIns="91440" tIns="45720" rIns="91440" bIns="45720" rtlCol="0" anchor="t"/>
          <a:lstStyle/>
          <a:p>
            <a:pPr algn="l">
              <a:lnSpc>
                <a:spcPct val="130000"/>
              </a:lnSpc>
            </a:pPr>
            <a:r>
              <a:rPr kumimoji="1" lang="en-US" altLang="zh-CN" sz="4000">
                <a:ln w="12700">
                  <a:noFill/>
                </a:ln>
                <a:solidFill>
                  <a:srgbClr val="4CAF50">
                    <a:alpha val="100000"/>
                  </a:srgbClr>
                </a:solidFill>
                <a:latin typeface="OPPOSans L"/>
                <a:ea typeface="OPPOSans L"/>
                <a:cs typeface="OPPOSans L"/>
              </a:rPr>
              <a:t>CONTENT</a:t>
            </a:r>
            <a:endParaRPr kumimoji="1" lang="zh-CN" altLang="en-US"/>
          </a:p>
        </p:txBody>
      </p:sp>
      <p:sp>
        <p:nvSpPr>
          <p:cNvPr id="5" name="标题 1"/>
          <p:cNvSpPr txBox="1"/>
          <p:nvPr/>
        </p:nvSpPr>
        <p:spPr>
          <a:xfrm rot="0" flipH="0" flipV="0">
            <a:off x="5747437" y="1469159"/>
            <a:ext cx="184713" cy="325472"/>
          </a:xfrm>
          <a:custGeom>
            <a:avLst/>
            <a:gdLst>
              <a:gd name="connsiteX0" fmla="*/ 21515 w 184713"/>
              <a:gd name="connsiteY0" fmla="*/ 325473 h 325472"/>
              <a:gd name="connsiteX1" fmla="*/ 7235 w 184713"/>
              <a:gd name="connsiteY1" fmla="*/ 319353 h 325472"/>
              <a:gd name="connsiteX2" fmla="*/ 9275 w 184713"/>
              <a:gd name="connsiteY2" fmla="*/ 290793 h 325472"/>
              <a:gd name="connsiteX3" fmla="*/ 139834 w 184713"/>
              <a:gd name="connsiteY3" fmla="*/ 172474 h 325472"/>
              <a:gd name="connsiteX4" fmla="*/ 145954 w 184713"/>
              <a:gd name="connsiteY4" fmla="*/ 160234 h 325472"/>
              <a:gd name="connsiteX5" fmla="*/ 139834 w 184713"/>
              <a:gd name="connsiteY5" fmla="*/ 147994 h 325472"/>
              <a:gd name="connsiteX6" fmla="*/ 7235 w 184713"/>
              <a:gd name="connsiteY6" fmla="*/ 35794 h 325472"/>
              <a:gd name="connsiteX7" fmla="*/ 5195 w 184713"/>
              <a:gd name="connsiteY7" fmla="*/ 7235 h 325472"/>
              <a:gd name="connsiteX8" fmla="*/ 33754 w 184713"/>
              <a:gd name="connsiteY8" fmla="*/ 5195 h 325472"/>
              <a:gd name="connsiteX9" fmla="*/ 164314 w 184713"/>
              <a:gd name="connsiteY9" fmla="*/ 117394 h 325472"/>
              <a:gd name="connsiteX10" fmla="*/ 184714 w 184713"/>
              <a:gd name="connsiteY10" fmla="*/ 160234 h 325472"/>
              <a:gd name="connsiteX11" fmla="*/ 166354 w 184713"/>
              <a:gd name="connsiteY11" fmla="*/ 203074 h 325472"/>
              <a:gd name="connsiteX12" fmla="*/ 35794 w 184713"/>
              <a:gd name="connsiteY12" fmla="*/ 321393 h 325472"/>
              <a:gd name="connsiteX13" fmla="*/ 21515 w 184713"/>
              <a:gd name="connsiteY13" fmla="*/ 325473 h 325472"/>
            </a:gdLst>
            <a:rect l="l" t="t" r="r" b="b"/>
            <a:pathLst>
              <a:path w="184713" h="325472">
                <a:moveTo>
                  <a:pt x="21515" y="325473"/>
                </a:moveTo>
                <a:cubicBezTo>
                  <a:pt x="15395" y="325473"/>
                  <a:pt x="11315" y="323433"/>
                  <a:pt x="7235" y="319353"/>
                </a:cubicBezTo>
                <a:cubicBezTo>
                  <a:pt x="-925" y="311193"/>
                  <a:pt x="1115" y="298953"/>
                  <a:pt x="9275" y="290793"/>
                </a:cubicBezTo>
                <a:lnTo>
                  <a:pt x="139834" y="172474"/>
                </a:lnTo>
                <a:cubicBezTo>
                  <a:pt x="143914" y="168394"/>
                  <a:pt x="145954" y="164314"/>
                  <a:pt x="145954" y="160234"/>
                </a:cubicBezTo>
                <a:cubicBezTo>
                  <a:pt x="145954" y="156154"/>
                  <a:pt x="143914" y="152074"/>
                  <a:pt x="139834" y="147994"/>
                </a:cubicBezTo>
                <a:lnTo>
                  <a:pt x="7235" y="35794"/>
                </a:lnTo>
                <a:cubicBezTo>
                  <a:pt x="-925" y="27635"/>
                  <a:pt x="-2965" y="15395"/>
                  <a:pt x="5195" y="7235"/>
                </a:cubicBezTo>
                <a:cubicBezTo>
                  <a:pt x="13355" y="-925"/>
                  <a:pt x="25595" y="-2965"/>
                  <a:pt x="33754" y="5195"/>
                </a:cubicBezTo>
                <a:lnTo>
                  <a:pt x="164314" y="117394"/>
                </a:lnTo>
                <a:cubicBezTo>
                  <a:pt x="176554" y="127594"/>
                  <a:pt x="184714" y="143914"/>
                  <a:pt x="184714" y="160234"/>
                </a:cubicBezTo>
                <a:cubicBezTo>
                  <a:pt x="184714" y="176554"/>
                  <a:pt x="178594" y="190834"/>
                  <a:pt x="166354" y="203074"/>
                </a:cubicBezTo>
                <a:lnTo>
                  <a:pt x="35794" y="321393"/>
                </a:lnTo>
                <a:cubicBezTo>
                  <a:pt x="31714" y="323433"/>
                  <a:pt x="25595" y="325473"/>
                  <a:pt x="21515" y="325473"/>
                </a:cubicBezTo>
                <a:close/>
              </a:path>
            </a:pathLst>
          </a:custGeom>
          <a:solidFill>
            <a:schemeClr val="accent1"/>
          </a:solidFill>
          <a:ln w="353" cap="flat">
            <a:noFill/>
            <a:miter/>
          </a:ln>
        </p:spPr>
        <p:txBody>
          <a:bodyPr vert="horz" wrap="square" lIns="91440" tIns="45720" rIns="91440" bIns="45720" rtlCol="0" anchor="ctr"/>
          <a:lstStyle/>
          <a:p>
            <a:pPr algn="l">
              <a:lnSpc>
                <a:spcPct val="110000"/>
              </a:lnSpc>
            </a:pPr>
            <a:endParaRPr kumimoji="1" lang="zh-CN" altLang="en-US"/>
          </a:p>
        </p:txBody>
      </p:sp>
      <p:sp>
        <p:nvSpPr>
          <p:cNvPr id="6" name="标题 1"/>
          <p:cNvSpPr txBox="1"/>
          <p:nvPr/>
        </p:nvSpPr>
        <p:spPr>
          <a:xfrm rot="0" flipH="0" flipV="0">
            <a:off x="5986909" y="1475441"/>
            <a:ext cx="184713" cy="325472"/>
          </a:xfrm>
          <a:custGeom>
            <a:avLst/>
            <a:gdLst>
              <a:gd name="connsiteX0" fmla="*/ 21515 w 184713"/>
              <a:gd name="connsiteY0" fmla="*/ 325473 h 325472"/>
              <a:gd name="connsiteX1" fmla="*/ 7235 w 184713"/>
              <a:gd name="connsiteY1" fmla="*/ 319353 h 325472"/>
              <a:gd name="connsiteX2" fmla="*/ 9275 w 184713"/>
              <a:gd name="connsiteY2" fmla="*/ 290793 h 325472"/>
              <a:gd name="connsiteX3" fmla="*/ 139834 w 184713"/>
              <a:gd name="connsiteY3" fmla="*/ 172474 h 325472"/>
              <a:gd name="connsiteX4" fmla="*/ 145954 w 184713"/>
              <a:gd name="connsiteY4" fmla="*/ 160234 h 325472"/>
              <a:gd name="connsiteX5" fmla="*/ 139834 w 184713"/>
              <a:gd name="connsiteY5" fmla="*/ 147994 h 325472"/>
              <a:gd name="connsiteX6" fmla="*/ 7235 w 184713"/>
              <a:gd name="connsiteY6" fmla="*/ 35794 h 325472"/>
              <a:gd name="connsiteX7" fmla="*/ 5195 w 184713"/>
              <a:gd name="connsiteY7" fmla="*/ 7235 h 325472"/>
              <a:gd name="connsiteX8" fmla="*/ 33754 w 184713"/>
              <a:gd name="connsiteY8" fmla="*/ 5195 h 325472"/>
              <a:gd name="connsiteX9" fmla="*/ 164314 w 184713"/>
              <a:gd name="connsiteY9" fmla="*/ 117394 h 325472"/>
              <a:gd name="connsiteX10" fmla="*/ 184714 w 184713"/>
              <a:gd name="connsiteY10" fmla="*/ 160234 h 325472"/>
              <a:gd name="connsiteX11" fmla="*/ 166354 w 184713"/>
              <a:gd name="connsiteY11" fmla="*/ 203074 h 325472"/>
              <a:gd name="connsiteX12" fmla="*/ 35794 w 184713"/>
              <a:gd name="connsiteY12" fmla="*/ 321393 h 325472"/>
              <a:gd name="connsiteX13" fmla="*/ 21515 w 184713"/>
              <a:gd name="connsiteY13" fmla="*/ 325473 h 325472"/>
            </a:gdLst>
            <a:rect l="l" t="t" r="r" b="b"/>
            <a:pathLst>
              <a:path w="184713" h="325472">
                <a:moveTo>
                  <a:pt x="21515" y="325473"/>
                </a:moveTo>
                <a:cubicBezTo>
                  <a:pt x="15395" y="325473"/>
                  <a:pt x="11315" y="323433"/>
                  <a:pt x="7235" y="319353"/>
                </a:cubicBezTo>
                <a:cubicBezTo>
                  <a:pt x="-925" y="311193"/>
                  <a:pt x="1115" y="298953"/>
                  <a:pt x="9275" y="290793"/>
                </a:cubicBezTo>
                <a:lnTo>
                  <a:pt x="139834" y="172474"/>
                </a:lnTo>
                <a:cubicBezTo>
                  <a:pt x="143914" y="168394"/>
                  <a:pt x="145954" y="164314"/>
                  <a:pt x="145954" y="160234"/>
                </a:cubicBezTo>
                <a:cubicBezTo>
                  <a:pt x="145954" y="156154"/>
                  <a:pt x="143914" y="152074"/>
                  <a:pt x="139834" y="147994"/>
                </a:cubicBezTo>
                <a:lnTo>
                  <a:pt x="7235" y="35794"/>
                </a:lnTo>
                <a:cubicBezTo>
                  <a:pt x="-925" y="27635"/>
                  <a:pt x="-2965" y="15395"/>
                  <a:pt x="5195" y="7235"/>
                </a:cubicBezTo>
                <a:cubicBezTo>
                  <a:pt x="13355" y="-925"/>
                  <a:pt x="25595" y="-2965"/>
                  <a:pt x="33754" y="5195"/>
                </a:cubicBezTo>
                <a:lnTo>
                  <a:pt x="164314" y="117394"/>
                </a:lnTo>
                <a:cubicBezTo>
                  <a:pt x="176554" y="127594"/>
                  <a:pt x="184714" y="143914"/>
                  <a:pt x="184714" y="160234"/>
                </a:cubicBezTo>
                <a:cubicBezTo>
                  <a:pt x="184714" y="176554"/>
                  <a:pt x="178594" y="190834"/>
                  <a:pt x="166354" y="203074"/>
                </a:cubicBezTo>
                <a:lnTo>
                  <a:pt x="35794" y="321393"/>
                </a:lnTo>
                <a:cubicBezTo>
                  <a:pt x="31714" y="323433"/>
                  <a:pt x="25595" y="325473"/>
                  <a:pt x="21515" y="325473"/>
                </a:cubicBezTo>
                <a:close/>
              </a:path>
            </a:pathLst>
          </a:custGeom>
          <a:solidFill>
            <a:schemeClr val="accent1">
              <a:alpha val="70000"/>
            </a:schemeClr>
          </a:solidFill>
          <a:ln w="353" cap="flat">
            <a:noFill/>
            <a:miter/>
          </a:ln>
        </p:spPr>
        <p:txBody>
          <a:bodyPr vert="horz" wrap="square" lIns="91440" tIns="45720" rIns="91440" bIns="45720" rtlCol="0" anchor="ctr"/>
          <a:lstStyle/>
          <a:p>
            <a:pPr algn="l">
              <a:lnSpc>
                <a:spcPct val="110000"/>
              </a:lnSpc>
            </a:pPr>
            <a:endParaRPr kumimoji="1" lang="zh-CN" altLang="en-US"/>
          </a:p>
        </p:txBody>
      </p:sp>
      <p:sp>
        <p:nvSpPr>
          <p:cNvPr id="7" name="标题 1"/>
          <p:cNvSpPr txBox="1"/>
          <p:nvPr/>
        </p:nvSpPr>
        <p:spPr>
          <a:xfrm rot="0" flipH="0" flipV="0">
            <a:off x="6226381" y="1481723"/>
            <a:ext cx="184713" cy="325472"/>
          </a:xfrm>
          <a:custGeom>
            <a:avLst/>
            <a:gdLst>
              <a:gd name="connsiteX0" fmla="*/ 21515 w 184713"/>
              <a:gd name="connsiteY0" fmla="*/ 325473 h 325472"/>
              <a:gd name="connsiteX1" fmla="*/ 7235 w 184713"/>
              <a:gd name="connsiteY1" fmla="*/ 319353 h 325472"/>
              <a:gd name="connsiteX2" fmla="*/ 9275 w 184713"/>
              <a:gd name="connsiteY2" fmla="*/ 290793 h 325472"/>
              <a:gd name="connsiteX3" fmla="*/ 139834 w 184713"/>
              <a:gd name="connsiteY3" fmla="*/ 172474 h 325472"/>
              <a:gd name="connsiteX4" fmla="*/ 145954 w 184713"/>
              <a:gd name="connsiteY4" fmla="*/ 160234 h 325472"/>
              <a:gd name="connsiteX5" fmla="*/ 139834 w 184713"/>
              <a:gd name="connsiteY5" fmla="*/ 147994 h 325472"/>
              <a:gd name="connsiteX6" fmla="*/ 7235 w 184713"/>
              <a:gd name="connsiteY6" fmla="*/ 35794 h 325472"/>
              <a:gd name="connsiteX7" fmla="*/ 5195 w 184713"/>
              <a:gd name="connsiteY7" fmla="*/ 7235 h 325472"/>
              <a:gd name="connsiteX8" fmla="*/ 33754 w 184713"/>
              <a:gd name="connsiteY8" fmla="*/ 5195 h 325472"/>
              <a:gd name="connsiteX9" fmla="*/ 164314 w 184713"/>
              <a:gd name="connsiteY9" fmla="*/ 117394 h 325472"/>
              <a:gd name="connsiteX10" fmla="*/ 184714 w 184713"/>
              <a:gd name="connsiteY10" fmla="*/ 160234 h 325472"/>
              <a:gd name="connsiteX11" fmla="*/ 166354 w 184713"/>
              <a:gd name="connsiteY11" fmla="*/ 203074 h 325472"/>
              <a:gd name="connsiteX12" fmla="*/ 35794 w 184713"/>
              <a:gd name="connsiteY12" fmla="*/ 321393 h 325472"/>
              <a:gd name="connsiteX13" fmla="*/ 21515 w 184713"/>
              <a:gd name="connsiteY13" fmla="*/ 325473 h 325472"/>
            </a:gdLst>
            <a:rect l="l" t="t" r="r" b="b"/>
            <a:pathLst>
              <a:path w="184713" h="325472">
                <a:moveTo>
                  <a:pt x="21515" y="325473"/>
                </a:moveTo>
                <a:cubicBezTo>
                  <a:pt x="15395" y="325473"/>
                  <a:pt x="11315" y="323433"/>
                  <a:pt x="7235" y="319353"/>
                </a:cubicBezTo>
                <a:cubicBezTo>
                  <a:pt x="-925" y="311193"/>
                  <a:pt x="1115" y="298953"/>
                  <a:pt x="9275" y="290793"/>
                </a:cubicBezTo>
                <a:lnTo>
                  <a:pt x="139834" y="172474"/>
                </a:lnTo>
                <a:cubicBezTo>
                  <a:pt x="143914" y="168394"/>
                  <a:pt x="145954" y="164314"/>
                  <a:pt x="145954" y="160234"/>
                </a:cubicBezTo>
                <a:cubicBezTo>
                  <a:pt x="145954" y="156154"/>
                  <a:pt x="143914" y="152074"/>
                  <a:pt x="139834" y="147994"/>
                </a:cubicBezTo>
                <a:lnTo>
                  <a:pt x="7235" y="35794"/>
                </a:lnTo>
                <a:cubicBezTo>
                  <a:pt x="-925" y="27635"/>
                  <a:pt x="-2965" y="15395"/>
                  <a:pt x="5195" y="7235"/>
                </a:cubicBezTo>
                <a:cubicBezTo>
                  <a:pt x="13355" y="-925"/>
                  <a:pt x="25595" y="-2965"/>
                  <a:pt x="33754" y="5195"/>
                </a:cubicBezTo>
                <a:lnTo>
                  <a:pt x="164314" y="117394"/>
                </a:lnTo>
                <a:cubicBezTo>
                  <a:pt x="176554" y="127594"/>
                  <a:pt x="184714" y="143914"/>
                  <a:pt x="184714" y="160234"/>
                </a:cubicBezTo>
                <a:cubicBezTo>
                  <a:pt x="184714" y="176554"/>
                  <a:pt x="178594" y="190834"/>
                  <a:pt x="166354" y="203074"/>
                </a:cubicBezTo>
                <a:lnTo>
                  <a:pt x="35794" y="321393"/>
                </a:lnTo>
                <a:cubicBezTo>
                  <a:pt x="31714" y="323433"/>
                  <a:pt x="25595" y="325473"/>
                  <a:pt x="21515" y="325473"/>
                </a:cubicBezTo>
                <a:close/>
              </a:path>
            </a:pathLst>
          </a:custGeom>
          <a:solidFill>
            <a:schemeClr val="accent1">
              <a:alpha val="50000"/>
            </a:schemeClr>
          </a:solidFill>
          <a:ln w="353" cap="flat">
            <a:noFill/>
            <a:miter/>
          </a:ln>
        </p:spPr>
        <p:txBody>
          <a:bodyPr vert="horz" wrap="square" lIns="91440" tIns="45720" rIns="91440" bIns="45720" rtlCol="0" anchor="ctr"/>
          <a:lstStyle/>
          <a:p>
            <a:pPr algn="l">
              <a:lnSpc>
                <a:spcPct val="110000"/>
              </a:lnSpc>
            </a:pPr>
            <a:endParaRPr kumimoji="1" lang="zh-CN" altLang="en-US"/>
          </a:p>
        </p:txBody>
      </p:sp>
      <p:sp>
        <p:nvSpPr>
          <p:cNvPr id="8" name="标题 1"/>
          <p:cNvSpPr txBox="1"/>
          <p:nvPr/>
        </p:nvSpPr>
        <p:spPr>
          <a:xfrm rot="0" flipH="1" flipV="0">
            <a:off x="10341268" y="6222362"/>
            <a:ext cx="1850733" cy="635639"/>
          </a:xfrm>
          <a:custGeom>
            <a:avLst/>
            <a:gdLst>
              <a:gd name="connsiteX0" fmla="*/ 0 w 1850733"/>
              <a:gd name="connsiteY0" fmla="*/ 0 h 635639"/>
              <a:gd name="connsiteX1" fmla="*/ 0 w 1850733"/>
              <a:gd name="connsiteY1" fmla="*/ 635639 h 635639"/>
              <a:gd name="connsiteX2" fmla="*/ 1850733 w 1850733"/>
              <a:gd name="connsiteY2" fmla="*/ 635639 h 635639"/>
              <a:gd name="connsiteX3" fmla="*/ 1649636 w 1850733"/>
              <a:gd name="connsiteY3" fmla="*/ 552283 h 635639"/>
              <a:gd name="connsiteX4" fmla="*/ 948045 w 1850733"/>
              <a:gd name="connsiteY4" fmla="*/ 357372 h 635639"/>
              <a:gd name="connsiteX5" fmla="*/ 158774 w 1850733"/>
              <a:gd name="connsiteY5" fmla="*/ 58989 h 635639"/>
            </a:gdLst>
            <a:rect l="l" t="t" r="r" b="b"/>
            <a:pathLst>
              <a:path w="1850733" h="635639">
                <a:moveTo>
                  <a:pt x="0" y="0"/>
                </a:moveTo>
                <a:lnTo>
                  <a:pt x="0" y="635639"/>
                </a:lnTo>
                <a:lnTo>
                  <a:pt x="1850733" y="635639"/>
                </a:lnTo>
                <a:lnTo>
                  <a:pt x="1649636" y="552283"/>
                </a:lnTo>
                <a:cubicBezTo>
                  <a:pt x="1427503" y="478289"/>
                  <a:pt x="1159801" y="429562"/>
                  <a:pt x="948045" y="357372"/>
                </a:cubicBezTo>
                <a:cubicBezTo>
                  <a:pt x="665704" y="261119"/>
                  <a:pt x="469991" y="163263"/>
                  <a:pt x="158774" y="58989"/>
                </a:cubicBezTo>
                <a:close/>
              </a:path>
            </a:pathLst>
          </a:custGeom>
          <a:solidFill>
            <a:schemeClr val="accent2">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rot="0" flipH="1" flipV="0">
            <a:off x="10115008" y="6114316"/>
            <a:ext cx="2076992" cy="743684"/>
          </a:xfrm>
          <a:custGeom>
            <a:avLst/>
            <a:gdLst>
              <a:gd name="connsiteX0" fmla="*/ 0 w 2076992"/>
              <a:gd name="connsiteY0" fmla="*/ 0 h 743684"/>
              <a:gd name="connsiteX1" fmla="*/ 0 w 2076992"/>
              <a:gd name="connsiteY1" fmla="*/ 194743 h 743684"/>
              <a:gd name="connsiteX2" fmla="*/ 236110 w 2076992"/>
              <a:gd name="connsiteY2" fmla="*/ 262519 h 743684"/>
              <a:gd name="connsiteX3" fmla="*/ 679658 w 2076992"/>
              <a:gd name="connsiteY3" fmla="*/ 414111 h 743684"/>
              <a:gd name="connsiteX4" fmla="*/ 1232427 w 2076992"/>
              <a:gd name="connsiteY4" fmla="*/ 616070 h 743684"/>
              <a:gd name="connsiteX5" fmla="*/ 1493913 w 2076992"/>
              <a:gd name="connsiteY5" fmla="*/ 690398 h 743684"/>
              <a:gd name="connsiteX6" fmla="*/ 1738654 w 2076992"/>
              <a:gd name="connsiteY6" fmla="*/ 743684 h 743684"/>
              <a:gd name="connsiteX7" fmla="*/ 2076992 w 2076992"/>
              <a:gd name="connsiteY7" fmla="*/ 743684 h 743684"/>
              <a:gd name="connsiteX8" fmla="*/ 1859031 w 2076992"/>
              <a:gd name="connsiteY8" fmla="*/ 700564 h 743684"/>
              <a:gd name="connsiteX9" fmla="*/ 1377529 w 2076992"/>
              <a:gd name="connsiteY9" fmla="*/ 545197 h 743684"/>
              <a:gd name="connsiteX10" fmla="*/ 558838 w 2076992"/>
              <a:gd name="connsiteY10" fmla="*/ 222419 h 743684"/>
              <a:gd name="connsiteX11" fmla="*/ 57695 w 2076992"/>
              <a:gd name="connsiteY11" fmla="*/ 19884 h 743684"/>
            </a:gdLst>
            <a:rect l="l" t="t" r="r" b="b"/>
            <a:pathLst>
              <a:path w="2076992" h="743684">
                <a:moveTo>
                  <a:pt x="0" y="0"/>
                </a:moveTo>
                <a:lnTo>
                  <a:pt x="0" y="194743"/>
                </a:lnTo>
                <a:lnTo>
                  <a:pt x="236110" y="262519"/>
                </a:lnTo>
                <a:cubicBezTo>
                  <a:pt x="384864" y="309332"/>
                  <a:pt x="532680" y="359920"/>
                  <a:pt x="679658" y="414111"/>
                </a:cubicBezTo>
                <a:cubicBezTo>
                  <a:pt x="863453" y="481826"/>
                  <a:pt x="1044683" y="556844"/>
                  <a:pt x="1232427" y="616070"/>
                </a:cubicBezTo>
                <a:cubicBezTo>
                  <a:pt x="1318856" y="643589"/>
                  <a:pt x="1406062" y="668373"/>
                  <a:pt x="1493913" y="690398"/>
                </a:cubicBezTo>
                <a:lnTo>
                  <a:pt x="1738654" y="743684"/>
                </a:lnTo>
                <a:lnTo>
                  <a:pt x="2076992" y="743684"/>
                </a:lnTo>
                <a:lnTo>
                  <a:pt x="1859031" y="700564"/>
                </a:lnTo>
                <a:cubicBezTo>
                  <a:pt x="1695431" y="658895"/>
                  <a:pt x="1534614" y="607004"/>
                  <a:pt x="1377529" y="545197"/>
                </a:cubicBezTo>
                <a:cubicBezTo>
                  <a:pt x="1102921" y="442145"/>
                  <a:pt x="828313" y="338698"/>
                  <a:pt x="558838" y="222419"/>
                </a:cubicBezTo>
                <a:cubicBezTo>
                  <a:pt x="393550" y="150546"/>
                  <a:pt x="226446" y="83013"/>
                  <a:pt x="57695" y="19884"/>
                </a:cubicBezTo>
                <a:close/>
              </a:path>
            </a:pathLst>
          </a:custGeom>
          <a:solidFill>
            <a:schemeClr val="accent2"/>
          </a:solidFill>
          <a:ln w="19738" cap="flat">
            <a:noFill/>
            <a:miter/>
          </a:ln>
        </p:spPr>
        <p:txBody>
          <a:bodyPr vert="horz" wrap="square" lIns="91440" tIns="45720" rIns="91440" bIns="45720" rtlCol="0" anchor="ctr"/>
          <a:lstStyle/>
          <a:p>
            <a:pPr algn="l">
              <a:lnSpc>
                <a:spcPct val="110000"/>
              </a:lnSpc>
            </a:pPr>
            <a:endParaRPr kumimoji="1" lang="zh-CN" altLang="en-US"/>
          </a:p>
        </p:txBody>
      </p:sp>
      <p:sp>
        <p:nvSpPr>
          <p:cNvPr id="10" name="标题 1"/>
          <p:cNvSpPr txBox="1"/>
          <p:nvPr/>
        </p:nvSpPr>
        <p:spPr>
          <a:xfrm rot="21292512" flipH="1" flipV="0">
            <a:off x="67654" y="43327"/>
            <a:ext cx="2723768" cy="3603946"/>
          </a:xfrm>
          <a:custGeom>
            <a:avLst/>
            <a:gdLst>
              <a:gd name="connsiteX0" fmla="*/ 796189 w 2723768"/>
              <a:gd name="connsiteY0" fmla="*/ 0 h 3603946"/>
              <a:gd name="connsiteX1" fmla="*/ 0 w 2723768"/>
              <a:gd name="connsiteY1" fmla="*/ 71406 h 3603946"/>
              <a:gd name="connsiteX2" fmla="*/ 225033 w 2723768"/>
              <a:gd name="connsiteY2" fmla="*/ 165025 h 3603946"/>
              <a:gd name="connsiteX3" fmla="*/ 808027 w 2723768"/>
              <a:gd name="connsiteY3" fmla="*/ 420556 h 3603946"/>
              <a:gd name="connsiteX4" fmla="*/ 1575558 w 2723768"/>
              <a:gd name="connsiteY4" fmla="*/ 836284 h 3603946"/>
              <a:gd name="connsiteX5" fmla="*/ 2194776 w 2723768"/>
              <a:gd name="connsiteY5" fmla="*/ 1374074 h 3603946"/>
              <a:gd name="connsiteX6" fmla="*/ 2485807 w 2723768"/>
              <a:gd name="connsiteY6" fmla="*/ 1853521 h 3603946"/>
              <a:gd name="connsiteX7" fmla="*/ 2647024 w 2723768"/>
              <a:gd name="connsiteY7" fmla="*/ 2662651 h 3603946"/>
              <a:gd name="connsiteX8" fmla="*/ 2629301 w 2723768"/>
              <a:gd name="connsiteY8" fmla="*/ 3027044 h 3603946"/>
              <a:gd name="connsiteX9" fmla="*/ 2518454 w 2723768"/>
              <a:gd name="connsiteY9" fmla="*/ 3506166 h 3603946"/>
              <a:gd name="connsiteX10" fmla="*/ 2481609 w 2723768"/>
              <a:gd name="connsiteY10" fmla="*/ 3603946 h 3603946"/>
              <a:gd name="connsiteX11" fmla="*/ 2497155 w 2723768"/>
              <a:gd name="connsiteY11" fmla="*/ 3582597 h 3603946"/>
              <a:gd name="connsiteX12" fmla="*/ 2658839 w 2723768"/>
              <a:gd name="connsiteY12" fmla="*/ 3084082 h 3603946"/>
              <a:gd name="connsiteX13" fmla="*/ 2722114 w 2723768"/>
              <a:gd name="connsiteY13" fmla="*/ 2603005 h 3603946"/>
              <a:gd name="connsiteX14" fmla="*/ 2701437 w 2723768"/>
              <a:gd name="connsiteY14" fmla="*/ 2207811 h 3603946"/>
              <a:gd name="connsiteX15" fmla="*/ 2388330 w 2723768"/>
              <a:gd name="connsiteY15" fmla="*/ 1331702 h 3603946"/>
              <a:gd name="connsiteX16" fmla="*/ 1948519 w 2723768"/>
              <a:gd name="connsiteY16" fmla="*/ 806298 h 3603946"/>
              <a:gd name="connsiteX17" fmla="*/ 1572294 w 2723768"/>
              <a:gd name="connsiteY17" fmla="*/ 508395 h 3603946"/>
              <a:gd name="connsiteX18" fmla="*/ 1122416 w 2723768"/>
              <a:gd name="connsiteY18" fmla="*/ 216624 h 3603946"/>
            </a:gdLst>
            <a:rect l="l" t="t" r="r" b="b"/>
            <a:pathLst>
              <a:path w="2723768" h="3603946">
                <a:moveTo>
                  <a:pt x="796189" y="0"/>
                </a:moveTo>
                <a:lnTo>
                  <a:pt x="0" y="71406"/>
                </a:lnTo>
                <a:lnTo>
                  <a:pt x="225033" y="165025"/>
                </a:lnTo>
                <a:cubicBezTo>
                  <a:pt x="420530" y="247038"/>
                  <a:pt x="615328" y="330925"/>
                  <a:pt x="808027" y="420556"/>
                </a:cubicBezTo>
                <a:cubicBezTo>
                  <a:pt x="1071852" y="542944"/>
                  <a:pt x="1330701" y="675599"/>
                  <a:pt x="1575558" y="836284"/>
                </a:cubicBezTo>
                <a:cubicBezTo>
                  <a:pt x="1804559" y="986865"/>
                  <a:pt x="2016613" y="1158958"/>
                  <a:pt x="2194776" y="1374074"/>
                </a:cubicBezTo>
                <a:cubicBezTo>
                  <a:pt x="2314173" y="1517680"/>
                  <a:pt x="2412287" y="1679310"/>
                  <a:pt x="2485807" y="1853521"/>
                </a:cubicBezTo>
                <a:cubicBezTo>
                  <a:pt x="2594321" y="2111172"/>
                  <a:pt x="2640805" y="2382511"/>
                  <a:pt x="2647024" y="2662651"/>
                </a:cubicBezTo>
                <a:cubicBezTo>
                  <a:pt x="2649589" y="2784403"/>
                  <a:pt x="2643666" y="2906188"/>
                  <a:pt x="2629301" y="3027044"/>
                </a:cubicBezTo>
                <a:cubicBezTo>
                  <a:pt x="2610583" y="3190793"/>
                  <a:pt x="2573380" y="3351625"/>
                  <a:pt x="2518454" y="3506166"/>
                </a:cubicBezTo>
                <a:cubicBezTo>
                  <a:pt x="2506794" y="3538759"/>
                  <a:pt x="2494046" y="3571352"/>
                  <a:pt x="2481609" y="3603946"/>
                </a:cubicBezTo>
                <a:cubicBezTo>
                  <a:pt x="2488558" y="3598454"/>
                  <a:pt x="2493937" y="3591071"/>
                  <a:pt x="2497155" y="3582597"/>
                </a:cubicBezTo>
                <a:cubicBezTo>
                  <a:pt x="2566555" y="3422401"/>
                  <a:pt x="2620719" y="3255425"/>
                  <a:pt x="2658839" y="3084082"/>
                </a:cubicBezTo>
                <a:cubicBezTo>
                  <a:pt x="2693539" y="2926021"/>
                  <a:pt x="2714729" y="2765010"/>
                  <a:pt x="2722114" y="2603005"/>
                </a:cubicBezTo>
                <a:cubicBezTo>
                  <a:pt x="2727275" y="2470888"/>
                  <a:pt x="2720357" y="2338543"/>
                  <a:pt x="2701437" y="2207811"/>
                </a:cubicBezTo>
                <a:cubicBezTo>
                  <a:pt x="2660472" y="1895013"/>
                  <a:pt x="2553512" y="1595724"/>
                  <a:pt x="2388330" y="1331702"/>
                </a:cubicBezTo>
                <a:cubicBezTo>
                  <a:pt x="2265481" y="1136191"/>
                  <a:pt x="2117494" y="959389"/>
                  <a:pt x="1948519" y="806298"/>
                </a:cubicBezTo>
                <a:cubicBezTo>
                  <a:pt x="1830894" y="696622"/>
                  <a:pt x="1705092" y="597017"/>
                  <a:pt x="1572294" y="508395"/>
                </a:cubicBezTo>
                <a:cubicBezTo>
                  <a:pt x="1422892" y="410045"/>
                  <a:pt x="1272440" y="313772"/>
                  <a:pt x="1122416" y="216624"/>
                </a:cubicBezTo>
                <a:close/>
              </a:path>
            </a:pathLst>
          </a:custGeom>
          <a:solidFill>
            <a:schemeClr val="accent2"/>
          </a:solidFill>
          <a:ln w="15541" cap="flat">
            <a:no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rot="274019" flipH="0" flipV="0">
            <a:off x="-68016" y="-92123"/>
            <a:ext cx="2235157" cy="1976401"/>
          </a:xfrm>
          <a:custGeom>
            <a:avLst/>
            <a:gdLst>
              <a:gd name="connsiteX0" fmla="*/ 0 w 2235157"/>
              <a:gd name="connsiteY0" fmla="*/ 178540 h 1976401"/>
              <a:gd name="connsiteX1" fmla="*/ 2235157 w 2235157"/>
              <a:gd name="connsiteY1" fmla="*/ 0 h 1976401"/>
              <a:gd name="connsiteX2" fmla="*/ 2031771 w 2235157"/>
              <a:gd name="connsiteY2" fmla="*/ 99509 h 1976401"/>
              <a:gd name="connsiteX3" fmla="*/ 1171994 w 2235157"/>
              <a:gd name="connsiteY3" fmla="*/ 590311 h 1976401"/>
              <a:gd name="connsiteX4" fmla="*/ 592013 w 2235157"/>
              <a:gd name="connsiteY4" fmla="*/ 1081471 h 1976401"/>
              <a:gd name="connsiteX5" fmla="*/ 234443 w 2235157"/>
              <a:gd name="connsiteY5" fmla="*/ 1647297 h 1976401"/>
              <a:gd name="connsiteX6" fmla="*/ 153505 w 2235157"/>
              <a:gd name="connsiteY6" fmla="*/ 1917972 h 1976401"/>
              <a:gd name="connsiteX7" fmla="*/ 143610 w 2235157"/>
              <a:gd name="connsiteY7" fmla="*/ 1976401 h 1976401"/>
            </a:gdLst>
            <a:rect l="l" t="t" r="r" b="b"/>
            <a:pathLst>
              <a:path w="2235157" h="1976401">
                <a:moveTo>
                  <a:pt x="0" y="178540"/>
                </a:moveTo>
                <a:lnTo>
                  <a:pt x="2235157" y="0"/>
                </a:lnTo>
                <a:lnTo>
                  <a:pt x="2031771" y="99509"/>
                </a:lnTo>
                <a:cubicBezTo>
                  <a:pt x="1736308" y="247419"/>
                  <a:pt x="1446126" y="404951"/>
                  <a:pt x="1171994" y="590311"/>
                </a:cubicBezTo>
                <a:cubicBezTo>
                  <a:pt x="961682" y="732729"/>
                  <a:pt x="763547" y="890916"/>
                  <a:pt x="592013" y="1081471"/>
                </a:cubicBezTo>
                <a:cubicBezTo>
                  <a:pt x="439502" y="1246842"/>
                  <a:pt x="318341" y="1438573"/>
                  <a:pt x="234443" y="1647297"/>
                </a:cubicBezTo>
                <a:cubicBezTo>
                  <a:pt x="199462" y="1736227"/>
                  <a:pt x="172755" y="1826502"/>
                  <a:pt x="153505" y="1917972"/>
                </a:cubicBezTo>
                <a:lnTo>
                  <a:pt x="143610" y="1976401"/>
                </a:lnTo>
                <a:close/>
              </a:path>
            </a:pathLst>
          </a:custGeom>
          <a:gradFill>
            <a:gsLst>
              <a:gs pos="0">
                <a:schemeClr val="accent1"/>
              </a:gs>
              <a:gs pos="100000">
                <a:schemeClr val="accent1">
                  <a:lumMod val="75000"/>
                </a:schemeClr>
              </a:gs>
            </a:gsLst>
            <a:lin ang="16200000" scaled="0"/>
          </a:gradFill>
          <a:ln w="50800" cap="flat">
            <a:no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rot="0" flipH="0" flipV="0">
            <a:off x="6754337" y="2025728"/>
            <a:ext cx="3899374" cy="1210151"/>
          </a:xfrm>
          <a:prstGeom prst="round2DiagRect">
            <a:avLst/>
          </a:prstGeom>
          <a:solidFill>
            <a:schemeClr val="accent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nvSpPr>
        <p:spPr>
          <a:xfrm rot="0" flipH="0" flipV="0">
            <a:off x="6932607" y="2090584"/>
            <a:ext cx="1142217" cy="1088168"/>
          </a:xfrm>
          <a:prstGeom prst="rect">
            <a:avLst/>
          </a:prstGeom>
          <a:noFill/>
          <a:ln>
            <a:noFill/>
          </a:ln>
          <a:effectLst/>
        </p:spPr>
        <p:txBody>
          <a:bodyPr vert="horz" wrap="square" lIns="101498" tIns="50749" rIns="101498" bIns="50749" rtlCol="0" anchor="t"/>
          <a:lstStyle/>
          <a:p>
            <a:pPr algn="l">
              <a:lnSpc>
                <a:spcPct val="110000"/>
              </a:lnSpc>
            </a:pPr>
            <a:r>
              <a:rPr kumimoji="1" lang="en-US" altLang="zh-CN" sz="6000">
                <a:ln w="12700">
                  <a:noFill/>
                </a:ln>
                <a:solidFill>
                  <a:srgbClr val="FFFFFF">
                    <a:alpha val="100000"/>
                  </a:srgbClr>
                </a:solidFill>
                <a:latin typeface="OPPOSans R"/>
                <a:ea typeface="OPPOSans R"/>
                <a:cs typeface="OPPOSans R"/>
              </a:rPr>
              <a:t>02</a:t>
            </a:r>
            <a:endParaRPr kumimoji="1" lang="zh-CN" altLang="en-US"/>
          </a:p>
        </p:txBody>
      </p:sp>
      <p:sp>
        <p:nvSpPr>
          <p:cNvPr id="14" name="标题 1"/>
          <p:cNvSpPr txBox="1"/>
          <p:nvPr/>
        </p:nvSpPr>
        <p:spPr>
          <a:xfrm rot="0" flipH="0" flipV="0">
            <a:off x="8082861" y="2194081"/>
            <a:ext cx="2395720" cy="824909"/>
          </a:xfrm>
          <a:prstGeom prst="rect">
            <a:avLst/>
          </a:prstGeom>
          <a:noFill/>
          <a:ln>
            <a:noFill/>
          </a:ln>
          <a:effectLst/>
        </p:spPr>
        <p:txBody>
          <a:bodyPr vert="horz" wrap="square" lIns="101498" tIns="50749" rIns="101498" bIns="50749" rtlCol="0" anchor="ctr"/>
          <a:lstStyle/>
          <a:p>
            <a:pPr algn="l">
              <a:lnSpc>
                <a:spcPct val="130000"/>
              </a:lnSpc>
            </a:pPr>
            <a:r>
              <a:rPr kumimoji="1" lang="en-US" altLang="zh-CN" sz="2400">
                <a:ln w="12700">
                  <a:noFill/>
                </a:ln>
                <a:solidFill>
                  <a:srgbClr val="FFFFFF">
                    <a:alpha val="100000"/>
                  </a:srgbClr>
                </a:solidFill>
                <a:latin typeface="OPPOSans R"/>
                <a:ea typeface="OPPOSans R"/>
                <a:cs typeface="OPPOSans R"/>
              </a:rPr>
              <a:t>污染防治攻坚战</a:t>
            </a:r>
            <a:endParaRPr kumimoji="1" lang="zh-CN" altLang="en-US"/>
          </a:p>
        </p:txBody>
      </p:sp>
      <p:sp>
        <p:nvSpPr>
          <p:cNvPr id="15" name="标题 1"/>
          <p:cNvSpPr txBox="1"/>
          <p:nvPr/>
        </p:nvSpPr>
        <p:spPr>
          <a:xfrm rot="0" flipH="0" flipV="0">
            <a:off x="1574800" y="2025728"/>
            <a:ext cx="3899374" cy="1210151"/>
          </a:xfrm>
          <a:prstGeom prst="round2DiagRect">
            <a:avLst/>
          </a:prstGeom>
          <a:solidFill>
            <a:schemeClr val="accent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16" name="标题 1"/>
          <p:cNvSpPr txBox="1"/>
          <p:nvPr/>
        </p:nvSpPr>
        <p:spPr>
          <a:xfrm rot="0" flipH="0" flipV="0">
            <a:off x="2858889" y="2200264"/>
            <a:ext cx="2395720" cy="824909"/>
          </a:xfrm>
          <a:prstGeom prst="rect">
            <a:avLst/>
          </a:prstGeom>
          <a:noFill/>
          <a:ln>
            <a:noFill/>
          </a:ln>
          <a:effectLst/>
        </p:spPr>
        <p:txBody>
          <a:bodyPr vert="horz" wrap="square" lIns="101498" tIns="50749" rIns="101498" bIns="50749" rtlCol="0" anchor="ctr"/>
          <a:lstStyle/>
          <a:p>
            <a:pPr algn="l">
              <a:lnSpc>
                <a:spcPct val="130000"/>
              </a:lnSpc>
            </a:pPr>
            <a:r>
              <a:rPr kumimoji="1" lang="en-US" altLang="zh-CN" sz="1557">
                <a:ln w="12700">
                  <a:noFill/>
                </a:ln>
                <a:solidFill>
                  <a:srgbClr val="FFFFFF">
                    <a:alpha val="100000"/>
                  </a:srgbClr>
                </a:solidFill>
                <a:latin typeface="OPPOSans R"/>
                <a:ea typeface="OPPOSans R"/>
                <a:cs typeface="OPPOSans R"/>
              </a:rPr>
              <a:t>绿色发展战略与政策导向</a:t>
            </a:r>
            <a:endParaRPr kumimoji="1" lang="zh-CN" altLang="en-US"/>
          </a:p>
        </p:txBody>
      </p:sp>
      <p:sp>
        <p:nvSpPr>
          <p:cNvPr id="17" name="标题 1"/>
          <p:cNvSpPr txBox="1"/>
          <p:nvPr/>
        </p:nvSpPr>
        <p:spPr>
          <a:xfrm rot="0" flipH="0" flipV="0">
            <a:off x="1713419" y="2090584"/>
            <a:ext cx="1142217" cy="1088168"/>
          </a:xfrm>
          <a:prstGeom prst="rect">
            <a:avLst/>
          </a:prstGeom>
          <a:noFill/>
          <a:ln>
            <a:noFill/>
          </a:ln>
          <a:effectLst/>
        </p:spPr>
        <p:txBody>
          <a:bodyPr vert="horz" wrap="square" lIns="101498" tIns="50749" rIns="101498" bIns="50749" rtlCol="0" anchor="t"/>
          <a:lstStyle/>
          <a:p>
            <a:pPr algn="l">
              <a:lnSpc>
                <a:spcPct val="110000"/>
              </a:lnSpc>
            </a:pPr>
            <a:r>
              <a:rPr kumimoji="1" lang="en-US" altLang="zh-CN" sz="6000">
                <a:ln w="12700">
                  <a:noFill/>
                </a:ln>
                <a:solidFill>
                  <a:srgbClr val="FFFFFF">
                    <a:alpha val="100000"/>
                  </a:srgbClr>
                </a:solidFill>
                <a:latin typeface="OPPOSans R"/>
                <a:ea typeface="OPPOSans R"/>
                <a:cs typeface="OPPOSans R"/>
              </a:rPr>
              <a:t>01</a:t>
            </a:r>
            <a:endParaRPr kumimoji="1" lang="zh-CN" altLang="en-US"/>
          </a:p>
        </p:txBody>
      </p:sp>
      <p:sp>
        <p:nvSpPr>
          <p:cNvPr id="18" name="标题 1"/>
          <p:cNvSpPr txBox="1"/>
          <p:nvPr/>
        </p:nvSpPr>
        <p:spPr>
          <a:xfrm rot="0" flipH="0" flipV="0">
            <a:off x="6754337" y="3561143"/>
            <a:ext cx="3899374" cy="1210151"/>
          </a:xfrm>
          <a:prstGeom prst="round2DiagRect">
            <a:avLst/>
          </a:prstGeom>
          <a:solidFill>
            <a:schemeClr val="accent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19" name="标题 1"/>
          <p:cNvSpPr txBox="1"/>
          <p:nvPr/>
        </p:nvSpPr>
        <p:spPr>
          <a:xfrm rot="0" flipH="0" flipV="0">
            <a:off x="8082861" y="3736548"/>
            <a:ext cx="2395720" cy="824909"/>
          </a:xfrm>
          <a:prstGeom prst="rect">
            <a:avLst/>
          </a:prstGeom>
          <a:noFill/>
          <a:ln>
            <a:noFill/>
          </a:ln>
          <a:effectLst/>
        </p:spPr>
        <p:txBody>
          <a:bodyPr vert="horz" wrap="square" lIns="101498" tIns="50749" rIns="101498" bIns="50749" rtlCol="0" anchor="ctr"/>
          <a:lstStyle/>
          <a:p>
            <a:pPr algn="l">
              <a:lnSpc>
                <a:spcPct val="130000"/>
              </a:lnSpc>
            </a:pPr>
            <a:r>
              <a:rPr kumimoji="1" lang="en-US" altLang="zh-CN" sz="1903">
                <a:ln w="12700">
                  <a:noFill/>
                </a:ln>
                <a:solidFill>
                  <a:srgbClr val="FFFFFF">
                    <a:alpha val="100000"/>
                  </a:srgbClr>
                </a:solidFill>
                <a:latin typeface="OPPOSans R"/>
                <a:ea typeface="OPPOSans R"/>
                <a:cs typeface="OPPOSans R"/>
              </a:rPr>
              <a:t>生态环境保护与修复</a:t>
            </a:r>
            <a:endParaRPr kumimoji="1" lang="zh-CN" altLang="en-US"/>
          </a:p>
        </p:txBody>
      </p:sp>
      <p:sp>
        <p:nvSpPr>
          <p:cNvPr id="20" name="标题 1"/>
          <p:cNvSpPr txBox="1"/>
          <p:nvPr/>
        </p:nvSpPr>
        <p:spPr>
          <a:xfrm rot="0" flipH="0" flipV="0">
            <a:off x="6932607" y="3625999"/>
            <a:ext cx="1142217" cy="1088168"/>
          </a:xfrm>
          <a:prstGeom prst="rect">
            <a:avLst/>
          </a:prstGeom>
          <a:noFill/>
          <a:ln>
            <a:noFill/>
          </a:ln>
          <a:effectLst/>
        </p:spPr>
        <p:txBody>
          <a:bodyPr vert="horz" wrap="square" lIns="101498" tIns="50749" rIns="101498" bIns="50749" rtlCol="0" anchor="t"/>
          <a:lstStyle/>
          <a:p>
            <a:pPr algn="l">
              <a:lnSpc>
                <a:spcPct val="110000"/>
              </a:lnSpc>
            </a:pPr>
            <a:r>
              <a:rPr kumimoji="1" lang="en-US" altLang="zh-CN" sz="6000">
                <a:ln w="12700">
                  <a:noFill/>
                </a:ln>
                <a:solidFill>
                  <a:srgbClr val="FFFFFF">
                    <a:alpha val="100000"/>
                  </a:srgbClr>
                </a:solidFill>
                <a:latin typeface="OPPOSans R"/>
                <a:ea typeface="OPPOSans R"/>
                <a:cs typeface="OPPOSans R"/>
              </a:rPr>
              <a:t>04</a:t>
            </a:r>
            <a:endParaRPr kumimoji="1" lang="zh-CN" altLang="en-US"/>
          </a:p>
        </p:txBody>
      </p:sp>
      <p:sp>
        <p:nvSpPr>
          <p:cNvPr id="21" name="标题 1"/>
          <p:cNvSpPr txBox="1"/>
          <p:nvPr/>
        </p:nvSpPr>
        <p:spPr>
          <a:xfrm rot="0" flipH="0" flipV="0">
            <a:off x="1574800" y="3549625"/>
            <a:ext cx="3899374" cy="1210151"/>
          </a:xfrm>
          <a:prstGeom prst="round2DiagRect">
            <a:avLst/>
          </a:prstGeom>
          <a:solidFill>
            <a:schemeClr val="accent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22" name="标题 1"/>
          <p:cNvSpPr txBox="1"/>
          <p:nvPr/>
        </p:nvSpPr>
        <p:spPr>
          <a:xfrm rot="0" flipH="0" flipV="0">
            <a:off x="2858889" y="3753180"/>
            <a:ext cx="2395720" cy="824909"/>
          </a:xfrm>
          <a:prstGeom prst="rect">
            <a:avLst/>
          </a:prstGeom>
          <a:noFill/>
          <a:ln>
            <a:noFill/>
          </a:ln>
          <a:effectLst/>
        </p:spPr>
        <p:txBody>
          <a:bodyPr vert="horz" wrap="square" lIns="101498" tIns="50749" rIns="101498" bIns="50749" rtlCol="0" anchor="ctr"/>
          <a:lstStyle/>
          <a:p>
            <a:pPr algn="l">
              <a:lnSpc>
                <a:spcPct val="130000"/>
              </a:lnSpc>
            </a:pPr>
            <a:r>
              <a:rPr kumimoji="1" lang="en-US" altLang="zh-CN" sz="2400">
                <a:ln w="12700">
                  <a:noFill/>
                </a:ln>
                <a:solidFill>
                  <a:srgbClr val="FFFFFF">
                    <a:alpha val="100000"/>
                  </a:srgbClr>
                </a:solidFill>
                <a:latin typeface="OPPOSans R"/>
                <a:ea typeface="OPPOSans R"/>
                <a:cs typeface="OPPOSans R"/>
              </a:rPr>
              <a:t>绿色低碳发展</a:t>
            </a:r>
            <a:endParaRPr kumimoji="1" lang="zh-CN" altLang="en-US"/>
          </a:p>
        </p:txBody>
      </p:sp>
      <p:sp>
        <p:nvSpPr>
          <p:cNvPr id="23" name="标题 1"/>
          <p:cNvSpPr txBox="1"/>
          <p:nvPr/>
        </p:nvSpPr>
        <p:spPr>
          <a:xfrm rot="0" flipH="0" flipV="0">
            <a:off x="1713419" y="3614481"/>
            <a:ext cx="1142217" cy="1088168"/>
          </a:xfrm>
          <a:prstGeom prst="rect">
            <a:avLst/>
          </a:prstGeom>
          <a:noFill/>
          <a:ln>
            <a:noFill/>
          </a:ln>
          <a:effectLst/>
        </p:spPr>
        <p:txBody>
          <a:bodyPr vert="horz" wrap="square" lIns="101498" tIns="50749" rIns="101498" bIns="50749" rtlCol="0" anchor="t"/>
          <a:lstStyle/>
          <a:p>
            <a:pPr algn="l">
              <a:lnSpc>
                <a:spcPct val="110000"/>
              </a:lnSpc>
            </a:pPr>
            <a:r>
              <a:rPr kumimoji="1" lang="en-US" altLang="zh-CN" sz="6000">
                <a:ln w="12700">
                  <a:noFill/>
                </a:ln>
                <a:solidFill>
                  <a:srgbClr val="FFFFFF">
                    <a:alpha val="100000"/>
                  </a:srgbClr>
                </a:solidFill>
                <a:latin typeface="OPPOSans R"/>
                <a:ea typeface="OPPOSans R"/>
                <a:cs typeface="OPPOSans R"/>
              </a:rPr>
              <a:t>03</a:t>
            </a:r>
            <a:endParaRPr kumimoji="1" lang="zh-CN" altLang="en-US"/>
          </a:p>
        </p:txBody>
      </p:sp>
      <p:sp>
        <p:nvSpPr>
          <p:cNvPr id="24" name="标题 1"/>
          <p:cNvSpPr txBox="1"/>
          <p:nvPr/>
        </p:nvSpPr>
        <p:spPr>
          <a:xfrm rot="0" flipH="0" flipV="0">
            <a:off x="1574800" y="5073522"/>
            <a:ext cx="3899374" cy="1210151"/>
          </a:xfrm>
          <a:prstGeom prst="round2DiagRect">
            <a:avLst/>
          </a:prstGeom>
          <a:solidFill>
            <a:schemeClr val="accent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25" name="标题 1"/>
          <p:cNvSpPr txBox="1"/>
          <p:nvPr/>
        </p:nvSpPr>
        <p:spPr>
          <a:xfrm rot="0" flipH="0" flipV="0">
            <a:off x="2858889" y="5277077"/>
            <a:ext cx="2395720" cy="824909"/>
          </a:xfrm>
          <a:prstGeom prst="rect">
            <a:avLst/>
          </a:prstGeom>
          <a:noFill/>
          <a:ln>
            <a:noFill/>
          </a:ln>
          <a:effectLst/>
        </p:spPr>
        <p:txBody>
          <a:bodyPr vert="horz" wrap="square" lIns="101498" tIns="50749" rIns="101498" bIns="50749" rtlCol="0" anchor="ctr"/>
          <a:lstStyle/>
          <a:p>
            <a:pPr algn="l">
              <a:lnSpc>
                <a:spcPct val="130000"/>
              </a:lnSpc>
            </a:pPr>
            <a:r>
              <a:rPr kumimoji="1" lang="en-US" altLang="zh-CN" sz="1539">
                <a:ln w="12700">
                  <a:noFill/>
                </a:ln>
                <a:solidFill>
                  <a:srgbClr val="FFFFFF">
                    <a:alpha val="100000"/>
                  </a:srgbClr>
                </a:solidFill>
                <a:latin typeface="OPPOSans R"/>
                <a:ea typeface="OPPOSans R"/>
                <a:cs typeface="OPPOSans R"/>
              </a:rPr>
              <a:t>环境治理体系与能力现代化</a:t>
            </a:r>
            <a:endParaRPr kumimoji="1" lang="zh-CN" altLang="en-US"/>
          </a:p>
        </p:txBody>
      </p:sp>
      <p:sp>
        <p:nvSpPr>
          <p:cNvPr id="26" name="标题 1"/>
          <p:cNvSpPr txBox="1"/>
          <p:nvPr/>
        </p:nvSpPr>
        <p:spPr>
          <a:xfrm rot="0" flipH="0" flipV="0">
            <a:off x="1713419" y="5138378"/>
            <a:ext cx="1142217" cy="1088168"/>
          </a:xfrm>
          <a:prstGeom prst="rect">
            <a:avLst/>
          </a:prstGeom>
          <a:noFill/>
          <a:ln>
            <a:noFill/>
          </a:ln>
          <a:effectLst/>
        </p:spPr>
        <p:txBody>
          <a:bodyPr vert="horz" wrap="square" lIns="101498" tIns="50749" rIns="101498" bIns="50749" rtlCol="0" anchor="t"/>
          <a:lstStyle/>
          <a:p>
            <a:pPr algn="l">
              <a:lnSpc>
                <a:spcPct val="110000"/>
              </a:lnSpc>
            </a:pPr>
            <a:r>
              <a:rPr kumimoji="1" lang="en-US" altLang="zh-CN" sz="6000">
                <a:ln w="12700">
                  <a:noFill/>
                </a:ln>
                <a:solidFill>
                  <a:srgbClr val="FFFFFF">
                    <a:alpha val="100000"/>
                  </a:srgbClr>
                </a:solidFill>
                <a:latin typeface="OPPOSans R"/>
                <a:ea typeface="OPPOSans R"/>
                <a:cs typeface="OPPOSans R"/>
              </a:rPr>
              <a:t>05</a:t>
            </a:r>
            <a:endParaRPr kumimoji="1" lang="zh-CN" altLang="en-US"/>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 y="0"/>
            <a:ext cx="12192000" cy="6858000"/>
          </a:xfrm>
          <a:prstGeom prst="rect">
            <a:avLst/>
          </a:prstGeom>
          <a:solidFill>
            <a:schemeClr val="accent1">
              <a:lumMod val="20000"/>
              <a:lumOff val="80000"/>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10605392" flipH="0" flipV="0">
            <a:off x="-53964" y="4262162"/>
            <a:ext cx="12252943" cy="2940269"/>
          </a:xfrm>
          <a:custGeom>
            <a:avLst/>
            <a:gdLst>
              <a:gd name="connsiteX0" fmla="*/ 3919393 w 12252943"/>
              <a:gd name="connsiteY0" fmla="*/ 2548059 h 2940269"/>
              <a:gd name="connsiteX1" fmla="*/ 3484792 w 12252943"/>
              <a:gd name="connsiteY1" fmla="*/ 2505048 h 2940269"/>
              <a:gd name="connsiteX2" fmla="*/ 108429 w 12252943"/>
              <a:gd name="connsiteY2" fmla="*/ 1474481 h 2940269"/>
              <a:gd name="connsiteX3" fmla="*/ 0 w 12252943"/>
              <a:gd name="connsiteY3" fmla="*/ 1420041 h 2940269"/>
              <a:gd name="connsiteX4" fmla="*/ 80473 w 12252943"/>
              <a:gd name="connsiteY4" fmla="*/ 0 h 2940269"/>
              <a:gd name="connsiteX5" fmla="*/ 12252943 w 12252943"/>
              <a:gd name="connsiteY5" fmla="*/ 689811 h 2940269"/>
              <a:gd name="connsiteX6" fmla="*/ 12133770 w 12252943"/>
              <a:gd name="connsiteY6" fmla="*/ 2792750 h 2940269"/>
              <a:gd name="connsiteX7" fmla="*/ 12030799 w 12252943"/>
              <a:gd name="connsiteY7" fmla="*/ 2829332 h 2940269"/>
              <a:gd name="connsiteX8" fmla="*/ 6652619 w 12252943"/>
              <a:gd name="connsiteY8" fmla="*/ 2106235 h 2940269"/>
              <a:gd name="connsiteX9" fmla="*/ 3919393 w 12252943"/>
              <a:gd name="connsiteY9" fmla="*/ 2548059 h 2940269"/>
            </a:gdLst>
            <a:rect l="l" t="t" r="r" b="b"/>
            <a:pathLst>
              <a:path w="12252943" h="2940269">
                <a:moveTo>
                  <a:pt x="3919393" y="2548059"/>
                </a:moveTo>
                <a:cubicBezTo>
                  <a:pt x="3784328" y="2545357"/>
                  <a:pt x="3640598" y="2532050"/>
                  <a:pt x="3484792" y="2505048"/>
                </a:cubicBezTo>
                <a:cubicBezTo>
                  <a:pt x="2627860" y="2356531"/>
                  <a:pt x="1109753" y="1946862"/>
                  <a:pt x="108429" y="1474481"/>
                </a:cubicBezTo>
                <a:lnTo>
                  <a:pt x="0" y="1420041"/>
                </a:lnTo>
                <a:lnTo>
                  <a:pt x="80473" y="0"/>
                </a:lnTo>
                <a:lnTo>
                  <a:pt x="12252943" y="689811"/>
                </a:lnTo>
                <a:lnTo>
                  <a:pt x="12133770" y="2792750"/>
                </a:lnTo>
                <a:lnTo>
                  <a:pt x="12030799" y="2829332"/>
                </a:lnTo>
                <a:cubicBezTo>
                  <a:pt x="10540729" y="3294210"/>
                  <a:pt x="8055212" y="2150504"/>
                  <a:pt x="6652619" y="2106235"/>
                </a:cubicBezTo>
                <a:cubicBezTo>
                  <a:pt x="5385761" y="2066250"/>
                  <a:pt x="4864849" y="2566973"/>
                  <a:pt x="3919393" y="2548059"/>
                </a:cubicBezTo>
                <a:close/>
              </a:path>
            </a:pathLst>
          </a:custGeom>
          <a:gradFill>
            <a:gsLst>
              <a:gs pos="0">
                <a:schemeClr val="accent1">
                  <a:lumMod val="20000"/>
                  <a:lumOff val="80000"/>
                </a:schemeClr>
              </a:gs>
              <a:gs pos="100000">
                <a:schemeClr val="accent1">
                  <a:lumMod val="40000"/>
                  <a:lumOff val="6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5223502" y="0"/>
            <a:ext cx="6968498" cy="1288675"/>
          </a:xfrm>
          <a:custGeom>
            <a:avLst/>
            <a:gdLst>
              <a:gd name="connsiteX0" fmla="*/ 0 w 6968498"/>
              <a:gd name="connsiteY0" fmla="*/ 0 h 1288675"/>
              <a:gd name="connsiteX1" fmla="*/ 6968498 w 6968498"/>
              <a:gd name="connsiteY1" fmla="*/ 0 h 1288675"/>
              <a:gd name="connsiteX2" fmla="*/ 6968498 w 6968498"/>
              <a:gd name="connsiteY2" fmla="*/ 1189666 h 1288675"/>
              <a:gd name="connsiteX3" fmla="*/ 6785311 w 6968498"/>
              <a:gd name="connsiteY3" fmla="*/ 1155475 h 1288675"/>
              <a:gd name="connsiteX4" fmla="*/ 5828676 w 6968498"/>
              <a:gd name="connsiteY4" fmla="*/ 1037903 h 1288675"/>
              <a:gd name="connsiteX5" fmla="*/ 3435932 w 6968498"/>
              <a:gd name="connsiteY5" fmla="*/ 1263995 h 1288675"/>
              <a:gd name="connsiteX6" fmla="*/ 179828 w 6968498"/>
              <a:gd name="connsiteY6" fmla="*/ 303102 h 1288675"/>
              <a:gd name="connsiteX7" fmla="*/ 63091 w 6968498"/>
              <a:gd name="connsiteY7" fmla="*/ 133726 h 1288675"/>
            </a:gdLst>
            <a:rect l="l" t="t" r="r" b="b"/>
            <a:pathLst>
              <a:path w="6968498" h="1288675">
                <a:moveTo>
                  <a:pt x="0" y="0"/>
                </a:moveTo>
                <a:lnTo>
                  <a:pt x="6968498" y="0"/>
                </a:lnTo>
                <a:lnTo>
                  <a:pt x="6968498" y="1189666"/>
                </a:lnTo>
                <a:lnTo>
                  <a:pt x="6785311" y="1155475"/>
                </a:lnTo>
                <a:cubicBezTo>
                  <a:pt x="6429945" y="1092365"/>
                  <a:pt x="6102074" y="1044379"/>
                  <a:pt x="5828676" y="1037903"/>
                </a:cubicBezTo>
                <a:cubicBezTo>
                  <a:pt x="4735086" y="1011997"/>
                  <a:pt x="4377408" y="1386462"/>
                  <a:pt x="3435932" y="1263995"/>
                </a:cubicBezTo>
                <a:cubicBezTo>
                  <a:pt x="2494458" y="1141528"/>
                  <a:pt x="496394" y="705830"/>
                  <a:pt x="179828" y="303102"/>
                </a:cubicBezTo>
                <a:cubicBezTo>
                  <a:pt x="140257" y="252761"/>
                  <a:pt x="99723" y="195613"/>
                  <a:pt x="63091" y="133726"/>
                </a:cubicBezTo>
                <a:close/>
              </a:path>
            </a:pathLst>
          </a:custGeom>
          <a:gradFill>
            <a:gsLst>
              <a:gs pos="0">
                <a:schemeClr val="accent1"/>
              </a:gs>
              <a:gs pos="100000">
                <a:schemeClr val="accent1">
                  <a:lumMod val="60000"/>
                  <a:lumOff val="4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10605392" flipH="0" flipV="0">
            <a:off x="-18887" y="5501083"/>
            <a:ext cx="12199014" cy="1701881"/>
          </a:xfrm>
          <a:custGeom>
            <a:avLst/>
            <a:gdLst>
              <a:gd name="connsiteX0" fmla="*/ 3761269 w 12199014"/>
              <a:gd name="connsiteY0" fmla="*/ 1386077 h 1701881"/>
              <a:gd name="connsiteX1" fmla="*/ 3540204 w 12199014"/>
              <a:gd name="connsiteY1" fmla="*/ 1362178 h 1701881"/>
              <a:gd name="connsiteX2" fmla="*/ 224037 w 12199014"/>
              <a:gd name="connsiteY2" fmla="*/ 557791 h 1701881"/>
              <a:gd name="connsiteX3" fmla="*/ 0 w 12199014"/>
              <a:gd name="connsiteY3" fmla="*/ 468398 h 1701881"/>
              <a:gd name="connsiteX4" fmla="*/ 26544 w 12199014"/>
              <a:gd name="connsiteY4" fmla="*/ 0 h 1701881"/>
              <a:gd name="connsiteX5" fmla="*/ 12199014 w 12199014"/>
              <a:gd name="connsiteY5" fmla="*/ 689810 h 1701881"/>
              <a:gd name="connsiteX6" fmla="*/ 12150290 w 12199014"/>
              <a:gd name="connsiteY6" fmla="*/ 1549599 h 1701881"/>
              <a:gd name="connsiteX7" fmla="*/ 12072351 w 12199014"/>
              <a:gd name="connsiteY7" fmla="*/ 1576186 h 1701881"/>
              <a:gd name="connsiteX8" fmla="*/ 6651551 w 12199014"/>
              <a:gd name="connsiteY8" fmla="*/ 1050893 h 1701881"/>
              <a:gd name="connsiteX9" fmla="*/ 3761269 w 12199014"/>
              <a:gd name="connsiteY9" fmla="*/ 1386077 h 1701881"/>
            </a:gdLst>
            <a:rect l="l" t="t" r="r" b="b"/>
            <a:pathLst>
              <a:path w="12199014" h="1701881">
                <a:moveTo>
                  <a:pt x="3761269" y="1386077"/>
                </a:moveTo>
                <a:cubicBezTo>
                  <a:pt x="3690267" y="1380582"/>
                  <a:pt x="3616718" y="1372716"/>
                  <a:pt x="3540204" y="1362178"/>
                </a:cubicBezTo>
                <a:cubicBezTo>
                  <a:pt x="2698549" y="1246256"/>
                  <a:pt x="1207507" y="926498"/>
                  <a:pt x="224037" y="557791"/>
                </a:cubicBezTo>
                <a:lnTo>
                  <a:pt x="0" y="468398"/>
                </a:lnTo>
                <a:lnTo>
                  <a:pt x="26544" y="0"/>
                </a:lnTo>
                <a:lnTo>
                  <a:pt x="12199014" y="689810"/>
                </a:lnTo>
                <a:lnTo>
                  <a:pt x="12150290" y="1549599"/>
                </a:lnTo>
                <a:lnTo>
                  <a:pt x="12072351" y="1576186"/>
                </a:lnTo>
                <a:cubicBezTo>
                  <a:pt x="10628944" y="2036629"/>
                  <a:pt x="8073575" y="1086561"/>
                  <a:pt x="6651551" y="1050893"/>
                </a:cubicBezTo>
                <a:cubicBezTo>
                  <a:pt x="5318403" y="1017454"/>
                  <a:pt x="4826304" y="1468498"/>
                  <a:pt x="3761269" y="1386077"/>
                </a:cubicBezTo>
                <a:close/>
              </a:path>
            </a:pathLst>
          </a:custGeom>
          <a:gradFill>
            <a:gsLst>
              <a:gs pos="0">
                <a:schemeClr val="accent1">
                  <a:lumMod val="60000"/>
                  <a:lumOff val="40000"/>
                </a:schemeClr>
              </a:gs>
              <a:gs pos="100000">
                <a:schemeClr val="accent1"/>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788553" y="636588"/>
            <a:ext cx="2679192" cy="332698"/>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accent1">
              <a:lumMod val="75000"/>
            </a:schemeClr>
          </a:solidFill>
          <a:ln w="9525" cap="flat">
            <a:noFill/>
            <a:miter/>
          </a:ln>
          <a:effectLst/>
        </p:spPr>
        <p:txBody>
          <a:bodyPr vert="horz" wrap="square" lIns="91481" tIns="45740" rIns="91481" bIns="45740" rtlCol="0" anchor="ctr"/>
          <a:lstStyle/>
          <a:p>
            <a:pPr algn="l">
              <a:lnSpc>
                <a:spcPct val="110000"/>
              </a:lnSpc>
            </a:pPr>
            <a:endParaRPr kumimoji="1" lang="zh-CN" altLang="en-US"/>
          </a:p>
        </p:txBody>
      </p:sp>
      <p:sp>
        <p:nvSpPr>
          <p:cNvPr id="7" name="标题 1"/>
          <p:cNvSpPr txBox="1"/>
          <p:nvPr/>
        </p:nvSpPr>
        <p:spPr>
          <a:xfrm rot="0" flipH="0" flipV="0">
            <a:off x="639618" y="2878539"/>
            <a:ext cx="6268567" cy="2340214"/>
          </a:xfrm>
          <a:prstGeom prst="rect">
            <a:avLst/>
          </a:prstGeom>
          <a:noFill/>
          <a:ln>
            <a:noFill/>
          </a:ln>
        </p:spPr>
        <p:txBody>
          <a:bodyPr vert="horz" wrap="square" lIns="0" tIns="0" rIns="0" bIns="0" rtlCol="0" anchor="t"/>
          <a:lstStyle/>
          <a:p>
            <a:pPr algn="l">
              <a:lnSpc>
                <a:spcPct val="130000"/>
              </a:lnSpc>
            </a:pPr>
            <a:r>
              <a:rPr kumimoji="1" lang="en-US" altLang="zh-CN" sz="4800">
                <a:ln w="12700">
                  <a:noFill/>
                </a:ln>
                <a:solidFill>
                  <a:srgbClr val="2A622C">
                    <a:alpha val="100000"/>
                  </a:srgbClr>
                </a:solidFill>
                <a:latin typeface="OPPOSans H"/>
                <a:ea typeface="OPPOSans H"/>
                <a:cs typeface="OPPOSans H"/>
              </a:rPr>
              <a:t>绿色发展战略与政策导向</a:t>
            </a:r>
            <a:endParaRPr kumimoji="1" lang="zh-CN" altLang="en-US"/>
          </a:p>
        </p:txBody>
      </p:sp>
      <p:sp>
        <p:nvSpPr>
          <p:cNvPr id="8" name="标题 1"/>
          <p:cNvSpPr txBox="1"/>
          <p:nvPr/>
        </p:nvSpPr>
        <p:spPr>
          <a:xfrm rot="0" flipH="0" flipV="0">
            <a:off x="660400" y="1685174"/>
            <a:ext cx="3984336" cy="1010035"/>
          </a:xfrm>
          <a:prstGeom prst="roundRect">
            <a:avLst>
              <a:gd name="adj" fmla="val 50000"/>
            </a:avLst>
          </a:prstGeom>
          <a:gradFill>
            <a:gsLst>
              <a:gs pos="0">
                <a:schemeClr val="accent1">
                  <a:lumMod val="75000"/>
                </a:schemeClr>
              </a:gs>
              <a:gs pos="100000">
                <a:schemeClr val="accent1"/>
              </a:gs>
            </a:gsLst>
            <a:lin ang="2700000" scaled="0"/>
          </a:gradFill>
          <a:ln w="12700" cap="sq">
            <a:noFill/>
            <a:miter/>
          </a:ln>
          <a:effectLst/>
        </p:spPr>
        <p:txBody>
          <a:bodyPr vert="horz" wrap="square" lIns="93049" tIns="46524" rIns="93049" bIns="46524" rtlCol="0" anchor="ctr"/>
          <a:lstStyle/>
          <a:p>
            <a:pPr algn="ctr">
              <a:lnSpc>
                <a:spcPct val="110000"/>
              </a:lnSpc>
            </a:pPr>
            <a:endParaRPr kumimoji="1" lang="zh-CN" altLang="en-US"/>
          </a:p>
        </p:txBody>
      </p:sp>
      <p:sp>
        <p:nvSpPr>
          <p:cNvPr id="9" name="标题 1"/>
          <p:cNvSpPr txBox="1"/>
          <p:nvPr/>
        </p:nvSpPr>
        <p:spPr>
          <a:xfrm rot="0" flipH="0" flipV="0">
            <a:off x="871817" y="1740042"/>
            <a:ext cx="2433086" cy="798699"/>
          </a:xfrm>
          <a:prstGeom prst="rect">
            <a:avLst/>
          </a:prstGeom>
          <a:noFill/>
          <a:ln>
            <a:noFill/>
          </a:ln>
        </p:spPr>
        <p:txBody>
          <a:bodyPr vert="horz" wrap="square" lIns="0" tIns="0" rIns="0" bIns="0" rtlCol="0" anchor="b"/>
          <a:lstStyle/>
          <a:p>
            <a:pPr algn="ctr">
              <a:lnSpc>
                <a:spcPct val="110000"/>
              </a:lnSpc>
            </a:pPr>
            <a:r>
              <a:rPr kumimoji="1" lang="en-US" altLang="zh-CN" sz="5400">
                <a:ln w="12700">
                  <a:noFill/>
                </a:ln>
                <a:solidFill>
                  <a:srgbClr val="FFFFFF">
                    <a:alpha val="100000"/>
                  </a:srgbClr>
                </a:solidFill>
                <a:latin typeface="OPPOSans H"/>
                <a:ea typeface="OPPOSans H"/>
                <a:cs typeface="OPPOSans H"/>
              </a:rPr>
              <a:t>PART</a:t>
            </a:r>
            <a:endParaRPr kumimoji="1" lang="zh-CN" altLang="en-US"/>
          </a:p>
        </p:txBody>
      </p:sp>
      <p:sp>
        <p:nvSpPr>
          <p:cNvPr id="10" name="标题 1"/>
          <p:cNvSpPr txBox="1"/>
          <p:nvPr/>
        </p:nvSpPr>
        <p:spPr>
          <a:xfrm rot="0" flipH="0" flipV="0">
            <a:off x="9019657" y="473625"/>
            <a:ext cx="2499243" cy="352125"/>
          </a:xfrm>
          <a:prstGeom prst="roundRect">
            <a:avLst>
              <a:gd name="adj" fmla="val 50000"/>
            </a:avLst>
          </a:prstGeom>
          <a:solidFill>
            <a:schemeClr val="bg1"/>
          </a:solidFill>
          <a:ln w="6350" cap="sq">
            <a:solidFill>
              <a:schemeClr val="bg1">
                <a:lumMod val="85000"/>
              </a:schemeClr>
            </a:solidFill>
            <a:miter/>
          </a:ln>
          <a:effectLst>
            <a:outerShdw dist="50800" blurRad="76200" dir="5400000" sx="100000" sy="100000" kx="0" ky="0" algn="t" rotWithShape="0">
              <a:schemeClr val="accent1">
                <a:alpha val="18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rot="0" flipH="0" flipV="0">
            <a:off x="9179279" y="477528"/>
            <a:ext cx="2036727" cy="323999"/>
          </a:xfrm>
          <a:prstGeom prst="rect">
            <a:avLst/>
          </a:prstGeom>
          <a:noFill/>
          <a:ln>
            <a:noFill/>
          </a:ln>
        </p:spPr>
        <p:txBody>
          <a:bodyPr vert="horz" wrap="square" lIns="91440" tIns="45720" rIns="91440" bIns="45720" rtlCol="0" anchor="ctr"/>
          <a:lstStyle/>
          <a:p>
            <a:pPr algn="l">
              <a:lnSpc>
                <a:spcPct val="135000"/>
              </a:lnSpc>
            </a:pPr>
            <a:r>
              <a:rPr kumimoji="1" lang="en-US" altLang="zh-CN" sz="1200">
                <a:ln w="12700">
                  <a:noFill/>
                </a:ln>
                <a:solidFill>
                  <a:srgbClr val="404040">
                    <a:alpha val="100000"/>
                  </a:srgbClr>
                </a:solidFill>
                <a:latin typeface="OPPOSans R"/>
                <a:ea typeface="OPPOSans R"/>
                <a:cs typeface="OPPOSans R"/>
              </a:rPr>
              <a:t>POWERPOINT  DESIGN</a:t>
            </a:r>
            <a:endParaRPr kumimoji="1" lang="zh-CN" altLang="en-US"/>
          </a:p>
        </p:txBody>
      </p:sp>
      <p:sp>
        <p:nvSpPr>
          <p:cNvPr id="12" name="标题 1"/>
          <p:cNvSpPr txBox="1"/>
          <p:nvPr/>
        </p:nvSpPr>
        <p:spPr>
          <a:xfrm rot="0" flipH="0" flipV="0">
            <a:off x="11102804" y="536485"/>
            <a:ext cx="226404" cy="226404"/>
          </a:xfrm>
          <a:prstGeom prst="ellipse">
            <a:avLst/>
          </a:prstGeom>
          <a:solidFill>
            <a:schemeClr val="accent1"/>
          </a:solidFill>
          <a:ln w="6350" cap="sq">
            <a:solidFill>
              <a:schemeClr val="bg1">
                <a:lumMod val="95000"/>
              </a:schemeClr>
            </a:solidFill>
            <a:miter/>
          </a:ln>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rot="0" flipH="0" flipV="0">
            <a:off x="11173561" y="589926"/>
            <a:ext cx="100130" cy="119523"/>
          </a:xfrm>
          <a:prstGeom prst="upArrow">
            <a:avLst>
              <a:gd name="adj1" fmla="val 35262"/>
              <a:gd name="adj2" fmla="val 50000"/>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14" name=""/>
          <p:cNvPicPr>
            <a:picLocks noChangeAspect="1"/>
          </p:cNvPicPr>
          <p:nvPr/>
        </p:nvPicPr>
        <p:blipFill>
          <a:blip r:embed="rId2">
            <a:alphaModFix amt="100000"/>
          </a:blip>
          <a:srcRect l="3894" t="0" r="10198" b="4537"/>
          <a:stretch>
            <a:fillRect/>
          </a:stretch>
        </p:blipFill>
        <p:spPr>
          <a:xfrm rot="0" flipH="0" flipV="0">
            <a:off x="6908185" y="1130300"/>
            <a:ext cx="4677504" cy="5197743"/>
          </a:xfrm>
          <a:custGeom>
            <a:avLst/>
            <a:gdLst>
              <a:gd name="connsiteX0" fmla="*/ 0 w 4677504"/>
              <a:gd name="connsiteY0" fmla="*/ 0 h 5197743"/>
              <a:gd name="connsiteX1" fmla="*/ 4677504 w 4677504"/>
              <a:gd name="connsiteY1" fmla="*/ 0 h 5197743"/>
              <a:gd name="connsiteX2" fmla="*/ 4677504 w 4677504"/>
              <a:gd name="connsiteY2" fmla="*/ 5197743 h 5197743"/>
              <a:gd name="connsiteX3" fmla="*/ 0 w 4677504"/>
              <a:gd name="connsiteY3" fmla="*/ 5197743 h 5197743"/>
            </a:gdLst>
            <a:rect l="l" t="t" r="r" b="b"/>
            <a:pathLst>
              <a:path w="4677504" h="5197743">
                <a:moveTo>
                  <a:pt x="0" y="0"/>
                </a:moveTo>
                <a:lnTo>
                  <a:pt x="4677504" y="0"/>
                </a:lnTo>
                <a:lnTo>
                  <a:pt x="4677504" y="5197743"/>
                </a:lnTo>
                <a:lnTo>
                  <a:pt x="0" y="5197743"/>
                </a:lnTo>
                <a:close/>
              </a:path>
            </a:pathLst>
          </a:custGeom>
          <a:noFill/>
          <a:ln>
            <a:noFill/>
          </a:ln>
        </p:spPr>
      </p:pic>
      <p:sp>
        <p:nvSpPr>
          <p:cNvPr id="15" name="标题 1"/>
          <p:cNvSpPr txBox="1"/>
          <p:nvPr/>
        </p:nvSpPr>
        <p:spPr>
          <a:xfrm rot="0" flipH="0" flipV="0">
            <a:off x="3128123" y="655290"/>
            <a:ext cx="1339374" cy="1883451"/>
          </a:xfrm>
          <a:prstGeom prst="rect">
            <a:avLst/>
          </a:prstGeom>
          <a:noFill/>
          <a:ln>
            <a:noFill/>
          </a:ln>
        </p:spPr>
        <p:txBody>
          <a:bodyPr vert="horz" wrap="square" lIns="0" tIns="0" rIns="0" bIns="0" rtlCol="0" anchor="b"/>
          <a:lstStyle/>
          <a:p>
            <a:pPr algn="ctr">
              <a:lnSpc>
                <a:spcPct val="110000"/>
              </a:lnSpc>
            </a:pPr>
            <a:r>
              <a:rPr kumimoji="1" lang="en-US" altLang="zh-CN" sz="5400">
                <a:ln w="12700">
                  <a:noFill/>
                </a:ln>
                <a:solidFill>
                  <a:srgbClr val="FFFFFF">
                    <a:alpha val="100000"/>
                  </a:srgbClr>
                </a:solidFill>
                <a:latin typeface="OPPOSans H"/>
                <a:ea typeface="OPPOSans H"/>
                <a:cs typeface="OPPOSans H"/>
              </a:rPr>
              <a:t>01</a:t>
            </a:r>
            <a:endParaRPr kumimoji="1" lang="zh-CN" altLang="en-US"/>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 y="0"/>
            <a:ext cx="12192000" cy="6858000"/>
          </a:xfrm>
          <a:prstGeom prst="rect">
            <a:avLst/>
          </a:prstGeom>
          <a:gradFill>
            <a:gsLst>
              <a:gs pos="40000">
                <a:schemeClr val="accent1">
                  <a:lumMod val="20000"/>
                  <a:lumOff val="80000"/>
                  <a:alpha val="0"/>
                </a:schemeClr>
              </a:gs>
              <a:gs pos="100000">
                <a:schemeClr val="accent1">
                  <a:lumMod val="40000"/>
                  <a:lumOff val="60000"/>
                  <a:alpha val="15000"/>
                </a:schemeClr>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16200000" flipH="0" flipV="0">
            <a:off x="8801497" y="1080136"/>
            <a:ext cx="1946116" cy="4834890"/>
          </a:xfrm>
          <a:prstGeom prst="round2SameRect">
            <a:avLst>
              <a:gd name="adj1" fmla="val 50000"/>
              <a:gd name="adj2" fmla="val 0"/>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1018540" y="1445533"/>
            <a:ext cx="4201160" cy="1051287"/>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000000">
                    <a:alpha val="100000"/>
                  </a:srgbClr>
                </a:solidFill>
                <a:latin typeface="Source Han Sans"/>
                <a:ea typeface="Source Han Sans"/>
                <a:cs typeface="Source Han Sans"/>
              </a:rPr>
              <a:t>习近平生态文明思想是指导我国生态环境保护和绿色发展的根本遵循，强调人与自然和谐共生，推动形成绿色发展方式和生活方式。</a:t>
            </a:r>
            <a:endParaRPr kumimoji="1" lang="zh-CN" altLang="en-US"/>
          </a:p>
        </p:txBody>
      </p:sp>
      <p:pic>
        <p:nvPicPr>
          <p:cNvPr id="5" name=""/>
          <p:cNvPicPr>
            <a:picLocks noChangeAspect="1"/>
          </p:cNvPicPr>
          <p:nvPr/>
        </p:nvPicPr>
        <p:blipFill>
          <a:blip r:embed="rId2">
            <a:alphaModFix amt="100000"/>
          </a:blip>
          <a:srcRect l="21978" t="0" r="21978" b="0"/>
          <a:stretch>
            <a:fillRect/>
          </a:stretch>
        </p:blipFill>
        <p:spPr>
          <a:xfrm rot="0" flipH="0" flipV="0">
            <a:off x="5905422" y="1653462"/>
            <a:ext cx="3688235" cy="3688235"/>
          </a:xfrm>
          <a:custGeom>
            <a:avLst/>
            <a:gdLst/>
            <a:rect l="l" t="t" r="r" b="b"/>
            <a:pathLst>
              <a:path w="3688235" h="3688235">
                <a:moveTo>
                  <a:pt x="1844118" y="0"/>
                </a:moveTo>
                <a:cubicBezTo>
                  <a:pt x="2862595" y="0"/>
                  <a:pt x="3688235" y="825640"/>
                  <a:pt x="3688235" y="1844118"/>
                </a:cubicBezTo>
                <a:cubicBezTo>
                  <a:pt x="3688235" y="2862595"/>
                  <a:pt x="2862595" y="3688235"/>
                  <a:pt x="1844118" y="3688235"/>
                </a:cubicBezTo>
                <a:cubicBezTo>
                  <a:pt x="825640" y="3688235"/>
                  <a:pt x="0" y="2862595"/>
                  <a:pt x="0" y="1844118"/>
                </a:cubicBezTo>
                <a:cubicBezTo>
                  <a:pt x="0" y="825640"/>
                  <a:pt x="825640" y="0"/>
                  <a:pt x="1844118" y="0"/>
                </a:cubicBezTo>
                <a:close/>
              </a:path>
            </a:pathLst>
          </a:custGeom>
          <a:noFill/>
          <a:ln>
            <a:noFill/>
          </a:ln>
        </p:spPr>
      </p:pic>
      <p:sp>
        <p:nvSpPr>
          <p:cNvPr id="6" name="标题 1"/>
          <p:cNvSpPr txBox="1"/>
          <p:nvPr/>
        </p:nvSpPr>
        <p:spPr>
          <a:xfrm rot="0" flipH="0" flipV="0">
            <a:off x="5326380" y="3055620"/>
            <a:ext cx="883920" cy="88392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rot="2700000" flipH="0" flipV="0">
            <a:off x="5681779" y="3365300"/>
            <a:ext cx="264562" cy="264562"/>
          </a:xfrm>
          <a:custGeom>
            <a:avLst/>
            <a:gdLst>
              <a:gd name="connsiteX0" fmla="*/ 47625 w 384809"/>
              <a:gd name="connsiteY0" fmla="*/ 0 h 384810"/>
              <a:gd name="connsiteX1" fmla="*/ 95250 w 384809"/>
              <a:gd name="connsiteY1" fmla="*/ 47625 h 384810"/>
              <a:gd name="connsiteX2" fmla="*/ 95250 w 384809"/>
              <a:gd name="connsiteY2" fmla="*/ 289560 h 384810"/>
              <a:gd name="connsiteX3" fmla="*/ 337184 w 384809"/>
              <a:gd name="connsiteY3" fmla="*/ 289560 h 384810"/>
              <a:gd name="connsiteX4" fmla="*/ 384809 w 384809"/>
              <a:gd name="connsiteY4" fmla="*/ 337185 h 384810"/>
              <a:gd name="connsiteX5" fmla="*/ 337184 w 384809"/>
              <a:gd name="connsiteY5" fmla="*/ 384810 h 384810"/>
              <a:gd name="connsiteX6" fmla="*/ 55244 w 384809"/>
              <a:gd name="connsiteY6" fmla="*/ 384810 h 384810"/>
              <a:gd name="connsiteX7" fmla="*/ 21568 w 384809"/>
              <a:gd name="connsiteY7" fmla="*/ 370861 h 384810"/>
              <a:gd name="connsiteX8" fmla="*/ 18499 w 384809"/>
              <a:gd name="connsiteY8" fmla="*/ 366309 h 384810"/>
              <a:gd name="connsiteX9" fmla="*/ 13949 w 384809"/>
              <a:gd name="connsiteY9" fmla="*/ 363241 h 384810"/>
              <a:gd name="connsiteX10" fmla="*/ 0 w 384809"/>
              <a:gd name="connsiteY10" fmla="*/ 329565 h 384810"/>
              <a:gd name="connsiteX11" fmla="*/ 0 w 384809"/>
              <a:gd name="connsiteY11" fmla="*/ 47625 h 384810"/>
              <a:gd name="connsiteX12" fmla="*/ 47625 w 384809"/>
              <a:gd name="connsiteY12" fmla="*/ 0 h 384810"/>
            </a:gdLst>
            <a:rect l="l" t="t" r="r" b="b"/>
            <a:pathLst>
              <a:path w="384809" h="384810">
                <a:moveTo>
                  <a:pt x="47625" y="0"/>
                </a:moveTo>
                <a:cubicBezTo>
                  <a:pt x="73928" y="0"/>
                  <a:pt x="95250" y="21322"/>
                  <a:pt x="95250" y="47625"/>
                </a:cubicBezTo>
                <a:lnTo>
                  <a:pt x="95250" y="289560"/>
                </a:lnTo>
                <a:lnTo>
                  <a:pt x="337184" y="289560"/>
                </a:lnTo>
                <a:cubicBezTo>
                  <a:pt x="363487" y="289560"/>
                  <a:pt x="384809" y="310882"/>
                  <a:pt x="384809" y="337185"/>
                </a:cubicBezTo>
                <a:cubicBezTo>
                  <a:pt x="384809" y="363488"/>
                  <a:pt x="363487" y="384810"/>
                  <a:pt x="337184" y="384810"/>
                </a:cubicBezTo>
                <a:lnTo>
                  <a:pt x="55244" y="384810"/>
                </a:lnTo>
                <a:cubicBezTo>
                  <a:pt x="42093" y="384810"/>
                  <a:pt x="30186" y="379480"/>
                  <a:pt x="21568" y="370861"/>
                </a:cubicBezTo>
                <a:lnTo>
                  <a:pt x="18499" y="366309"/>
                </a:lnTo>
                <a:lnTo>
                  <a:pt x="13949" y="363241"/>
                </a:lnTo>
                <a:cubicBezTo>
                  <a:pt x="5330" y="354623"/>
                  <a:pt x="0" y="342717"/>
                  <a:pt x="0" y="329565"/>
                </a:cubicBezTo>
                <a:lnTo>
                  <a:pt x="0" y="47625"/>
                </a:lnTo>
                <a:cubicBezTo>
                  <a:pt x="0" y="21322"/>
                  <a:pt x="21322" y="0"/>
                  <a:pt x="47625" y="0"/>
                </a:cubicBez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0" flipH="0" flipV="0">
            <a:off x="1018540" y="3259093"/>
            <a:ext cx="4201160" cy="1051287"/>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000000">
                    <a:alpha val="100000"/>
                  </a:srgbClr>
                </a:solidFill>
                <a:latin typeface="Source Han Sans"/>
                <a:ea typeface="Source Han Sans"/>
                <a:cs typeface="Source Han Sans"/>
              </a:rPr>
              <a:t>我国绿色发展战略的顶层设计包括《关于全面推进美丽中国建设的意见》等政策文件，旨在构建绿色低碳循环经济体系，实现高水平保护和高质量发展。</a:t>
            </a:r>
            <a:endParaRPr kumimoji="1" lang="zh-CN" altLang="en-US"/>
          </a:p>
        </p:txBody>
      </p:sp>
      <p:sp>
        <p:nvSpPr>
          <p:cNvPr id="9" name="标题 1"/>
          <p:cNvSpPr txBox="1"/>
          <p:nvPr/>
        </p:nvSpPr>
        <p:spPr>
          <a:xfrm rot="0" flipH="0" flipV="0">
            <a:off x="1018540" y="5072653"/>
            <a:ext cx="4201160" cy="1051287"/>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000000">
                    <a:alpha val="100000"/>
                  </a:srgbClr>
                </a:solidFill>
                <a:latin typeface="Source Han Sans"/>
                <a:ea typeface="Source Han Sans"/>
                <a:cs typeface="Source Han Sans"/>
              </a:rPr>
              <a:t>近年来，我国在大气、水、土壤环境质量改善方面取得显著成效，如PM2.5平均浓度下降、水质优良比例上升等，体现了绿色发展战略的有效实施。</a:t>
            </a:r>
            <a:endParaRPr kumimoji="1" lang="zh-CN" altLang="en-US"/>
          </a:p>
        </p:txBody>
      </p:sp>
      <p:sp>
        <p:nvSpPr>
          <p:cNvPr id="10" name="标题 1"/>
          <p:cNvSpPr txBox="1"/>
          <p:nvPr/>
        </p:nvSpPr>
        <p:spPr>
          <a:xfrm rot="0" flipH="0" flipV="0">
            <a:off x="1018540" y="1140460"/>
            <a:ext cx="4201200" cy="303570"/>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262626">
                    <a:alpha val="100000"/>
                  </a:srgbClr>
                </a:solidFill>
                <a:latin typeface="Source Han Sans CN Bold"/>
                <a:ea typeface="Source Han Sans CN Bold"/>
                <a:cs typeface="Source Han Sans CN Bold"/>
              </a:rPr>
              <a:t>习近平生态文明思想</a:t>
            </a:r>
            <a:endParaRPr kumimoji="1" lang="zh-CN" altLang="en-US"/>
          </a:p>
        </p:txBody>
      </p:sp>
      <p:sp>
        <p:nvSpPr>
          <p:cNvPr id="11" name="标题 1"/>
          <p:cNvSpPr txBox="1"/>
          <p:nvPr/>
        </p:nvSpPr>
        <p:spPr>
          <a:xfrm rot="0" flipH="0" flipV="0">
            <a:off x="1018540" y="2946400"/>
            <a:ext cx="4201200" cy="303570"/>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262626">
                    <a:alpha val="100000"/>
                  </a:srgbClr>
                </a:solidFill>
                <a:latin typeface="Source Han Sans CN Bold"/>
                <a:ea typeface="Source Han Sans CN Bold"/>
                <a:cs typeface="Source Han Sans CN Bold"/>
              </a:rPr>
              <a:t>绿色发展战略的顶层设计</a:t>
            </a:r>
            <a:endParaRPr kumimoji="1" lang="zh-CN" altLang="en-US"/>
          </a:p>
        </p:txBody>
      </p:sp>
      <p:sp>
        <p:nvSpPr>
          <p:cNvPr id="12" name="标题 1"/>
          <p:cNvSpPr txBox="1"/>
          <p:nvPr/>
        </p:nvSpPr>
        <p:spPr>
          <a:xfrm rot="0" flipH="0" flipV="0">
            <a:off x="1018540" y="4752340"/>
            <a:ext cx="4201200" cy="303570"/>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262626">
                    <a:alpha val="100000"/>
                  </a:srgbClr>
                </a:solidFill>
                <a:latin typeface="Source Han Sans CN Bold"/>
                <a:ea typeface="Source Han Sans CN Bold"/>
                <a:cs typeface="Source Han Sans CN Bold"/>
              </a:rPr>
              <a:t>绿色发展战略的实施成效</a:t>
            </a:r>
            <a:endParaRPr kumimoji="1" lang="zh-CN" altLang="en-US"/>
          </a:p>
        </p:txBody>
      </p:sp>
      <p:sp>
        <p:nvSpPr>
          <p:cNvPr id="13" name="标题 1"/>
          <p:cNvSpPr txBox="1"/>
          <p:nvPr/>
        </p:nvSpPr>
        <p:spPr>
          <a:xfrm rot="0" flipH="0" flipV="0">
            <a:off x="924761" y="470193"/>
            <a:ext cx="10858500" cy="468000"/>
          </a:xfrm>
          <a:prstGeom prst="rect">
            <a:avLst/>
          </a:prstGeom>
          <a:noFill/>
          <a:ln>
            <a:noFill/>
          </a:ln>
        </p:spPr>
        <p:txBody>
          <a:bodyPr vert="horz" wrap="square" lIns="0" tIns="0" rIns="0" bIns="0" rtlCol="0" anchor="ctr"/>
          <a:lstStyle/>
          <a:p>
            <a:pPr algn="l">
              <a:lnSpc>
                <a:spcPct val="110000"/>
              </a:lnSpc>
            </a:pPr>
            <a:r>
              <a:rPr kumimoji="1" lang="en-US" altLang="zh-CN" sz="2800">
                <a:ln w="12700">
                  <a:noFill/>
                </a:ln>
                <a:solidFill>
                  <a:srgbClr val="262626">
                    <a:alpha val="100000"/>
                  </a:srgbClr>
                </a:solidFill>
                <a:latin typeface="Source Han Sans CN Bold"/>
                <a:ea typeface="Source Han Sans CN Bold"/>
                <a:cs typeface="Source Han Sans CN Bold"/>
              </a:rPr>
              <a:t>国家绿色发展战略</a:t>
            </a:r>
            <a:endParaRPr kumimoji="1" lang="zh-CN" altLang="en-US"/>
          </a:p>
        </p:txBody>
      </p:sp>
      <p:grpSp>
        <p:nvGrpSpPr>
          <p:cNvPr id="14" name=""/>
          <p:cNvGrpSpPr/>
          <p:nvPr/>
        </p:nvGrpSpPr>
        <p:grpSpPr>
          <a:xfrm>
            <a:off x="504217" y="534464"/>
            <a:ext cx="312365" cy="312365"/>
            <a:chOff x="504217" y="534464"/>
            <a:chExt cx="312365" cy="312365"/>
          </a:xfrm>
        </p:grpSpPr>
        <p:sp>
          <p:nvSpPr>
            <p:cNvPr id="15" name="标题 1"/>
            <p:cNvSpPr txBox="1"/>
            <p:nvPr/>
          </p:nvSpPr>
          <p:spPr>
            <a:xfrm rot="0" flipH="0" flipV="0">
              <a:off x="504217" y="534464"/>
              <a:ext cx="312365" cy="312365"/>
            </a:xfrm>
            <a:prstGeom prst="ellipse">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533681" y="563928"/>
              <a:ext cx="253437" cy="253437"/>
            </a:xfrm>
            <a:prstGeom prst="ellipse">
              <a:avLst/>
            </a:prstGeom>
            <a:solidFill>
              <a:schemeClr val="accent1"/>
            </a:solid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grpSp>
    </p:spTree>
  </p:cSl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 y="0"/>
            <a:ext cx="12192000" cy="6858000"/>
          </a:xfrm>
          <a:prstGeom prst="rect">
            <a:avLst/>
          </a:prstGeom>
          <a:solidFill>
            <a:schemeClr val="accent1">
              <a:lumMod val="20000"/>
              <a:lumOff val="80000"/>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10605392" flipH="0" flipV="0">
            <a:off x="-53964" y="4262162"/>
            <a:ext cx="12252943" cy="2940269"/>
          </a:xfrm>
          <a:custGeom>
            <a:avLst/>
            <a:gdLst>
              <a:gd name="connsiteX0" fmla="*/ 3919393 w 12252943"/>
              <a:gd name="connsiteY0" fmla="*/ 2548059 h 2940269"/>
              <a:gd name="connsiteX1" fmla="*/ 3484792 w 12252943"/>
              <a:gd name="connsiteY1" fmla="*/ 2505048 h 2940269"/>
              <a:gd name="connsiteX2" fmla="*/ 108429 w 12252943"/>
              <a:gd name="connsiteY2" fmla="*/ 1474481 h 2940269"/>
              <a:gd name="connsiteX3" fmla="*/ 0 w 12252943"/>
              <a:gd name="connsiteY3" fmla="*/ 1420041 h 2940269"/>
              <a:gd name="connsiteX4" fmla="*/ 80473 w 12252943"/>
              <a:gd name="connsiteY4" fmla="*/ 0 h 2940269"/>
              <a:gd name="connsiteX5" fmla="*/ 12252943 w 12252943"/>
              <a:gd name="connsiteY5" fmla="*/ 689811 h 2940269"/>
              <a:gd name="connsiteX6" fmla="*/ 12133770 w 12252943"/>
              <a:gd name="connsiteY6" fmla="*/ 2792750 h 2940269"/>
              <a:gd name="connsiteX7" fmla="*/ 12030799 w 12252943"/>
              <a:gd name="connsiteY7" fmla="*/ 2829332 h 2940269"/>
              <a:gd name="connsiteX8" fmla="*/ 6652619 w 12252943"/>
              <a:gd name="connsiteY8" fmla="*/ 2106235 h 2940269"/>
              <a:gd name="connsiteX9" fmla="*/ 3919393 w 12252943"/>
              <a:gd name="connsiteY9" fmla="*/ 2548059 h 2940269"/>
            </a:gdLst>
            <a:rect l="l" t="t" r="r" b="b"/>
            <a:pathLst>
              <a:path w="12252943" h="2940269">
                <a:moveTo>
                  <a:pt x="3919393" y="2548059"/>
                </a:moveTo>
                <a:cubicBezTo>
                  <a:pt x="3784328" y="2545357"/>
                  <a:pt x="3640598" y="2532050"/>
                  <a:pt x="3484792" y="2505048"/>
                </a:cubicBezTo>
                <a:cubicBezTo>
                  <a:pt x="2627860" y="2356531"/>
                  <a:pt x="1109753" y="1946862"/>
                  <a:pt x="108429" y="1474481"/>
                </a:cubicBezTo>
                <a:lnTo>
                  <a:pt x="0" y="1420041"/>
                </a:lnTo>
                <a:lnTo>
                  <a:pt x="80473" y="0"/>
                </a:lnTo>
                <a:lnTo>
                  <a:pt x="12252943" y="689811"/>
                </a:lnTo>
                <a:lnTo>
                  <a:pt x="12133770" y="2792750"/>
                </a:lnTo>
                <a:lnTo>
                  <a:pt x="12030799" y="2829332"/>
                </a:lnTo>
                <a:cubicBezTo>
                  <a:pt x="10540729" y="3294210"/>
                  <a:pt x="8055212" y="2150504"/>
                  <a:pt x="6652619" y="2106235"/>
                </a:cubicBezTo>
                <a:cubicBezTo>
                  <a:pt x="5385761" y="2066250"/>
                  <a:pt x="4864849" y="2566973"/>
                  <a:pt x="3919393" y="2548059"/>
                </a:cubicBezTo>
                <a:close/>
              </a:path>
            </a:pathLst>
          </a:custGeom>
          <a:gradFill>
            <a:gsLst>
              <a:gs pos="0">
                <a:schemeClr val="accent1">
                  <a:lumMod val="20000"/>
                  <a:lumOff val="80000"/>
                </a:schemeClr>
              </a:gs>
              <a:gs pos="100000">
                <a:schemeClr val="accent1">
                  <a:lumMod val="40000"/>
                  <a:lumOff val="6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5223502" y="0"/>
            <a:ext cx="6968498" cy="1288675"/>
          </a:xfrm>
          <a:custGeom>
            <a:avLst/>
            <a:gdLst>
              <a:gd name="connsiteX0" fmla="*/ 0 w 6968498"/>
              <a:gd name="connsiteY0" fmla="*/ 0 h 1288675"/>
              <a:gd name="connsiteX1" fmla="*/ 6968498 w 6968498"/>
              <a:gd name="connsiteY1" fmla="*/ 0 h 1288675"/>
              <a:gd name="connsiteX2" fmla="*/ 6968498 w 6968498"/>
              <a:gd name="connsiteY2" fmla="*/ 1189666 h 1288675"/>
              <a:gd name="connsiteX3" fmla="*/ 6785311 w 6968498"/>
              <a:gd name="connsiteY3" fmla="*/ 1155475 h 1288675"/>
              <a:gd name="connsiteX4" fmla="*/ 5828676 w 6968498"/>
              <a:gd name="connsiteY4" fmla="*/ 1037903 h 1288675"/>
              <a:gd name="connsiteX5" fmla="*/ 3435932 w 6968498"/>
              <a:gd name="connsiteY5" fmla="*/ 1263995 h 1288675"/>
              <a:gd name="connsiteX6" fmla="*/ 179828 w 6968498"/>
              <a:gd name="connsiteY6" fmla="*/ 303102 h 1288675"/>
              <a:gd name="connsiteX7" fmla="*/ 63091 w 6968498"/>
              <a:gd name="connsiteY7" fmla="*/ 133726 h 1288675"/>
            </a:gdLst>
            <a:rect l="l" t="t" r="r" b="b"/>
            <a:pathLst>
              <a:path w="6968498" h="1288675">
                <a:moveTo>
                  <a:pt x="0" y="0"/>
                </a:moveTo>
                <a:lnTo>
                  <a:pt x="6968498" y="0"/>
                </a:lnTo>
                <a:lnTo>
                  <a:pt x="6968498" y="1189666"/>
                </a:lnTo>
                <a:lnTo>
                  <a:pt x="6785311" y="1155475"/>
                </a:lnTo>
                <a:cubicBezTo>
                  <a:pt x="6429945" y="1092365"/>
                  <a:pt x="6102074" y="1044379"/>
                  <a:pt x="5828676" y="1037903"/>
                </a:cubicBezTo>
                <a:cubicBezTo>
                  <a:pt x="4735086" y="1011997"/>
                  <a:pt x="4377408" y="1386462"/>
                  <a:pt x="3435932" y="1263995"/>
                </a:cubicBezTo>
                <a:cubicBezTo>
                  <a:pt x="2494458" y="1141528"/>
                  <a:pt x="496394" y="705830"/>
                  <a:pt x="179828" y="303102"/>
                </a:cubicBezTo>
                <a:cubicBezTo>
                  <a:pt x="140257" y="252761"/>
                  <a:pt x="99723" y="195613"/>
                  <a:pt x="63091" y="133726"/>
                </a:cubicBezTo>
                <a:close/>
              </a:path>
            </a:pathLst>
          </a:custGeom>
          <a:gradFill>
            <a:gsLst>
              <a:gs pos="0">
                <a:schemeClr val="accent1"/>
              </a:gs>
              <a:gs pos="100000">
                <a:schemeClr val="accent1">
                  <a:lumMod val="60000"/>
                  <a:lumOff val="4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10605392" flipH="0" flipV="0">
            <a:off x="-18887" y="5501083"/>
            <a:ext cx="12199014" cy="1701881"/>
          </a:xfrm>
          <a:custGeom>
            <a:avLst/>
            <a:gdLst>
              <a:gd name="connsiteX0" fmla="*/ 3761269 w 12199014"/>
              <a:gd name="connsiteY0" fmla="*/ 1386077 h 1701881"/>
              <a:gd name="connsiteX1" fmla="*/ 3540204 w 12199014"/>
              <a:gd name="connsiteY1" fmla="*/ 1362178 h 1701881"/>
              <a:gd name="connsiteX2" fmla="*/ 224037 w 12199014"/>
              <a:gd name="connsiteY2" fmla="*/ 557791 h 1701881"/>
              <a:gd name="connsiteX3" fmla="*/ 0 w 12199014"/>
              <a:gd name="connsiteY3" fmla="*/ 468398 h 1701881"/>
              <a:gd name="connsiteX4" fmla="*/ 26544 w 12199014"/>
              <a:gd name="connsiteY4" fmla="*/ 0 h 1701881"/>
              <a:gd name="connsiteX5" fmla="*/ 12199014 w 12199014"/>
              <a:gd name="connsiteY5" fmla="*/ 689810 h 1701881"/>
              <a:gd name="connsiteX6" fmla="*/ 12150290 w 12199014"/>
              <a:gd name="connsiteY6" fmla="*/ 1549599 h 1701881"/>
              <a:gd name="connsiteX7" fmla="*/ 12072351 w 12199014"/>
              <a:gd name="connsiteY7" fmla="*/ 1576186 h 1701881"/>
              <a:gd name="connsiteX8" fmla="*/ 6651551 w 12199014"/>
              <a:gd name="connsiteY8" fmla="*/ 1050893 h 1701881"/>
              <a:gd name="connsiteX9" fmla="*/ 3761269 w 12199014"/>
              <a:gd name="connsiteY9" fmla="*/ 1386077 h 1701881"/>
            </a:gdLst>
            <a:rect l="l" t="t" r="r" b="b"/>
            <a:pathLst>
              <a:path w="12199014" h="1701881">
                <a:moveTo>
                  <a:pt x="3761269" y="1386077"/>
                </a:moveTo>
                <a:cubicBezTo>
                  <a:pt x="3690267" y="1380582"/>
                  <a:pt x="3616718" y="1372716"/>
                  <a:pt x="3540204" y="1362178"/>
                </a:cubicBezTo>
                <a:cubicBezTo>
                  <a:pt x="2698549" y="1246256"/>
                  <a:pt x="1207507" y="926498"/>
                  <a:pt x="224037" y="557791"/>
                </a:cubicBezTo>
                <a:lnTo>
                  <a:pt x="0" y="468398"/>
                </a:lnTo>
                <a:lnTo>
                  <a:pt x="26544" y="0"/>
                </a:lnTo>
                <a:lnTo>
                  <a:pt x="12199014" y="689810"/>
                </a:lnTo>
                <a:lnTo>
                  <a:pt x="12150290" y="1549599"/>
                </a:lnTo>
                <a:lnTo>
                  <a:pt x="12072351" y="1576186"/>
                </a:lnTo>
                <a:cubicBezTo>
                  <a:pt x="10628944" y="2036629"/>
                  <a:pt x="8073575" y="1086561"/>
                  <a:pt x="6651551" y="1050893"/>
                </a:cubicBezTo>
                <a:cubicBezTo>
                  <a:pt x="5318403" y="1017454"/>
                  <a:pt x="4826304" y="1468498"/>
                  <a:pt x="3761269" y="1386077"/>
                </a:cubicBezTo>
                <a:close/>
              </a:path>
            </a:pathLst>
          </a:custGeom>
          <a:gradFill>
            <a:gsLst>
              <a:gs pos="0">
                <a:schemeClr val="accent1">
                  <a:lumMod val="60000"/>
                  <a:lumOff val="40000"/>
                </a:schemeClr>
              </a:gs>
              <a:gs pos="100000">
                <a:schemeClr val="accent1"/>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788553" y="636588"/>
            <a:ext cx="2679192" cy="332698"/>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accent1">
              <a:lumMod val="75000"/>
            </a:schemeClr>
          </a:solidFill>
          <a:ln w="9525" cap="flat">
            <a:noFill/>
            <a:miter/>
          </a:ln>
          <a:effectLst/>
        </p:spPr>
        <p:txBody>
          <a:bodyPr vert="horz" wrap="square" lIns="91481" tIns="45740" rIns="91481" bIns="45740" rtlCol="0" anchor="ctr"/>
          <a:lstStyle/>
          <a:p>
            <a:pPr algn="l">
              <a:lnSpc>
                <a:spcPct val="110000"/>
              </a:lnSpc>
            </a:pPr>
            <a:endParaRPr kumimoji="1" lang="zh-CN" altLang="en-US"/>
          </a:p>
        </p:txBody>
      </p:sp>
      <p:sp>
        <p:nvSpPr>
          <p:cNvPr id="7" name="标题 1"/>
          <p:cNvSpPr txBox="1"/>
          <p:nvPr/>
        </p:nvSpPr>
        <p:spPr>
          <a:xfrm rot="0" flipH="0" flipV="0">
            <a:off x="639618" y="2878539"/>
            <a:ext cx="6268567" cy="2340214"/>
          </a:xfrm>
          <a:prstGeom prst="rect">
            <a:avLst/>
          </a:prstGeom>
          <a:noFill/>
          <a:ln>
            <a:noFill/>
          </a:ln>
        </p:spPr>
        <p:txBody>
          <a:bodyPr vert="horz" wrap="square" lIns="0" tIns="0" rIns="0" bIns="0" rtlCol="0" anchor="t"/>
          <a:lstStyle/>
          <a:p>
            <a:pPr algn="l">
              <a:lnSpc>
                <a:spcPct val="130000"/>
              </a:lnSpc>
            </a:pPr>
            <a:r>
              <a:rPr kumimoji="1" lang="en-US" altLang="zh-CN" sz="4800">
                <a:ln w="12700">
                  <a:noFill/>
                </a:ln>
                <a:solidFill>
                  <a:srgbClr val="2A622C">
                    <a:alpha val="100000"/>
                  </a:srgbClr>
                </a:solidFill>
                <a:latin typeface="OPPOSans H"/>
                <a:ea typeface="OPPOSans H"/>
                <a:cs typeface="OPPOSans H"/>
              </a:rPr>
              <a:t>污染防治攻坚战</a:t>
            </a:r>
            <a:endParaRPr kumimoji="1" lang="zh-CN" altLang="en-US"/>
          </a:p>
        </p:txBody>
      </p:sp>
      <p:sp>
        <p:nvSpPr>
          <p:cNvPr id="8" name="标题 1"/>
          <p:cNvSpPr txBox="1"/>
          <p:nvPr/>
        </p:nvSpPr>
        <p:spPr>
          <a:xfrm rot="0" flipH="0" flipV="0">
            <a:off x="660400" y="1685174"/>
            <a:ext cx="3984336" cy="1010035"/>
          </a:xfrm>
          <a:prstGeom prst="roundRect">
            <a:avLst>
              <a:gd name="adj" fmla="val 50000"/>
            </a:avLst>
          </a:prstGeom>
          <a:gradFill>
            <a:gsLst>
              <a:gs pos="0">
                <a:schemeClr val="accent1">
                  <a:lumMod val="75000"/>
                </a:schemeClr>
              </a:gs>
              <a:gs pos="100000">
                <a:schemeClr val="accent1"/>
              </a:gs>
            </a:gsLst>
            <a:lin ang="2700000" scaled="0"/>
          </a:gradFill>
          <a:ln w="12700" cap="sq">
            <a:noFill/>
            <a:miter/>
          </a:ln>
          <a:effectLst/>
        </p:spPr>
        <p:txBody>
          <a:bodyPr vert="horz" wrap="square" lIns="93049" tIns="46524" rIns="93049" bIns="46524" rtlCol="0" anchor="ctr"/>
          <a:lstStyle/>
          <a:p>
            <a:pPr algn="ctr">
              <a:lnSpc>
                <a:spcPct val="110000"/>
              </a:lnSpc>
            </a:pPr>
            <a:endParaRPr kumimoji="1" lang="zh-CN" altLang="en-US"/>
          </a:p>
        </p:txBody>
      </p:sp>
      <p:sp>
        <p:nvSpPr>
          <p:cNvPr id="9" name="标题 1"/>
          <p:cNvSpPr txBox="1"/>
          <p:nvPr/>
        </p:nvSpPr>
        <p:spPr>
          <a:xfrm rot="0" flipH="0" flipV="0">
            <a:off x="871817" y="1740042"/>
            <a:ext cx="2433086" cy="798699"/>
          </a:xfrm>
          <a:prstGeom prst="rect">
            <a:avLst/>
          </a:prstGeom>
          <a:noFill/>
          <a:ln>
            <a:noFill/>
          </a:ln>
        </p:spPr>
        <p:txBody>
          <a:bodyPr vert="horz" wrap="square" lIns="0" tIns="0" rIns="0" bIns="0" rtlCol="0" anchor="b"/>
          <a:lstStyle/>
          <a:p>
            <a:pPr algn="ctr">
              <a:lnSpc>
                <a:spcPct val="110000"/>
              </a:lnSpc>
            </a:pPr>
            <a:r>
              <a:rPr kumimoji="1" lang="en-US" altLang="zh-CN" sz="5400">
                <a:ln w="12700">
                  <a:noFill/>
                </a:ln>
                <a:solidFill>
                  <a:srgbClr val="FFFFFF">
                    <a:alpha val="100000"/>
                  </a:srgbClr>
                </a:solidFill>
                <a:latin typeface="OPPOSans H"/>
                <a:ea typeface="OPPOSans H"/>
                <a:cs typeface="OPPOSans H"/>
              </a:rPr>
              <a:t>PART</a:t>
            </a:r>
            <a:endParaRPr kumimoji="1" lang="zh-CN" altLang="en-US"/>
          </a:p>
        </p:txBody>
      </p:sp>
      <p:sp>
        <p:nvSpPr>
          <p:cNvPr id="10" name="标题 1"/>
          <p:cNvSpPr txBox="1"/>
          <p:nvPr/>
        </p:nvSpPr>
        <p:spPr>
          <a:xfrm rot="0" flipH="0" flipV="0">
            <a:off x="9019657" y="473625"/>
            <a:ext cx="2499243" cy="352125"/>
          </a:xfrm>
          <a:prstGeom prst="roundRect">
            <a:avLst>
              <a:gd name="adj" fmla="val 50000"/>
            </a:avLst>
          </a:prstGeom>
          <a:solidFill>
            <a:schemeClr val="bg1"/>
          </a:solidFill>
          <a:ln w="6350" cap="sq">
            <a:solidFill>
              <a:schemeClr val="bg1">
                <a:lumMod val="85000"/>
              </a:schemeClr>
            </a:solidFill>
            <a:miter/>
          </a:ln>
          <a:effectLst>
            <a:outerShdw dist="50800" blurRad="76200" dir="5400000" sx="100000" sy="100000" kx="0" ky="0" algn="t" rotWithShape="0">
              <a:schemeClr val="accent1">
                <a:alpha val="18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rot="0" flipH="0" flipV="0">
            <a:off x="9179279" y="477528"/>
            <a:ext cx="2036727" cy="323999"/>
          </a:xfrm>
          <a:prstGeom prst="rect">
            <a:avLst/>
          </a:prstGeom>
          <a:noFill/>
          <a:ln>
            <a:noFill/>
          </a:ln>
        </p:spPr>
        <p:txBody>
          <a:bodyPr vert="horz" wrap="square" lIns="91440" tIns="45720" rIns="91440" bIns="45720" rtlCol="0" anchor="ctr"/>
          <a:lstStyle/>
          <a:p>
            <a:pPr algn="l">
              <a:lnSpc>
                <a:spcPct val="135000"/>
              </a:lnSpc>
            </a:pPr>
            <a:r>
              <a:rPr kumimoji="1" lang="en-US" altLang="zh-CN" sz="1200">
                <a:ln w="12700">
                  <a:noFill/>
                </a:ln>
                <a:solidFill>
                  <a:srgbClr val="404040">
                    <a:alpha val="100000"/>
                  </a:srgbClr>
                </a:solidFill>
                <a:latin typeface="OPPOSans R"/>
                <a:ea typeface="OPPOSans R"/>
                <a:cs typeface="OPPOSans R"/>
              </a:rPr>
              <a:t>POWERPOINT  DESIGN</a:t>
            </a:r>
            <a:endParaRPr kumimoji="1" lang="zh-CN" altLang="en-US"/>
          </a:p>
        </p:txBody>
      </p:sp>
      <p:sp>
        <p:nvSpPr>
          <p:cNvPr id="12" name="标题 1"/>
          <p:cNvSpPr txBox="1"/>
          <p:nvPr/>
        </p:nvSpPr>
        <p:spPr>
          <a:xfrm rot="0" flipH="0" flipV="0">
            <a:off x="11102804" y="536485"/>
            <a:ext cx="226404" cy="226404"/>
          </a:xfrm>
          <a:prstGeom prst="ellipse">
            <a:avLst/>
          </a:prstGeom>
          <a:solidFill>
            <a:schemeClr val="accent1"/>
          </a:solidFill>
          <a:ln w="6350" cap="sq">
            <a:solidFill>
              <a:schemeClr val="bg1">
                <a:lumMod val="95000"/>
              </a:schemeClr>
            </a:solidFill>
            <a:miter/>
          </a:ln>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rot="0" flipH="0" flipV="0">
            <a:off x="11173561" y="589926"/>
            <a:ext cx="100130" cy="119523"/>
          </a:xfrm>
          <a:prstGeom prst="upArrow">
            <a:avLst>
              <a:gd name="adj1" fmla="val 35262"/>
              <a:gd name="adj2" fmla="val 50000"/>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14" name=""/>
          <p:cNvPicPr>
            <a:picLocks noChangeAspect="1"/>
          </p:cNvPicPr>
          <p:nvPr/>
        </p:nvPicPr>
        <p:blipFill>
          <a:blip r:embed="rId2">
            <a:alphaModFix amt="100000"/>
          </a:blip>
          <a:srcRect l="3894" t="0" r="10198" b="4537"/>
          <a:stretch>
            <a:fillRect/>
          </a:stretch>
        </p:blipFill>
        <p:spPr>
          <a:xfrm rot="0" flipH="0" flipV="0">
            <a:off x="6908185" y="1130300"/>
            <a:ext cx="4677504" cy="5197743"/>
          </a:xfrm>
          <a:custGeom>
            <a:avLst/>
            <a:gdLst>
              <a:gd name="connsiteX0" fmla="*/ 0 w 4677504"/>
              <a:gd name="connsiteY0" fmla="*/ 0 h 5197743"/>
              <a:gd name="connsiteX1" fmla="*/ 4677504 w 4677504"/>
              <a:gd name="connsiteY1" fmla="*/ 0 h 5197743"/>
              <a:gd name="connsiteX2" fmla="*/ 4677504 w 4677504"/>
              <a:gd name="connsiteY2" fmla="*/ 5197743 h 5197743"/>
              <a:gd name="connsiteX3" fmla="*/ 0 w 4677504"/>
              <a:gd name="connsiteY3" fmla="*/ 5197743 h 5197743"/>
            </a:gdLst>
            <a:rect l="l" t="t" r="r" b="b"/>
            <a:pathLst>
              <a:path w="4677504" h="5197743">
                <a:moveTo>
                  <a:pt x="0" y="0"/>
                </a:moveTo>
                <a:lnTo>
                  <a:pt x="4677504" y="0"/>
                </a:lnTo>
                <a:lnTo>
                  <a:pt x="4677504" y="5197743"/>
                </a:lnTo>
                <a:lnTo>
                  <a:pt x="0" y="5197743"/>
                </a:lnTo>
                <a:close/>
              </a:path>
            </a:pathLst>
          </a:custGeom>
          <a:noFill/>
          <a:ln>
            <a:noFill/>
          </a:ln>
        </p:spPr>
      </p:pic>
      <p:sp>
        <p:nvSpPr>
          <p:cNvPr id="15" name="标题 1"/>
          <p:cNvSpPr txBox="1"/>
          <p:nvPr/>
        </p:nvSpPr>
        <p:spPr>
          <a:xfrm rot="0" flipH="0" flipV="0">
            <a:off x="3128123" y="655290"/>
            <a:ext cx="1339374" cy="1883451"/>
          </a:xfrm>
          <a:prstGeom prst="rect">
            <a:avLst/>
          </a:prstGeom>
          <a:noFill/>
          <a:ln>
            <a:noFill/>
          </a:ln>
        </p:spPr>
        <p:txBody>
          <a:bodyPr vert="horz" wrap="square" lIns="0" tIns="0" rIns="0" bIns="0" rtlCol="0" anchor="b"/>
          <a:lstStyle/>
          <a:p>
            <a:pPr algn="ctr">
              <a:lnSpc>
                <a:spcPct val="110000"/>
              </a:lnSpc>
            </a:pPr>
            <a:r>
              <a:rPr kumimoji="1" lang="en-US" altLang="zh-CN" sz="5400">
                <a:ln w="12700">
                  <a:noFill/>
                </a:ln>
                <a:solidFill>
                  <a:srgbClr val="FFFFFF">
                    <a:alpha val="100000"/>
                  </a:srgbClr>
                </a:solidFill>
                <a:latin typeface="OPPOSans H"/>
                <a:ea typeface="OPPOSans H"/>
                <a:cs typeface="OPPOSans H"/>
              </a:rPr>
              <a:t>02</a:t>
            </a:r>
            <a:endParaRPr kumimoji="1" lang="zh-CN" altLang="en-US"/>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 y="0"/>
            <a:ext cx="12192000" cy="6858000"/>
          </a:xfrm>
          <a:prstGeom prst="rect">
            <a:avLst/>
          </a:prstGeom>
          <a:gradFill>
            <a:gsLst>
              <a:gs pos="40000">
                <a:schemeClr val="accent1">
                  <a:lumMod val="20000"/>
                  <a:lumOff val="80000"/>
                  <a:alpha val="0"/>
                </a:schemeClr>
              </a:gs>
              <a:gs pos="100000">
                <a:schemeClr val="accent1">
                  <a:lumMod val="40000"/>
                  <a:lumOff val="60000"/>
                  <a:alpha val="15000"/>
                </a:schemeClr>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0" flipV="0">
            <a:off x="660400" y="1846726"/>
            <a:ext cx="3675501" cy="144064"/>
          </a:xfrm>
          <a:prstGeom prst="rect">
            <a:avLst/>
          </a:prstGeom>
          <a:solidFill>
            <a:schemeClr val="accent1"/>
          </a:solidFill>
          <a:ln cap="sq">
            <a:noFill/>
            <a:prstDash val="solid"/>
            <a:miter/>
          </a:ln>
          <a:effectLst/>
        </p:spPr>
        <p:txBody>
          <a:bodyPr vert="horz" wrap="square" lIns="243797" tIns="121899" rIns="243797" bIns="121899" rtlCol="0" anchor="ctr"/>
          <a:lstStyle/>
          <a:p>
            <a:pPr algn="ctr">
              <a:lnSpc>
                <a:spcPct val="110000"/>
              </a:lnSpc>
            </a:pPr>
            <a:endParaRPr kumimoji="1" lang="zh-CN" altLang="en-US"/>
          </a:p>
        </p:txBody>
      </p:sp>
      <p:sp>
        <p:nvSpPr>
          <p:cNvPr id="4" name="标题 1"/>
          <p:cNvSpPr txBox="1"/>
          <p:nvPr/>
        </p:nvSpPr>
        <p:spPr>
          <a:xfrm rot="0" flipH="0" flipV="0">
            <a:off x="4335901" y="1846726"/>
            <a:ext cx="3675501" cy="144064"/>
          </a:xfrm>
          <a:prstGeom prst="rect">
            <a:avLst/>
          </a:prstGeom>
          <a:solidFill>
            <a:schemeClr val="accent2"/>
          </a:solidFill>
          <a:ln cap="sq">
            <a:noFill/>
            <a:prstDash val="solid"/>
            <a:miter/>
          </a:ln>
          <a:effectLst/>
        </p:spPr>
        <p:txBody>
          <a:bodyPr vert="horz" wrap="square" lIns="243797" tIns="121899" rIns="243797" bIns="121899" rtlCol="0" anchor="ctr"/>
          <a:lstStyle/>
          <a:p>
            <a:pPr algn="ctr">
              <a:lnSpc>
                <a:spcPct val="110000"/>
              </a:lnSpc>
            </a:pPr>
            <a:endParaRPr kumimoji="1" lang="zh-CN" altLang="en-US"/>
          </a:p>
        </p:txBody>
      </p:sp>
      <p:sp>
        <p:nvSpPr>
          <p:cNvPr id="5" name="标题 1"/>
          <p:cNvSpPr txBox="1"/>
          <p:nvPr/>
        </p:nvSpPr>
        <p:spPr>
          <a:xfrm rot="0" flipH="0" flipV="0">
            <a:off x="8011402" y="1846726"/>
            <a:ext cx="3675501" cy="144064"/>
          </a:xfrm>
          <a:prstGeom prst="rect">
            <a:avLst/>
          </a:prstGeom>
          <a:solidFill>
            <a:schemeClr val="accent1"/>
          </a:solidFill>
          <a:ln cap="sq">
            <a:noFill/>
            <a:prstDash val="solid"/>
            <a:miter/>
          </a:ln>
          <a:effectLst/>
        </p:spPr>
        <p:txBody>
          <a:bodyPr vert="horz" wrap="square" lIns="243797" tIns="121899" rIns="243797" bIns="121899" rtlCol="0" anchor="ctr"/>
          <a:lstStyle/>
          <a:p>
            <a:pPr algn="ctr">
              <a:lnSpc>
                <a:spcPct val="110000"/>
              </a:lnSpc>
            </a:pPr>
            <a:endParaRPr kumimoji="1" lang="zh-CN" altLang="en-US"/>
          </a:p>
        </p:txBody>
      </p:sp>
      <p:sp>
        <p:nvSpPr>
          <p:cNvPr id="6" name="标题 1"/>
          <p:cNvSpPr txBox="1"/>
          <p:nvPr/>
        </p:nvSpPr>
        <p:spPr>
          <a:xfrm rot="0" flipH="0" flipV="0">
            <a:off x="660400" y="2099309"/>
            <a:ext cx="3317014" cy="720000"/>
          </a:xfrm>
          <a:prstGeom prst="rect">
            <a:avLst/>
          </a:prstGeom>
          <a:noFill/>
          <a:ln>
            <a:noFill/>
          </a:ln>
        </p:spPr>
        <p:txBody>
          <a:bodyPr vert="horz" wrap="square" lIns="0" tIns="0" rIns="0" bIns="0" rtlCol="0" anchor="ctr"/>
          <a:lstStyle/>
          <a:p>
            <a:pPr algn="l">
              <a:lnSpc>
                <a:spcPct val="120000"/>
              </a:lnSpc>
            </a:pPr>
            <a:r>
              <a:rPr kumimoji="1" lang="en-US" altLang="zh-CN" sz="1600">
                <a:ln w="12700">
                  <a:noFill/>
                </a:ln>
                <a:solidFill>
                  <a:srgbClr val="262626">
                    <a:alpha val="100000"/>
                  </a:srgbClr>
                </a:solidFill>
                <a:latin typeface="Source Han Sans CN Bold"/>
                <a:ea typeface="Source Han Sans CN Bold"/>
                <a:cs typeface="Source Han Sans CN Bold"/>
              </a:rPr>
              <a:t>蓝天保卫战的实施</a:t>
            </a:r>
            <a:endParaRPr kumimoji="1" lang="zh-CN" altLang="en-US"/>
          </a:p>
        </p:txBody>
      </p:sp>
      <p:sp>
        <p:nvSpPr>
          <p:cNvPr id="7" name="标题 1"/>
          <p:cNvSpPr txBox="1"/>
          <p:nvPr/>
        </p:nvSpPr>
        <p:spPr>
          <a:xfrm rot="0" flipH="0" flipV="0">
            <a:off x="4335901" y="2099309"/>
            <a:ext cx="3317014" cy="720000"/>
          </a:xfrm>
          <a:prstGeom prst="rect">
            <a:avLst/>
          </a:prstGeom>
          <a:noFill/>
          <a:ln>
            <a:noFill/>
          </a:ln>
        </p:spPr>
        <p:txBody>
          <a:bodyPr vert="horz" wrap="square" lIns="0" tIns="0" rIns="0" bIns="0" rtlCol="0" anchor="ctr"/>
          <a:lstStyle/>
          <a:p>
            <a:pPr algn="l">
              <a:lnSpc>
                <a:spcPct val="120000"/>
              </a:lnSpc>
            </a:pPr>
            <a:r>
              <a:rPr kumimoji="1" lang="en-US" altLang="zh-CN" sz="1600">
                <a:ln w="12700">
                  <a:noFill/>
                </a:ln>
                <a:solidFill>
                  <a:srgbClr val="262626">
                    <a:alpha val="100000"/>
                  </a:srgbClr>
                </a:solidFill>
                <a:latin typeface="Source Han Sans CN Bold"/>
                <a:ea typeface="Source Han Sans CN Bold"/>
                <a:cs typeface="Source Han Sans CN Bold"/>
              </a:rPr>
              <a:t>区域大气污染联防联控</a:t>
            </a:r>
            <a:endParaRPr kumimoji="1" lang="zh-CN" altLang="en-US"/>
          </a:p>
        </p:txBody>
      </p:sp>
      <p:sp>
        <p:nvSpPr>
          <p:cNvPr id="8" name="标题 1"/>
          <p:cNvSpPr txBox="1"/>
          <p:nvPr/>
        </p:nvSpPr>
        <p:spPr>
          <a:xfrm rot="0" flipH="0" flipV="0">
            <a:off x="8011402" y="2099309"/>
            <a:ext cx="3317014" cy="720000"/>
          </a:xfrm>
          <a:prstGeom prst="rect">
            <a:avLst/>
          </a:prstGeom>
          <a:noFill/>
          <a:ln>
            <a:noFill/>
          </a:ln>
        </p:spPr>
        <p:txBody>
          <a:bodyPr vert="horz" wrap="square" lIns="0" tIns="0" rIns="0" bIns="0" rtlCol="0" anchor="ctr"/>
          <a:lstStyle/>
          <a:p>
            <a:pPr algn="l">
              <a:lnSpc>
                <a:spcPct val="120000"/>
              </a:lnSpc>
            </a:pPr>
            <a:r>
              <a:rPr kumimoji="1" lang="en-US" altLang="zh-CN" sz="1600">
                <a:ln w="12700">
                  <a:noFill/>
                </a:ln>
                <a:solidFill>
                  <a:srgbClr val="262626">
                    <a:alpha val="100000"/>
                  </a:srgbClr>
                </a:solidFill>
                <a:latin typeface="Source Han Sans CN Bold"/>
                <a:ea typeface="Source Han Sans CN Bold"/>
                <a:cs typeface="Source Han Sans CN Bold"/>
              </a:rPr>
              <a:t>机动车污染防治</a:t>
            </a:r>
            <a:endParaRPr kumimoji="1" lang="zh-CN" altLang="en-US"/>
          </a:p>
        </p:txBody>
      </p:sp>
      <p:sp>
        <p:nvSpPr>
          <p:cNvPr id="9" name="标题 1"/>
          <p:cNvSpPr txBox="1"/>
          <p:nvPr/>
        </p:nvSpPr>
        <p:spPr>
          <a:xfrm rot="0" flipH="0" flipV="0">
            <a:off x="660400" y="2897674"/>
            <a:ext cx="3317014" cy="2520000"/>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000000">
                    <a:alpha val="100000"/>
                  </a:srgbClr>
                </a:solidFill>
                <a:latin typeface="Source Han Sans"/>
                <a:ea typeface="Source Han Sans"/>
                <a:cs typeface="Source Han Sans"/>
              </a:rPr>
              <a:t>蓝天保卫战通过控制工业排放、推进清洁能源替代等措施，有效改善了城市空气质量，提升了人民群众的蓝天获得感。</a:t>
            </a:r>
            <a:endParaRPr kumimoji="1" lang="zh-CN" altLang="en-US"/>
          </a:p>
        </p:txBody>
      </p:sp>
      <p:sp>
        <p:nvSpPr>
          <p:cNvPr id="10" name="标题 1"/>
          <p:cNvSpPr txBox="1"/>
          <p:nvPr/>
        </p:nvSpPr>
        <p:spPr>
          <a:xfrm rot="0" flipH="0" flipV="0">
            <a:off x="4335901" y="2897674"/>
            <a:ext cx="3317014" cy="2520000"/>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000000">
                    <a:alpha val="100000"/>
                  </a:srgbClr>
                </a:solidFill>
                <a:latin typeface="Source Han Sans"/>
                <a:ea typeface="Source Han Sans"/>
                <a:cs typeface="Source Han Sans"/>
              </a:rPr>
              <a:t>通过建立区域大气污染联防联控机制，如京津冀、长三角等地区，实现了区域内污染源的协同治理，有效减少了重污染天气的发生。</a:t>
            </a:r>
            <a:endParaRPr kumimoji="1" lang="zh-CN" altLang="en-US"/>
          </a:p>
        </p:txBody>
      </p:sp>
      <p:sp>
        <p:nvSpPr>
          <p:cNvPr id="11" name="标题 1"/>
          <p:cNvSpPr txBox="1"/>
          <p:nvPr/>
        </p:nvSpPr>
        <p:spPr>
          <a:xfrm rot="0" flipH="0" flipV="0">
            <a:off x="8011402" y="2897674"/>
            <a:ext cx="3317014" cy="2520000"/>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000000">
                    <a:alpha val="100000"/>
                  </a:srgbClr>
                </a:solidFill>
                <a:latin typeface="Source Han Sans"/>
                <a:ea typeface="Source Han Sans"/>
                <a:cs typeface="Source Han Sans"/>
              </a:rPr>
              <a:t>机动车污染防治通过推广新能源汽车、加强尾气排放监管等措施，减少了机动车对城市空气质量的影响。</a:t>
            </a:r>
            <a:endParaRPr kumimoji="1" lang="zh-CN" altLang="en-US"/>
          </a:p>
        </p:txBody>
      </p:sp>
      <p:sp>
        <p:nvSpPr>
          <p:cNvPr id="12" name="标题 1"/>
          <p:cNvSpPr txBox="1"/>
          <p:nvPr/>
        </p:nvSpPr>
        <p:spPr>
          <a:xfrm rot="0" flipH="0" flipV="0">
            <a:off x="924761" y="470193"/>
            <a:ext cx="10858500" cy="468000"/>
          </a:xfrm>
          <a:prstGeom prst="rect">
            <a:avLst/>
          </a:prstGeom>
          <a:noFill/>
          <a:ln>
            <a:noFill/>
          </a:ln>
        </p:spPr>
        <p:txBody>
          <a:bodyPr vert="horz" wrap="square" lIns="0" tIns="0" rIns="0" bIns="0" rtlCol="0" anchor="ctr"/>
          <a:lstStyle/>
          <a:p>
            <a:pPr algn="l">
              <a:lnSpc>
                <a:spcPct val="110000"/>
              </a:lnSpc>
            </a:pPr>
            <a:r>
              <a:rPr kumimoji="1" lang="en-US" altLang="zh-CN" sz="2800">
                <a:ln w="12700">
                  <a:noFill/>
                </a:ln>
                <a:solidFill>
                  <a:srgbClr val="262626">
                    <a:alpha val="100000"/>
                  </a:srgbClr>
                </a:solidFill>
                <a:latin typeface="Source Han Sans CN Bold"/>
                <a:ea typeface="Source Han Sans CN Bold"/>
                <a:cs typeface="Source Han Sans CN Bold"/>
              </a:rPr>
              <a:t>大气污染防治</a:t>
            </a:r>
            <a:endParaRPr kumimoji="1" lang="zh-CN" altLang="en-US"/>
          </a:p>
        </p:txBody>
      </p:sp>
      <p:grpSp>
        <p:nvGrpSpPr>
          <p:cNvPr id="13" name=""/>
          <p:cNvGrpSpPr/>
          <p:nvPr/>
        </p:nvGrpSpPr>
        <p:grpSpPr>
          <a:xfrm>
            <a:off x="504217" y="534464"/>
            <a:ext cx="312365" cy="312365"/>
            <a:chOff x="504217" y="534464"/>
            <a:chExt cx="312365" cy="312365"/>
          </a:xfrm>
        </p:grpSpPr>
        <p:sp>
          <p:nvSpPr>
            <p:cNvPr id="14" name="标题 1"/>
            <p:cNvSpPr txBox="1"/>
            <p:nvPr/>
          </p:nvSpPr>
          <p:spPr>
            <a:xfrm rot="0" flipH="0" flipV="0">
              <a:off x="504217" y="534464"/>
              <a:ext cx="312365" cy="312365"/>
            </a:xfrm>
            <a:prstGeom prst="ellipse">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0" flipH="0" flipV="0">
              <a:off x="533681" y="563928"/>
              <a:ext cx="253437" cy="253437"/>
            </a:xfrm>
            <a:prstGeom prst="ellipse">
              <a:avLst/>
            </a:prstGeom>
            <a:solidFill>
              <a:schemeClr val="accent1"/>
            </a:solid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grpSp>
    </p:spTree>
  </p:cSl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 y="0"/>
            <a:ext cx="12192000" cy="6858000"/>
          </a:xfrm>
          <a:prstGeom prst="rect">
            <a:avLst/>
          </a:prstGeom>
          <a:solidFill>
            <a:schemeClr val="accent1">
              <a:lumMod val="20000"/>
              <a:lumOff val="80000"/>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10605392" flipH="0" flipV="0">
            <a:off x="-53964" y="4262162"/>
            <a:ext cx="12252943" cy="2940269"/>
          </a:xfrm>
          <a:custGeom>
            <a:avLst/>
            <a:gdLst>
              <a:gd name="connsiteX0" fmla="*/ 3919393 w 12252943"/>
              <a:gd name="connsiteY0" fmla="*/ 2548059 h 2940269"/>
              <a:gd name="connsiteX1" fmla="*/ 3484792 w 12252943"/>
              <a:gd name="connsiteY1" fmla="*/ 2505048 h 2940269"/>
              <a:gd name="connsiteX2" fmla="*/ 108429 w 12252943"/>
              <a:gd name="connsiteY2" fmla="*/ 1474481 h 2940269"/>
              <a:gd name="connsiteX3" fmla="*/ 0 w 12252943"/>
              <a:gd name="connsiteY3" fmla="*/ 1420041 h 2940269"/>
              <a:gd name="connsiteX4" fmla="*/ 80473 w 12252943"/>
              <a:gd name="connsiteY4" fmla="*/ 0 h 2940269"/>
              <a:gd name="connsiteX5" fmla="*/ 12252943 w 12252943"/>
              <a:gd name="connsiteY5" fmla="*/ 689811 h 2940269"/>
              <a:gd name="connsiteX6" fmla="*/ 12133770 w 12252943"/>
              <a:gd name="connsiteY6" fmla="*/ 2792750 h 2940269"/>
              <a:gd name="connsiteX7" fmla="*/ 12030799 w 12252943"/>
              <a:gd name="connsiteY7" fmla="*/ 2829332 h 2940269"/>
              <a:gd name="connsiteX8" fmla="*/ 6652619 w 12252943"/>
              <a:gd name="connsiteY8" fmla="*/ 2106235 h 2940269"/>
              <a:gd name="connsiteX9" fmla="*/ 3919393 w 12252943"/>
              <a:gd name="connsiteY9" fmla="*/ 2548059 h 2940269"/>
            </a:gdLst>
            <a:rect l="l" t="t" r="r" b="b"/>
            <a:pathLst>
              <a:path w="12252943" h="2940269">
                <a:moveTo>
                  <a:pt x="3919393" y="2548059"/>
                </a:moveTo>
                <a:cubicBezTo>
                  <a:pt x="3784328" y="2545357"/>
                  <a:pt x="3640598" y="2532050"/>
                  <a:pt x="3484792" y="2505048"/>
                </a:cubicBezTo>
                <a:cubicBezTo>
                  <a:pt x="2627860" y="2356531"/>
                  <a:pt x="1109753" y="1946862"/>
                  <a:pt x="108429" y="1474481"/>
                </a:cubicBezTo>
                <a:lnTo>
                  <a:pt x="0" y="1420041"/>
                </a:lnTo>
                <a:lnTo>
                  <a:pt x="80473" y="0"/>
                </a:lnTo>
                <a:lnTo>
                  <a:pt x="12252943" y="689811"/>
                </a:lnTo>
                <a:lnTo>
                  <a:pt x="12133770" y="2792750"/>
                </a:lnTo>
                <a:lnTo>
                  <a:pt x="12030799" y="2829332"/>
                </a:lnTo>
                <a:cubicBezTo>
                  <a:pt x="10540729" y="3294210"/>
                  <a:pt x="8055212" y="2150504"/>
                  <a:pt x="6652619" y="2106235"/>
                </a:cubicBezTo>
                <a:cubicBezTo>
                  <a:pt x="5385761" y="2066250"/>
                  <a:pt x="4864849" y="2566973"/>
                  <a:pt x="3919393" y="2548059"/>
                </a:cubicBezTo>
                <a:close/>
              </a:path>
            </a:pathLst>
          </a:custGeom>
          <a:gradFill>
            <a:gsLst>
              <a:gs pos="0">
                <a:schemeClr val="accent1">
                  <a:lumMod val="20000"/>
                  <a:lumOff val="80000"/>
                </a:schemeClr>
              </a:gs>
              <a:gs pos="100000">
                <a:schemeClr val="accent1">
                  <a:lumMod val="40000"/>
                  <a:lumOff val="6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5223502" y="0"/>
            <a:ext cx="6968498" cy="1288675"/>
          </a:xfrm>
          <a:custGeom>
            <a:avLst/>
            <a:gdLst>
              <a:gd name="connsiteX0" fmla="*/ 0 w 6968498"/>
              <a:gd name="connsiteY0" fmla="*/ 0 h 1288675"/>
              <a:gd name="connsiteX1" fmla="*/ 6968498 w 6968498"/>
              <a:gd name="connsiteY1" fmla="*/ 0 h 1288675"/>
              <a:gd name="connsiteX2" fmla="*/ 6968498 w 6968498"/>
              <a:gd name="connsiteY2" fmla="*/ 1189666 h 1288675"/>
              <a:gd name="connsiteX3" fmla="*/ 6785311 w 6968498"/>
              <a:gd name="connsiteY3" fmla="*/ 1155475 h 1288675"/>
              <a:gd name="connsiteX4" fmla="*/ 5828676 w 6968498"/>
              <a:gd name="connsiteY4" fmla="*/ 1037903 h 1288675"/>
              <a:gd name="connsiteX5" fmla="*/ 3435932 w 6968498"/>
              <a:gd name="connsiteY5" fmla="*/ 1263995 h 1288675"/>
              <a:gd name="connsiteX6" fmla="*/ 179828 w 6968498"/>
              <a:gd name="connsiteY6" fmla="*/ 303102 h 1288675"/>
              <a:gd name="connsiteX7" fmla="*/ 63091 w 6968498"/>
              <a:gd name="connsiteY7" fmla="*/ 133726 h 1288675"/>
            </a:gdLst>
            <a:rect l="l" t="t" r="r" b="b"/>
            <a:pathLst>
              <a:path w="6968498" h="1288675">
                <a:moveTo>
                  <a:pt x="0" y="0"/>
                </a:moveTo>
                <a:lnTo>
                  <a:pt x="6968498" y="0"/>
                </a:lnTo>
                <a:lnTo>
                  <a:pt x="6968498" y="1189666"/>
                </a:lnTo>
                <a:lnTo>
                  <a:pt x="6785311" y="1155475"/>
                </a:lnTo>
                <a:cubicBezTo>
                  <a:pt x="6429945" y="1092365"/>
                  <a:pt x="6102074" y="1044379"/>
                  <a:pt x="5828676" y="1037903"/>
                </a:cubicBezTo>
                <a:cubicBezTo>
                  <a:pt x="4735086" y="1011997"/>
                  <a:pt x="4377408" y="1386462"/>
                  <a:pt x="3435932" y="1263995"/>
                </a:cubicBezTo>
                <a:cubicBezTo>
                  <a:pt x="2494458" y="1141528"/>
                  <a:pt x="496394" y="705830"/>
                  <a:pt x="179828" y="303102"/>
                </a:cubicBezTo>
                <a:cubicBezTo>
                  <a:pt x="140257" y="252761"/>
                  <a:pt x="99723" y="195613"/>
                  <a:pt x="63091" y="133726"/>
                </a:cubicBezTo>
                <a:close/>
              </a:path>
            </a:pathLst>
          </a:custGeom>
          <a:gradFill>
            <a:gsLst>
              <a:gs pos="0">
                <a:schemeClr val="accent1"/>
              </a:gs>
              <a:gs pos="100000">
                <a:schemeClr val="accent1">
                  <a:lumMod val="60000"/>
                  <a:lumOff val="4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10605392" flipH="0" flipV="0">
            <a:off x="-18887" y="5501083"/>
            <a:ext cx="12199014" cy="1701881"/>
          </a:xfrm>
          <a:custGeom>
            <a:avLst/>
            <a:gdLst>
              <a:gd name="connsiteX0" fmla="*/ 3761269 w 12199014"/>
              <a:gd name="connsiteY0" fmla="*/ 1386077 h 1701881"/>
              <a:gd name="connsiteX1" fmla="*/ 3540204 w 12199014"/>
              <a:gd name="connsiteY1" fmla="*/ 1362178 h 1701881"/>
              <a:gd name="connsiteX2" fmla="*/ 224037 w 12199014"/>
              <a:gd name="connsiteY2" fmla="*/ 557791 h 1701881"/>
              <a:gd name="connsiteX3" fmla="*/ 0 w 12199014"/>
              <a:gd name="connsiteY3" fmla="*/ 468398 h 1701881"/>
              <a:gd name="connsiteX4" fmla="*/ 26544 w 12199014"/>
              <a:gd name="connsiteY4" fmla="*/ 0 h 1701881"/>
              <a:gd name="connsiteX5" fmla="*/ 12199014 w 12199014"/>
              <a:gd name="connsiteY5" fmla="*/ 689810 h 1701881"/>
              <a:gd name="connsiteX6" fmla="*/ 12150290 w 12199014"/>
              <a:gd name="connsiteY6" fmla="*/ 1549599 h 1701881"/>
              <a:gd name="connsiteX7" fmla="*/ 12072351 w 12199014"/>
              <a:gd name="connsiteY7" fmla="*/ 1576186 h 1701881"/>
              <a:gd name="connsiteX8" fmla="*/ 6651551 w 12199014"/>
              <a:gd name="connsiteY8" fmla="*/ 1050893 h 1701881"/>
              <a:gd name="connsiteX9" fmla="*/ 3761269 w 12199014"/>
              <a:gd name="connsiteY9" fmla="*/ 1386077 h 1701881"/>
            </a:gdLst>
            <a:rect l="l" t="t" r="r" b="b"/>
            <a:pathLst>
              <a:path w="12199014" h="1701881">
                <a:moveTo>
                  <a:pt x="3761269" y="1386077"/>
                </a:moveTo>
                <a:cubicBezTo>
                  <a:pt x="3690267" y="1380582"/>
                  <a:pt x="3616718" y="1372716"/>
                  <a:pt x="3540204" y="1362178"/>
                </a:cubicBezTo>
                <a:cubicBezTo>
                  <a:pt x="2698549" y="1246256"/>
                  <a:pt x="1207507" y="926498"/>
                  <a:pt x="224037" y="557791"/>
                </a:cubicBezTo>
                <a:lnTo>
                  <a:pt x="0" y="468398"/>
                </a:lnTo>
                <a:lnTo>
                  <a:pt x="26544" y="0"/>
                </a:lnTo>
                <a:lnTo>
                  <a:pt x="12199014" y="689810"/>
                </a:lnTo>
                <a:lnTo>
                  <a:pt x="12150290" y="1549599"/>
                </a:lnTo>
                <a:lnTo>
                  <a:pt x="12072351" y="1576186"/>
                </a:lnTo>
                <a:cubicBezTo>
                  <a:pt x="10628944" y="2036629"/>
                  <a:pt x="8073575" y="1086561"/>
                  <a:pt x="6651551" y="1050893"/>
                </a:cubicBezTo>
                <a:cubicBezTo>
                  <a:pt x="5318403" y="1017454"/>
                  <a:pt x="4826304" y="1468498"/>
                  <a:pt x="3761269" y="1386077"/>
                </a:cubicBezTo>
                <a:close/>
              </a:path>
            </a:pathLst>
          </a:custGeom>
          <a:gradFill>
            <a:gsLst>
              <a:gs pos="0">
                <a:schemeClr val="accent1">
                  <a:lumMod val="60000"/>
                  <a:lumOff val="40000"/>
                </a:schemeClr>
              </a:gs>
              <a:gs pos="100000">
                <a:schemeClr val="accent1"/>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788553" y="636588"/>
            <a:ext cx="2679192" cy="332698"/>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accent1">
              <a:lumMod val="75000"/>
            </a:schemeClr>
          </a:solidFill>
          <a:ln w="9525" cap="flat">
            <a:noFill/>
            <a:miter/>
          </a:ln>
          <a:effectLst/>
        </p:spPr>
        <p:txBody>
          <a:bodyPr vert="horz" wrap="square" lIns="91481" tIns="45740" rIns="91481" bIns="45740" rtlCol="0" anchor="ctr"/>
          <a:lstStyle/>
          <a:p>
            <a:pPr algn="l">
              <a:lnSpc>
                <a:spcPct val="110000"/>
              </a:lnSpc>
            </a:pPr>
            <a:endParaRPr kumimoji="1" lang="zh-CN" altLang="en-US"/>
          </a:p>
        </p:txBody>
      </p:sp>
      <p:sp>
        <p:nvSpPr>
          <p:cNvPr id="7" name="标题 1"/>
          <p:cNvSpPr txBox="1"/>
          <p:nvPr/>
        </p:nvSpPr>
        <p:spPr>
          <a:xfrm rot="0" flipH="0" flipV="0">
            <a:off x="639618" y="2878539"/>
            <a:ext cx="6268567" cy="2340214"/>
          </a:xfrm>
          <a:prstGeom prst="rect">
            <a:avLst/>
          </a:prstGeom>
          <a:noFill/>
          <a:ln>
            <a:noFill/>
          </a:ln>
        </p:spPr>
        <p:txBody>
          <a:bodyPr vert="horz" wrap="square" lIns="0" tIns="0" rIns="0" bIns="0" rtlCol="0" anchor="t"/>
          <a:lstStyle/>
          <a:p>
            <a:pPr algn="l">
              <a:lnSpc>
                <a:spcPct val="130000"/>
              </a:lnSpc>
            </a:pPr>
            <a:r>
              <a:rPr kumimoji="1" lang="en-US" altLang="zh-CN" sz="4800">
                <a:ln w="12700">
                  <a:noFill/>
                </a:ln>
                <a:solidFill>
                  <a:srgbClr val="2A622C">
                    <a:alpha val="100000"/>
                  </a:srgbClr>
                </a:solidFill>
                <a:latin typeface="OPPOSans H"/>
                <a:ea typeface="OPPOSans H"/>
                <a:cs typeface="OPPOSans H"/>
              </a:rPr>
              <a:t>绿色低碳发展</a:t>
            </a:r>
            <a:endParaRPr kumimoji="1" lang="zh-CN" altLang="en-US"/>
          </a:p>
        </p:txBody>
      </p:sp>
      <p:sp>
        <p:nvSpPr>
          <p:cNvPr id="8" name="标题 1"/>
          <p:cNvSpPr txBox="1"/>
          <p:nvPr/>
        </p:nvSpPr>
        <p:spPr>
          <a:xfrm rot="0" flipH="0" flipV="0">
            <a:off x="660400" y="1685174"/>
            <a:ext cx="3984336" cy="1010035"/>
          </a:xfrm>
          <a:prstGeom prst="roundRect">
            <a:avLst>
              <a:gd name="adj" fmla="val 50000"/>
            </a:avLst>
          </a:prstGeom>
          <a:gradFill>
            <a:gsLst>
              <a:gs pos="0">
                <a:schemeClr val="accent1">
                  <a:lumMod val="75000"/>
                </a:schemeClr>
              </a:gs>
              <a:gs pos="100000">
                <a:schemeClr val="accent1"/>
              </a:gs>
            </a:gsLst>
            <a:lin ang="2700000" scaled="0"/>
          </a:gradFill>
          <a:ln w="12700" cap="sq">
            <a:noFill/>
            <a:miter/>
          </a:ln>
          <a:effectLst/>
        </p:spPr>
        <p:txBody>
          <a:bodyPr vert="horz" wrap="square" lIns="93049" tIns="46524" rIns="93049" bIns="46524" rtlCol="0" anchor="ctr"/>
          <a:lstStyle/>
          <a:p>
            <a:pPr algn="ctr">
              <a:lnSpc>
                <a:spcPct val="110000"/>
              </a:lnSpc>
            </a:pPr>
            <a:endParaRPr kumimoji="1" lang="zh-CN" altLang="en-US"/>
          </a:p>
        </p:txBody>
      </p:sp>
      <p:sp>
        <p:nvSpPr>
          <p:cNvPr id="9" name="标题 1"/>
          <p:cNvSpPr txBox="1"/>
          <p:nvPr/>
        </p:nvSpPr>
        <p:spPr>
          <a:xfrm rot="0" flipH="0" flipV="0">
            <a:off x="871817" y="1740042"/>
            <a:ext cx="2433086" cy="798699"/>
          </a:xfrm>
          <a:prstGeom prst="rect">
            <a:avLst/>
          </a:prstGeom>
          <a:noFill/>
          <a:ln>
            <a:noFill/>
          </a:ln>
        </p:spPr>
        <p:txBody>
          <a:bodyPr vert="horz" wrap="square" lIns="0" tIns="0" rIns="0" bIns="0" rtlCol="0" anchor="b"/>
          <a:lstStyle/>
          <a:p>
            <a:pPr algn="ctr">
              <a:lnSpc>
                <a:spcPct val="110000"/>
              </a:lnSpc>
            </a:pPr>
            <a:r>
              <a:rPr kumimoji="1" lang="en-US" altLang="zh-CN" sz="5400">
                <a:ln w="12700">
                  <a:noFill/>
                </a:ln>
                <a:solidFill>
                  <a:srgbClr val="FFFFFF">
                    <a:alpha val="100000"/>
                  </a:srgbClr>
                </a:solidFill>
                <a:latin typeface="OPPOSans H"/>
                <a:ea typeface="OPPOSans H"/>
                <a:cs typeface="OPPOSans H"/>
              </a:rPr>
              <a:t>PART</a:t>
            </a:r>
            <a:endParaRPr kumimoji="1" lang="zh-CN" altLang="en-US"/>
          </a:p>
        </p:txBody>
      </p:sp>
      <p:sp>
        <p:nvSpPr>
          <p:cNvPr id="10" name="标题 1"/>
          <p:cNvSpPr txBox="1"/>
          <p:nvPr/>
        </p:nvSpPr>
        <p:spPr>
          <a:xfrm rot="0" flipH="0" flipV="0">
            <a:off x="9019657" y="473625"/>
            <a:ext cx="2499243" cy="352125"/>
          </a:xfrm>
          <a:prstGeom prst="roundRect">
            <a:avLst>
              <a:gd name="adj" fmla="val 50000"/>
            </a:avLst>
          </a:prstGeom>
          <a:solidFill>
            <a:schemeClr val="bg1"/>
          </a:solidFill>
          <a:ln w="6350" cap="sq">
            <a:solidFill>
              <a:schemeClr val="bg1">
                <a:lumMod val="85000"/>
              </a:schemeClr>
            </a:solidFill>
            <a:miter/>
          </a:ln>
          <a:effectLst>
            <a:outerShdw dist="50800" blurRad="76200" dir="5400000" sx="100000" sy="100000" kx="0" ky="0" algn="t" rotWithShape="0">
              <a:schemeClr val="accent1">
                <a:alpha val="18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rot="0" flipH="0" flipV="0">
            <a:off x="9179279" y="477528"/>
            <a:ext cx="2036727" cy="323999"/>
          </a:xfrm>
          <a:prstGeom prst="rect">
            <a:avLst/>
          </a:prstGeom>
          <a:noFill/>
          <a:ln>
            <a:noFill/>
          </a:ln>
        </p:spPr>
        <p:txBody>
          <a:bodyPr vert="horz" wrap="square" lIns="91440" tIns="45720" rIns="91440" bIns="45720" rtlCol="0" anchor="ctr"/>
          <a:lstStyle/>
          <a:p>
            <a:pPr algn="l">
              <a:lnSpc>
                <a:spcPct val="135000"/>
              </a:lnSpc>
            </a:pPr>
            <a:r>
              <a:rPr kumimoji="1" lang="en-US" altLang="zh-CN" sz="1200">
                <a:ln w="12700">
                  <a:noFill/>
                </a:ln>
                <a:solidFill>
                  <a:srgbClr val="404040">
                    <a:alpha val="100000"/>
                  </a:srgbClr>
                </a:solidFill>
                <a:latin typeface="OPPOSans R"/>
                <a:ea typeface="OPPOSans R"/>
                <a:cs typeface="OPPOSans R"/>
              </a:rPr>
              <a:t>POWERPOINT  DESIGN</a:t>
            </a:r>
            <a:endParaRPr kumimoji="1" lang="zh-CN" altLang="en-US"/>
          </a:p>
        </p:txBody>
      </p:sp>
      <p:sp>
        <p:nvSpPr>
          <p:cNvPr id="12" name="标题 1"/>
          <p:cNvSpPr txBox="1"/>
          <p:nvPr/>
        </p:nvSpPr>
        <p:spPr>
          <a:xfrm rot="0" flipH="0" flipV="0">
            <a:off x="11102804" y="536485"/>
            <a:ext cx="226404" cy="226404"/>
          </a:xfrm>
          <a:prstGeom prst="ellipse">
            <a:avLst/>
          </a:prstGeom>
          <a:solidFill>
            <a:schemeClr val="accent1"/>
          </a:solidFill>
          <a:ln w="6350" cap="sq">
            <a:solidFill>
              <a:schemeClr val="bg1">
                <a:lumMod val="95000"/>
              </a:schemeClr>
            </a:solidFill>
            <a:miter/>
          </a:ln>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rot="0" flipH="0" flipV="0">
            <a:off x="11173561" y="589926"/>
            <a:ext cx="100130" cy="119523"/>
          </a:xfrm>
          <a:prstGeom prst="upArrow">
            <a:avLst>
              <a:gd name="adj1" fmla="val 35262"/>
              <a:gd name="adj2" fmla="val 50000"/>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14" name=""/>
          <p:cNvPicPr>
            <a:picLocks noChangeAspect="1"/>
          </p:cNvPicPr>
          <p:nvPr/>
        </p:nvPicPr>
        <p:blipFill>
          <a:blip r:embed="rId2">
            <a:alphaModFix amt="100000"/>
          </a:blip>
          <a:srcRect l="3894" t="0" r="10198" b="4537"/>
          <a:stretch>
            <a:fillRect/>
          </a:stretch>
        </p:blipFill>
        <p:spPr>
          <a:xfrm rot="0" flipH="0" flipV="0">
            <a:off x="6908185" y="1130300"/>
            <a:ext cx="4677504" cy="5197743"/>
          </a:xfrm>
          <a:custGeom>
            <a:avLst/>
            <a:gdLst>
              <a:gd name="connsiteX0" fmla="*/ 0 w 4677504"/>
              <a:gd name="connsiteY0" fmla="*/ 0 h 5197743"/>
              <a:gd name="connsiteX1" fmla="*/ 4677504 w 4677504"/>
              <a:gd name="connsiteY1" fmla="*/ 0 h 5197743"/>
              <a:gd name="connsiteX2" fmla="*/ 4677504 w 4677504"/>
              <a:gd name="connsiteY2" fmla="*/ 5197743 h 5197743"/>
              <a:gd name="connsiteX3" fmla="*/ 0 w 4677504"/>
              <a:gd name="connsiteY3" fmla="*/ 5197743 h 5197743"/>
            </a:gdLst>
            <a:rect l="l" t="t" r="r" b="b"/>
            <a:pathLst>
              <a:path w="4677504" h="5197743">
                <a:moveTo>
                  <a:pt x="0" y="0"/>
                </a:moveTo>
                <a:lnTo>
                  <a:pt x="4677504" y="0"/>
                </a:lnTo>
                <a:lnTo>
                  <a:pt x="4677504" y="5197743"/>
                </a:lnTo>
                <a:lnTo>
                  <a:pt x="0" y="5197743"/>
                </a:lnTo>
                <a:close/>
              </a:path>
            </a:pathLst>
          </a:custGeom>
          <a:noFill/>
          <a:ln>
            <a:noFill/>
          </a:ln>
        </p:spPr>
      </p:pic>
      <p:sp>
        <p:nvSpPr>
          <p:cNvPr id="15" name="标题 1"/>
          <p:cNvSpPr txBox="1"/>
          <p:nvPr/>
        </p:nvSpPr>
        <p:spPr>
          <a:xfrm rot="0" flipH="0" flipV="0">
            <a:off x="3128123" y="655290"/>
            <a:ext cx="1339374" cy="1883451"/>
          </a:xfrm>
          <a:prstGeom prst="rect">
            <a:avLst/>
          </a:prstGeom>
          <a:noFill/>
          <a:ln>
            <a:noFill/>
          </a:ln>
        </p:spPr>
        <p:txBody>
          <a:bodyPr vert="horz" wrap="square" lIns="0" tIns="0" rIns="0" bIns="0" rtlCol="0" anchor="b"/>
          <a:lstStyle/>
          <a:p>
            <a:pPr algn="ctr">
              <a:lnSpc>
                <a:spcPct val="110000"/>
              </a:lnSpc>
            </a:pPr>
            <a:r>
              <a:rPr kumimoji="1" lang="en-US" altLang="zh-CN" sz="5400">
                <a:ln w="12700">
                  <a:noFill/>
                </a:ln>
                <a:solidFill>
                  <a:srgbClr val="FFFFFF">
                    <a:alpha val="100000"/>
                  </a:srgbClr>
                </a:solidFill>
                <a:latin typeface="OPPOSans H"/>
                <a:ea typeface="OPPOSans H"/>
                <a:cs typeface="OPPOSans H"/>
              </a:rPr>
              <a:t>03</a:t>
            </a:r>
            <a:endParaRPr kumimoji="1" lang="zh-CN" altLang="en-US"/>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 y="0"/>
            <a:ext cx="12192000" cy="6858000"/>
          </a:xfrm>
          <a:prstGeom prst="rect">
            <a:avLst/>
          </a:prstGeom>
          <a:gradFill>
            <a:gsLst>
              <a:gs pos="40000">
                <a:schemeClr val="accent1">
                  <a:lumMod val="20000"/>
                  <a:lumOff val="80000"/>
                  <a:alpha val="0"/>
                </a:schemeClr>
              </a:gs>
              <a:gs pos="100000">
                <a:schemeClr val="accent1">
                  <a:lumMod val="40000"/>
                  <a:lumOff val="60000"/>
                  <a:alpha val="15000"/>
                </a:schemeClr>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0" flipV="0">
            <a:off x="660400" y="1727200"/>
            <a:ext cx="3337529" cy="381000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chemeClr val="bg1">
              <a:lumMod val="95000"/>
            </a:schemeClr>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cxnSp>
        <p:nvCxnSpPr>
          <p:cNvPr id="4" name="标题 1"/>
          <p:cNvCxnSpPr/>
          <p:nvPr/>
        </p:nvCxnSpPr>
        <p:spPr>
          <a:xfrm rot="0" flipH="0" flipV="0">
            <a:off x="2178382" y="2413090"/>
            <a:ext cx="301566" cy="0"/>
          </a:xfrm>
          <a:prstGeom prst="line">
            <a:avLst/>
          </a:prstGeom>
          <a:noFill/>
          <a:ln w="12700" cap="rnd">
            <a:solidFill>
              <a:schemeClr val="tx1"/>
            </a:solidFill>
            <a:round/>
          </a:ln>
        </p:spPr>
      </p:cxnSp>
      <p:sp>
        <p:nvSpPr>
          <p:cNvPr id="5" name="标题 1"/>
          <p:cNvSpPr txBox="1"/>
          <p:nvPr/>
        </p:nvSpPr>
        <p:spPr>
          <a:xfrm rot="0" flipH="0" flipV="0">
            <a:off x="1168401" y="2562744"/>
            <a:ext cx="2321528" cy="745606"/>
          </a:xfrm>
          <a:prstGeom prst="rect">
            <a:avLst/>
          </a:prstGeom>
          <a:noFill/>
          <a:ln cap="sq">
            <a:noFill/>
          </a:ln>
          <a:effectLst/>
        </p:spPr>
        <p:txBody>
          <a:bodyPr vert="horz" wrap="square" lIns="0" tIns="0" rIns="0" bIns="0" rtlCol="0" anchor="b"/>
          <a:lstStyle/>
          <a:p>
            <a:pPr algn="ctr">
              <a:lnSpc>
                <a:spcPct val="130000"/>
              </a:lnSpc>
            </a:pPr>
            <a:r>
              <a:rPr kumimoji="1" lang="en-US" altLang="zh-CN" sz="1600">
                <a:ln w="12700">
                  <a:noFill/>
                </a:ln>
                <a:solidFill>
                  <a:srgbClr val="000000">
                    <a:alpha val="100000"/>
                  </a:srgbClr>
                </a:solidFill>
                <a:latin typeface="Source Han Sans CN Bold"/>
                <a:ea typeface="Source Han Sans CN Bold"/>
                <a:cs typeface="Source Han Sans CN Bold"/>
              </a:rPr>
              <a:t>碳达峰行动方案</a:t>
            </a:r>
            <a:endParaRPr kumimoji="1" lang="zh-CN" altLang="en-US"/>
          </a:p>
        </p:txBody>
      </p:sp>
      <p:sp>
        <p:nvSpPr>
          <p:cNvPr id="6" name="标题 1"/>
          <p:cNvSpPr txBox="1"/>
          <p:nvPr/>
        </p:nvSpPr>
        <p:spPr>
          <a:xfrm rot="0" flipH="0" flipV="0">
            <a:off x="1095983" y="3400268"/>
            <a:ext cx="2466368" cy="1440000"/>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000000">
                    <a:alpha val="100000"/>
                  </a:srgbClr>
                </a:solidFill>
                <a:latin typeface="Source Han Sans"/>
                <a:ea typeface="Source Han Sans"/>
                <a:cs typeface="Source Han Sans"/>
              </a:rPr>
              <a:t>我国各地正制定碳达峰行动方案，通过优化能源结构、提高能效等措施，力争在2030年前实现碳达峰。</a:t>
            </a:r>
            <a:endParaRPr kumimoji="1" lang="zh-CN" altLang="en-US"/>
          </a:p>
        </p:txBody>
      </p:sp>
      <p:sp>
        <p:nvSpPr>
          <p:cNvPr id="7" name="标题 1"/>
          <p:cNvSpPr txBox="1"/>
          <p:nvPr/>
        </p:nvSpPr>
        <p:spPr>
          <a:xfrm rot="0" flipH="0" flipV="1">
            <a:off x="4420886" y="1727200"/>
            <a:ext cx="3337529" cy="381000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chemeClr val="accent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cxnSp>
        <p:nvCxnSpPr>
          <p:cNvPr id="8" name="标题 1"/>
          <p:cNvCxnSpPr/>
          <p:nvPr/>
        </p:nvCxnSpPr>
        <p:spPr>
          <a:xfrm rot="0" flipH="0" flipV="0">
            <a:off x="5938867" y="2413090"/>
            <a:ext cx="301566" cy="0"/>
          </a:xfrm>
          <a:prstGeom prst="line">
            <a:avLst/>
          </a:prstGeom>
          <a:noFill/>
          <a:ln w="12700" cap="rnd">
            <a:solidFill>
              <a:schemeClr val="bg1"/>
            </a:solidFill>
            <a:round/>
          </a:ln>
        </p:spPr>
      </p:cxnSp>
      <p:sp>
        <p:nvSpPr>
          <p:cNvPr id="9" name="标题 1"/>
          <p:cNvSpPr txBox="1"/>
          <p:nvPr/>
        </p:nvSpPr>
        <p:spPr>
          <a:xfrm rot="0" flipH="0" flipV="0">
            <a:off x="4928886" y="2562744"/>
            <a:ext cx="2321528" cy="745606"/>
          </a:xfrm>
          <a:prstGeom prst="rect">
            <a:avLst/>
          </a:prstGeom>
          <a:noFill/>
          <a:ln cap="sq">
            <a:noFill/>
          </a:ln>
          <a:effectLst/>
        </p:spPr>
        <p:txBody>
          <a:bodyPr vert="horz" wrap="square" lIns="0" tIns="0" rIns="0" bIns="0" rtlCol="0" anchor="b"/>
          <a:lstStyle/>
          <a:p>
            <a:pPr algn="ctr">
              <a:lnSpc>
                <a:spcPct val="130000"/>
              </a:lnSpc>
            </a:pPr>
            <a:r>
              <a:rPr kumimoji="1" lang="en-US" altLang="zh-CN" sz="1600">
                <a:ln w="12700">
                  <a:noFill/>
                </a:ln>
                <a:solidFill>
                  <a:srgbClr val="FFFFFF">
                    <a:alpha val="100000"/>
                  </a:srgbClr>
                </a:solidFill>
                <a:latin typeface="Source Han Sans CN Bold"/>
                <a:ea typeface="Source Han Sans CN Bold"/>
                <a:cs typeface="Source Han Sans CN Bold"/>
              </a:rPr>
              <a:t>碳市场建设</a:t>
            </a:r>
            <a:endParaRPr kumimoji="1" lang="zh-CN" altLang="en-US"/>
          </a:p>
        </p:txBody>
      </p:sp>
      <p:sp>
        <p:nvSpPr>
          <p:cNvPr id="10" name="标题 1"/>
          <p:cNvSpPr txBox="1"/>
          <p:nvPr/>
        </p:nvSpPr>
        <p:spPr>
          <a:xfrm rot="0" flipH="0" flipV="0">
            <a:off x="4825821" y="3400268"/>
            <a:ext cx="2527660" cy="1440000"/>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FFFFFF">
                    <a:alpha val="100000"/>
                  </a:srgbClr>
                </a:solidFill>
                <a:latin typeface="Source Han Sans"/>
                <a:ea typeface="Source Han Sans"/>
                <a:cs typeface="Source Han Sans"/>
              </a:rPr>
              <a:t>我国已启动全国碳排放权交易市场，通过市场机制控制和减少温室气体排放，推动企业低碳转型。</a:t>
            </a:r>
            <a:endParaRPr kumimoji="1" lang="zh-CN" altLang="en-US"/>
          </a:p>
        </p:txBody>
      </p:sp>
      <p:sp>
        <p:nvSpPr>
          <p:cNvPr id="11" name="标题 1"/>
          <p:cNvSpPr txBox="1"/>
          <p:nvPr/>
        </p:nvSpPr>
        <p:spPr>
          <a:xfrm rot="0" flipH="0" flipV="0">
            <a:off x="8181371" y="1727200"/>
            <a:ext cx="3337529" cy="3810000"/>
          </a:xfrm>
          <a:custGeom>
            <a:avLst/>
            <a:gdLst>
              <a:gd name="T0" fmla="*/ 283 w 566"/>
              <a:gd name="T1" fmla="*/ 566 h 566"/>
              <a:gd name="T2" fmla="*/ 0 w 566"/>
              <a:gd name="T3" fmla="*/ 383 h 566"/>
              <a:gd name="T4" fmla="*/ 97 w 566"/>
              <a:gd name="T5" fmla="*/ 136 h 566"/>
              <a:gd name="T6" fmla="*/ 283 w 566"/>
              <a:gd name="T7" fmla="*/ 0 h 566"/>
              <a:gd name="T8" fmla="*/ 469 w 566"/>
              <a:gd name="T9" fmla="*/ 136 h 566"/>
              <a:gd name="T10" fmla="*/ 566 w 566"/>
              <a:gd name="T11" fmla="*/ 383 h 566"/>
              <a:gd name="T12" fmla="*/ 283 w 566"/>
              <a:gd name="T13" fmla="*/ 566 h 566"/>
            </a:gdLst>
            <a:rect l="0" t="0" r="r" b="b"/>
            <a:pathLst>
              <a:path w="566" h="566">
                <a:moveTo>
                  <a:pt x="283" y="566"/>
                </a:moveTo>
                <a:cubicBezTo>
                  <a:pt x="93" y="566"/>
                  <a:pt x="0" y="506"/>
                  <a:pt x="0" y="383"/>
                </a:cubicBezTo>
                <a:cubicBezTo>
                  <a:pt x="0" y="314"/>
                  <a:pt x="37" y="219"/>
                  <a:pt x="97" y="136"/>
                </a:cubicBezTo>
                <a:cubicBezTo>
                  <a:pt x="158" y="51"/>
                  <a:pt x="228" y="0"/>
                  <a:pt x="283" y="0"/>
                </a:cubicBezTo>
                <a:cubicBezTo>
                  <a:pt x="338" y="0"/>
                  <a:pt x="408" y="51"/>
                  <a:pt x="469" y="136"/>
                </a:cubicBezTo>
                <a:cubicBezTo>
                  <a:pt x="529" y="219"/>
                  <a:pt x="566" y="314"/>
                  <a:pt x="566" y="383"/>
                </a:cubicBezTo>
                <a:cubicBezTo>
                  <a:pt x="566" y="506"/>
                  <a:pt x="473" y="566"/>
                  <a:pt x="283" y="566"/>
                </a:cubicBezTo>
                <a:close/>
              </a:path>
            </a:pathLst>
          </a:custGeom>
          <a:solidFill>
            <a:schemeClr val="bg1">
              <a:lumMod val="95000"/>
            </a:schemeClr>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cxnSp>
        <p:nvCxnSpPr>
          <p:cNvPr id="12" name="标题 1"/>
          <p:cNvCxnSpPr/>
          <p:nvPr/>
        </p:nvCxnSpPr>
        <p:spPr>
          <a:xfrm rot="0" flipH="0" flipV="0">
            <a:off x="9699353" y="2413090"/>
            <a:ext cx="301566" cy="0"/>
          </a:xfrm>
          <a:prstGeom prst="line">
            <a:avLst/>
          </a:prstGeom>
          <a:noFill/>
          <a:ln w="12700" cap="rnd">
            <a:solidFill>
              <a:schemeClr val="tx1"/>
            </a:solidFill>
            <a:round/>
          </a:ln>
        </p:spPr>
      </p:cxnSp>
      <p:sp>
        <p:nvSpPr>
          <p:cNvPr id="13" name="标题 1"/>
          <p:cNvSpPr txBox="1"/>
          <p:nvPr/>
        </p:nvSpPr>
        <p:spPr>
          <a:xfrm rot="0" flipH="0" flipV="0">
            <a:off x="8689372" y="2562744"/>
            <a:ext cx="2321528" cy="745606"/>
          </a:xfrm>
          <a:prstGeom prst="rect">
            <a:avLst/>
          </a:prstGeom>
          <a:noFill/>
          <a:ln cap="sq">
            <a:noFill/>
          </a:ln>
          <a:effectLst/>
        </p:spPr>
        <p:txBody>
          <a:bodyPr vert="horz" wrap="square" lIns="0" tIns="0" rIns="0" bIns="0" rtlCol="0" anchor="b"/>
          <a:lstStyle/>
          <a:p>
            <a:pPr algn="ctr">
              <a:lnSpc>
                <a:spcPct val="130000"/>
              </a:lnSpc>
            </a:pPr>
            <a:r>
              <a:rPr kumimoji="1" lang="en-US" altLang="zh-CN" sz="1600">
                <a:ln w="12700">
                  <a:noFill/>
                </a:ln>
                <a:solidFill>
                  <a:srgbClr val="000000">
                    <a:alpha val="100000"/>
                  </a:srgbClr>
                </a:solidFill>
                <a:latin typeface="Source Han Sans CN Bold"/>
                <a:ea typeface="Source Han Sans CN Bold"/>
                <a:cs typeface="Source Han Sans CN Bold"/>
              </a:rPr>
              <a:t>绿色金融支持</a:t>
            </a:r>
            <a:endParaRPr kumimoji="1" lang="zh-CN" altLang="en-US"/>
          </a:p>
        </p:txBody>
      </p:sp>
      <p:sp>
        <p:nvSpPr>
          <p:cNvPr id="14" name="标题 1"/>
          <p:cNvSpPr txBox="1"/>
          <p:nvPr/>
        </p:nvSpPr>
        <p:spPr>
          <a:xfrm rot="0" flipH="0" flipV="0">
            <a:off x="8670851" y="3400268"/>
            <a:ext cx="2358570" cy="1440000"/>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000000">
                    <a:alpha val="100000"/>
                  </a:srgbClr>
                </a:solidFill>
                <a:latin typeface="Source Han Sans"/>
                <a:ea typeface="Source Han Sans"/>
                <a:cs typeface="Source Han Sans"/>
              </a:rPr>
              <a:t>绿色金融为绿色低碳项目提供资金支持，如绿色信贷、绿色债券等，促进了绿色产业的发展。</a:t>
            </a:r>
            <a:endParaRPr kumimoji="1" lang="zh-CN" altLang="en-US"/>
          </a:p>
        </p:txBody>
      </p:sp>
      <p:sp>
        <p:nvSpPr>
          <p:cNvPr id="15" name="标题 1"/>
          <p:cNvSpPr txBox="1"/>
          <p:nvPr/>
        </p:nvSpPr>
        <p:spPr>
          <a:xfrm rot="0" flipH="0" flipV="0">
            <a:off x="924761" y="470193"/>
            <a:ext cx="10858500" cy="468000"/>
          </a:xfrm>
          <a:prstGeom prst="rect">
            <a:avLst/>
          </a:prstGeom>
          <a:noFill/>
          <a:ln>
            <a:noFill/>
          </a:ln>
        </p:spPr>
        <p:txBody>
          <a:bodyPr vert="horz" wrap="square" lIns="0" tIns="0" rIns="0" bIns="0" rtlCol="0" anchor="ctr"/>
          <a:lstStyle/>
          <a:p>
            <a:pPr algn="l">
              <a:lnSpc>
                <a:spcPct val="110000"/>
              </a:lnSpc>
            </a:pPr>
            <a:r>
              <a:rPr kumimoji="1" lang="en-US" altLang="zh-CN" sz="2800">
                <a:ln w="12700">
                  <a:noFill/>
                </a:ln>
                <a:solidFill>
                  <a:srgbClr val="262626">
                    <a:alpha val="100000"/>
                  </a:srgbClr>
                </a:solidFill>
                <a:latin typeface="Source Han Sans CN Bold"/>
                <a:ea typeface="Source Han Sans CN Bold"/>
                <a:cs typeface="Source Han Sans CN Bold"/>
              </a:rPr>
              <a:t>碳达峰与碳中和</a:t>
            </a:r>
            <a:endParaRPr kumimoji="1" lang="zh-CN" altLang="en-US"/>
          </a:p>
        </p:txBody>
      </p:sp>
      <p:grpSp>
        <p:nvGrpSpPr>
          <p:cNvPr id="16" name=""/>
          <p:cNvGrpSpPr/>
          <p:nvPr/>
        </p:nvGrpSpPr>
        <p:grpSpPr>
          <a:xfrm>
            <a:off x="504217" y="534464"/>
            <a:ext cx="312365" cy="312365"/>
            <a:chOff x="504217" y="534464"/>
            <a:chExt cx="312365" cy="312365"/>
          </a:xfrm>
        </p:grpSpPr>
        <p:sp>
          <p:nvSpPr>
            <p:cNvPr id="17" name="标题 1"/>
            <p:cNvSpPr txBox="1"/>
            <p:nvPr/>
          </p:nvSpPr>
          <p:spPr>
            <a:xfrm rot="0" flipH="0" flipV="0">
              <a:off x="504217" y="534464"/>
              <a:ext cx="312365" cy="312365"/>
            </a:xfrm>
            <a:prstGeom prst="ellipse">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533681" y="563928"/>
              <a:ext cx="253437" cy="253437"/>
            </a:xfrm>
            <a:prstGeom prst="ellipse">
              <a:avLst/>
            </a:prstGeom>
            <a:solidFill>
              <a:schemeClr val="accent1"/>
            </a:solid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grpSp>
    </p:spTree>
  </p:cSl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1" y="0"/>
            <a:ext cx="12192000" cy="6858000"/>
          </a:xfrm>
          <a:prstGeom prst="rect">
            <a:avLst/>
          </a:prstGeom>
          <a:solidFill>
            <a:schemeClr val="accent1">
              <a:lumMod val="20000"/>
              <a:lumOff val="80000"/>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10605392" flipH="0" flipV="0">
            <a:off x="-53964" y="4262162"/>
            <a:ext cx="12252943" cy="2940269"/>
          </a:xfrm>
          <a:custGeom>
            <a:avLst/>
            <a:gdLst>
              <a:gd name="connsiteX0" fmla="*/ 3919393 w 12252943"/>
              <a:gd name="connsiteY0" fmla="*/ 2548059 h 2940269"/>
              <a:gd name="connsiteX1" fmla="*/ 3484792 w 12252943"/>
              <a:gd name="connsiteY1" fmla="*/ 2505048 h 2940269"/>
              <a:gd name="connsiteX2" fmla="*/ 108429 w 12252943"/>
              <a:gd name="connsiteY2" fmla="*/ 1474481 h 2940269"/>
              <a:gd name="connsiteX3" fmla="*/ 0 w 12252943"/>
              <a:gd name="connsiteY3" fmla="*/ 1420041 h 2940269"/>
              <a:gd name="connsiteX4" fmla="*/ 80473 w 12252943"/>
              <a:gd name="connsiteY4" fmla="*/ 0 h 2940269"/>
              <a:gd name="connsiteX5" fmla="*/ 12252943 w 12252943"/>
              <a:gd name="connsiteY5" fmla="*/ 689811 h 2940269"/>
              <a:gd name="connsiteX6" fmla="*/ 12133770 w 12252943"/>
              <a:gd name="connsiteY6" fmla="*/ 2792750 h 2940269"/>
              <a:gd name="connsiteX7" fmla="*/ 12030799 w 12252943"/>
              <a:gd name="connsiteY7" fmla="*/ 2829332 h 2940269"/>
              <a:gd name="connsiteX8" fmla="*/ 6652619 w 12252943"/>
              <a:gd name="connsiteY8" fmla="*/ 2106235 h 2940269"/>
              <a:gd name="connsiteX9" fmla="*/ 3919393 w 12252943"/>
              <a:gd name="connsiteY9" fmla="*/ 2548059 h 2940269"/>
            </a:gdLst>
            <a:rect l="l" t="t" r="r" b="b"/>
            <a:pathLst>
              <a:path w="12252943" h="2940269">
                <a:moveTo>
                  <a:pt x="3919393" y="2548059"/>
                </a:moveTo>
                <a:cubicBezTo>
                  <a:pt x="3784328" y="2545357"/>
                  <a:pt x="3640598" y="2532050"/>
                  <a:pt x="3484792" y="2505048"/>
                </a:cubicBezTo>
                <a:cubicBezTo>
                  <a:pt x="2627860" y="2356531"/>
                  <a:pt x="1109753" y="1946862"/>
                  <a:pt x="108429" y="1474481"/>
                </a:cubicBezTo>
                <a:lnTo>
                  <a:pt x="0" y="1420041"/>
                </a:lnTo>
                <a:lnTo>
                  <a:pt x="80473" y="0"/>
                </a:lnTo>
                <a:lnTo>
                  <a:pt x="12252943" y="689811"/>
                </a:lnTo>
                <a:lnTo>
                  <a:pt x="12133770" y="2792750"/>
                </a:lnTo>
                <a:lnTo>
                  <a:pt x="12030799" y="2829332"/>
                </a:lnTo>
                <a:cubicBezTo>
                  <a:pt x="10540729" y="3294210"/>
                  <a:pt x="8055212" y="2150504"/>
                  <a:pt x="6652619" y="2106235"/>
                </a:cubicBezTo>
                <a:cubicBezTo>
                  <a:pt x="5385761" y="2066250"/>
                  <a:pt x="4864849" y="2566973"/>
                  <a:pt x="3919393" y="2548059"/>
                </a:cubicBezTo>
                <a:close/>
              </a:path>
            </a:pathLst>
          </a:custGeom>
          <a:gradFill>
            <a:gsLst>
              <a:gs pos="0">
                <a:schemeClr val="accent1">
                  <a:lumMod val="20000"/>
                  <a:lumOff val="80000"/>
                </a:schemeClr>
              </a:gs>
              <a:gs pos="100000">
                <a:schemeClr val="accent1">
                  <a:lumMod val="40000"/>
                  <a:lumOff val="6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5223502" y="0"/>
            <a:ext cx="6968498" cy="1288675"/>
          </a:xfrm>
          <a:custGeom>
            <a:avLst/>
            <a:gdLst>
              <a:gd name="connsiteX0" fmla="*/ 0 w 6968498"/>
              <a:gd name="connsiteY0" fmla="*/ 0 h 1288675"/>
              <a:gd name="connsiteX1" fmla="*/ 6968498 w 6968498"/>
              <a:gd name="connsiteY1" fmla="*/ 0 h 1288675"/>
              <a:gd name="connsiteX2" fmla="*/ 6968498 w 6968498"/>
              <a:gd name="connsiteY2" fmla="*/ 1189666 h 1288675"/>
              <a:gd name="connsiteX3" fmla="*/ 6785311 w 6968498"/>
              <a:gd name="connsiteY3" fmla="*/ 1155475 h 1288675"/>
              <a:gd name="connsiteX4" fmla="*/ 5828676 w 6968498"/>
              <a:gd name="connsiteY4" fmla="*/ 1037903 h 1288675"/>
              <a:gd name="connsiteX5" fmla="*/ 3435932 w 6968498"/>
              <a:gd name="connsiteY5" fmla="*/ 1263995 h 1288675"/>
              <a:gd name="connsiteX6" fmla="*/ 179828 w 6968498"/>
              <a:gd name="connsiteY6" fmla="*/ 303102 h 1288675"/>
              <a:gd name="connsiteX7" fmla="*/ 63091 w 6968498"/>
              <a:gd name="connsiteY7" fmla="*/ 133726 h 1288675"/>
            </a:gdLst>
            <a:rect l="l" t="t" r="r" b="b"/>
            <a:pathLst>
              <a:path w="6968498" h="1288675">
                <a:moveTo>
                  <a:pt x="0" y="0"/>
                </a:moveTo>
                <a:lnTo>
                  <a:pt x="6968498" y="0"/>
                </a:lnTo>
                <a:lnTo>
                  <a:pt x="6968498" y="1189666"/>
                </a:lnTo>
                <a:lnTo>
                  <a:pt x="6785311" y="1155475"/>
                </a:lnTo>
                <a:cubicBezTo>
                  <a:pt x="6429945" y="1092365"/>
                  <a:pt x="6102074" y="1044379"/>
                  <a:pt x="5828676" y="1037903"/>
                </a:cubicBezTo>
                <a:cubicBezTo>
                  <a:pt x="4735086" y="1011997"/>
                  <a:pt x="4377408" y="1386462"/>
                  <a:pt x="3435932" y="1263995"/>
                </a:cubicBezTo>
                <a:cubicBezTo>
                  <a:pt x="2494458" y="1141528"/>
                  <a:pt x="496394" y="705830"/>
                  <a:pt x="179828" y="303102"/>
                </a:cubicBezTo>
                <a:cubicBezTo>
                  <a:pt x="140257" y="252761"/>
                  <a:pt x="99723" y="195613"/>
                  <a:pt x="63091" y="133726"/>
                </a:cubicBezTo>
                <a:close/>
              </a:path>
            </a:pathLst>
          </a:custGeom>
          <a:gradFill>
            <a:gsLst>
              <a:gs pos="0">
                <a:schemeClr val="accent1"/>
              </a:gs>
              <a:gs pos="100000">
                <a:schemeClr val="accent1">
                  <a:lumMod val="60000"/>
                  <a:lumOff val="4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10605392" flipH="0" flipV="0">
            <a:off x="-18887" y="5501083"/>
            <a:ext cx="12199014" cy="1701881"/>
          </a:xfrm>
          <a:custGeom>
            <a:avLst/>
            <a:gdLst>
              <a:gd name="connsiteX0" fmla="*/ 3761269 w 12199014"/>
              <a:gd name="connsiteY0" fmla="*/ 1386077 h 1701881"/>
              <a:gd name="connsiteX1" fmla="*/ 3540204 w 12199014"/>
              <a:gd name="connsiteY1" fmla="*/ 1362178 h 1701881"/>
              <a:gd name="connsiteX2" fmla="*/ 224037 w 12199014"/>
              <a:gd name="connsiteY2" fmla="*/ 557791 h 1701881"/>
              <a:gd name="connsiteX3" fmla="*/ 0 w 12199014"/>
              <a:gd name="connsiteY3" fmla="*/ 468398 h 1701881"/>
              <a:gd name="connsiteX4" fmla="*/ 26544 w 12199014"/>
              <a:gd name="connsiteY4" fmla="*/ 0 h 1701881"/>
              <a:gd name="connsiteX5" fmla="*/ 12199014 w 12199014"/>
              <a:gd name="connsiteY5" fmla="*/ 689810 h 1701881"/>
              <a:gd name="connsiteX6" fmla="*/ 12150290 w 12199014"/>
              <a:gd name="connsiteY6" fmla="*/ 1549599 h 1701881"/>
              <a:gd name="connsiteX7" fmla="*/ 12072351 w 12199014"/>
              <a:gd name="connsiteY7" fmla="*/ 1576186 h 1701881"/>
              <a:gd name="connsiteX8" fmla="*/ 6651551 w 12199014"/>
              <a:gd name="connsiteY8" fmla="*/ 1050893 h 1701881"/>
              <a:gd name="connsiteX9" fmla="*/ 3761269 w 12199014"/>
              <a:gd name="connsiteY9" fmla="*/ 1386077 h 1701881"/>
            </a:gdLst>
            <a:rect l="l" t="t" r="r" b="b"/>
            <a:pathLst>
              <a:path w="12199014" h="1701881">
                <a:moveTo>
                  <a:pt x="3761269" y="1386077"/>
                </a:moveTo>
                <a:cubicBezTo>
                  <a:pt x="3690267" y="1380582"/>
                  <a:pt x="3616718" y="1372716"/>
                  <a:pt x="3540204" y="1362178"/>
                </a:cubicBezTo>
                <a:cubicBezTo>
                  <a:pt x="2698549" y="1246256"/>
                  <a:pt x="1207507" y="926498"/>
                  <a:pt x="224037" y="557791"/>
                </a:cubicBezTo>
                <a:lnTo>
                  <a:pt x="0" y="468398"/>
                </a:lnTo>
                <a:lnTo>
                  <a:pt x="26544" y="0"/>
                </a:lnTo>
                <a:lnTo>
                  <a:pt x="12199014" y="689810"/>
                </a:lnTo>
                <a:lnTo>
                  <a:pt x="12150290" y="1549599"/>
                </a:lnTo>
                <a:lnTo>
                  <a:pt x="12072351" y="1576186"/>
                </a:lnTo>
                <a:cubicBezTo>
                  <a:pt x="10628944" y="2036629"/>
                  <a:pt x="8073575" y="1086561"/>
                  <a:pt x="6651551" y="1050893"/>
                </a:cubicBezTo>
                <a:cubicBezTo>
                  <a:pt x="5318403" y="1017454"/>
                  <a:pt x="4826304" y="1468498"/>
                  <a:pt x="3761269" y="1386077"/>
                </a:cubicBezTo>
                <a:close/>
              </a:path>
            </a:pathLst>
          </a:custGeom>
          <a:gradFill>
            <a:gsLst>
              <a:gs pos="0">
                <a:schemeClr val="accent1">
                  <a:lumMod val="60000"/>
                  <a:lumOff val="40000"/>
                </a:schemeClr>
              </a:gs>
              <a:gs pos="100000">
                <a:schemeClr val="accent1"/>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788553" y="636588"/>
            <a:ext cx="2679192" cy="332698"/>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accent1">
              <a:lumMod val="75000"/>
            </a:schemeClr>
          </a:solidFill>
          <a:ln w="9525" cap="flat">
            <a:noFill/>
            <a:miter/>
          </a:ln>
          <a:effectLst/>
        </p:spPr>
        <p:txBody>
          <a:bodyPr vert="horz" wrap="square" lIns="91481" tIns="45740" rIns="91481" bIns="45740" rtlCol="0" anchor="ctr"/>
          <a:lstStyle/>
          <a:p>
            <a:pPr algn="l">
              <a:lnSpc>
                <a:spcPct val="110000"/>
              </a:lnSpc>
            </a:pPr>
            <a:endParaRPr kumimoji="1" lang="zh-CN" altLang="en-US"/>
          </a:p>
        </p:txBody>
      </p:sp>
      <p:sp>
        <p:nvSpPr>
          <p:cNvPr id="7" name="标题 1"/>
          <p:cNvSpPr txBox="1"/>
          <p:nvPr/>
        </p:nvSpPr>
        <p:spPr>
          <a:xfrm rot="0" flipH="0" flipV="0">
            <a:off x="639618" y="2878539"/>
            <a:ext cx="6268567" cy="2340214"/>
          </a:xfrm>
          <a:prstGeom prst="rect">
            <a:avLst/>
          </a:prstGeom>
          <a:noFill/>
          <a:ln>
            <a:noFill/>
          </a:ln>
        </p:spPr>
        <p:txBody>
          <a:bodyPr vert="horz" wrap="square" lIns="0" tIns="0" rIns="0" bIns="0" rtlCol="0" anchor="t"/>
          <a:lstStyle/>
          <a:p>
            <a:pPr algn="l">
              <a:lnSpc>
                <a:spcPct val="130000"/>
              </a:lnSpc>
            </a:pPr>
            <a:r>
              <a:rPr kumimoji="1" lang="en-US" altLang="zh-CN" sz="4800">
                <a:ln w="12700">
                  <a:noFill/>
                </a:ln>
                <a:solidFill>
                  <a:srgbClr val="2A622C">
                    <a:alpha val="100000"/>
                  </a:srgbClr>
                </a:solidFill>
                <a:latin typeface="OPPOSans H"/>
                <a:ea typeface="OPPOSans H"/>
                <a:cs typeface="OPPOSans H"/>
              </a:rPr>
              <a:t>生态环境保护与修复</a:t>
            </a:r>
            <a:endParaRPr kumimoji="1" lang="zh-CN" altLang="en-US"/>
          </a:p>
        </p:txBody>
      </p:sp>
      <p:sp>
        <p:nvSpPr>
          <p:cNvPr id="8" name="标题 1"/>
          <p:cNvSpPr txBox="1"/>
          <p:nvPr/>
        </p:nvSpPr>
        <p:spPr>
          <a:xfrm rot="0" flipH="0" flipV="0">
            <a:off x="660400" y="1685174"/>
            <a:ext cx="3984336" cy="1010035"/>
          </a:xfrm>
          <a:prstGeom prst="roundRect">
            <a:avLst>
              <a:gd name="adj" fmla="val 50000"/>
            </a:avLst>
          </a:prstGeom>
          <a:gradFill>
            <a:gsLst>
              <a:gs pos="0">
                <a:schemeClr val="accent1">
                  <a:lumMod val="75000"/>
                </a:schemeClr>
              </a:gs>
              <a:gs pos="100000">
                <a:schemeClr val="accent1"/>
              </a:gs>
            </a:gsLst>
            <a:lin ang="2700000" scaled="0"/>
          </a:gradFill>
          <a:ln w="12700" cap="sq">
            <a:noFill/>
            <a:miter/>
          </a:ln>
          <a:effectLst/>
        </p:spPr>
        <p:txBody>
          <a:bodyPr vert="horz" wrap="square" lIns="93049" tIns="46524" rIns="93049" bIns="46524" rtlCol="0" anchor="ctr"/>
          <a:lstStyle/>
          <a:p>
            <a:pPr algn="ctr">
              <a:lnSpc>
                <a:spcPct val="110000"/>
              </a:lnSpc>
            </a:pPr>
            <a:endParaRPr kumimoji="1" lang="zh-CN" altLang="en-US"/>
          </a:p>
        </p:txBody>
      </p:sp>
      <p:sp>
        <p:nvSpPr>
          <p:cNvPr id="9" name="标题 1"/>
          <p:cNvSpPr txBox="1"/>
          <p:nvPr/>
        </p:nvSpPr>
        <p:spPr>
          <a:xfrm rot="0" flipH="0" flipV="0">
            <a:off x="871817" y="1740042"/>
            <a:ext cx="2433086" cy="798699"/>
          </a:xfrm>
          <a:prstGeom prst="rect">
            <a:avLst/>
          </a:prstGeom>
          <a:noFill/>
          <a:ln>
            <a:noFill/>
          </a:ln>
        </p:spPr>
        <p:txBody>
          <a:bodyPr vert="horz" wrap="square" lIns="0" tIns="0" rIns="0" bIns="0" rtlCol="0" anchor="b"/>
          <a:lstStyle/>
          <a:p>
            <a:pPr algn="ctr">
              <a:lnSpc>
                <a:spcPct val="110000"/>
              </a:lnSpc>
            </a:pPr>
            <a:r>
              <a:rPr kumimoji="1" lang="en-US" altLang="zh-CN" sz="5400">
                <a:ln w="12700">
                  <a:noFill/>
                </a:ln>
                <a:solidFill>
                  <a:srgbClr val="FFFFFF">
                    <a:alpha val="100000"/>
                  </a:srgbClr>
                </a:solidFill>
                <a:latin typeface="OPPOSans H"/>
                <a:ea typeface="OPPOSans H"/>
                <a:cs typeface="OPPOSans H"/>
              </a:rPr>
              <a:t>PART</a:t>
            </a:r>
            <a:endParaRPr kumimoji="1" lang="zh-CN" altLang="en-US"/>
          </a:p>
        </p:txBody>
      </p:sp>
      <p:sp>
        <p:nvSpPr>
          <p:cNvPr id="10" name="标题 1"/>
          <p:cNvSpPr txBox="1"/>
          <p:nvPr/>
        </p:nvSpPr>
        <p:spPr>
          <a:xfrm rot="0" flipH="0" flipV="0">
            <a:off x="9019657" y="473625"/>
            <a:ext cx="2499243" cy="352125"/>
          </a:xfrm>
          <a:prstGeom prst="roundRect">
            <a:avLst>
              <a:gd name="adj" fmla="val 50000"/>
            </a:avLst>
          </a:prstGeom>
          <a:solidFill>
            <a:schemeClr val="bg1"/>
          </a:solidFill>
          <a:ln w="6350" cap="sq">
            <a:solidFill>
              <a:schemeClr val="bg1">
                <a:lumMod val="85000"/>
              </a:schemeClr>
            </a:solidFill>
            <a:miter/>
          </a:ln>
          <a:effectLst>
            <a:outerShdw dist="50800" blurRad="76200" dir="5400000" sx="100000" sy="100000" kx="0" ky="0" algn="t" rotWithShape="0">
              <a:schemeClr val="accent1">
                <a:alpha val="18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rot="0" flipH="0" flipV="0">
            <a:off x="9179279" y="477528"/>
            <a:ext cx="2036727" cy="323999"/>
          </a:xfrm>
          <a:prstGeom prst="rect">
            <a:avLst/>
          </a:prstGeom>
          <a:noFill/>
          <a:ln>
            <a:noFill/>
          </a:ln>
        </p:spPr>
        <p:txBody>
          <a:bodyPr vert="horz" wrap="square" lIns="91440" tIns="45720" rIns="91440" bIns="45720" rtlCol="0" anchor="ctr"/>
          <a:lstStyle/>
          <a:p>
            <a:pPr algn="l">
              <a:lnSpc>
                <a:spcPct val="135000"/>
              </a:lnSpc>
            </a:pPr>
            <a:r>
              <a:rPr kumimoji="1" lang="en-US" altLang="zh-CN" sz="1200">
                <a:ln w="12700">
                  <a:noFill/>
                </a:ln>
                <a:solidFill>
                  <a:srgbClr val="404040">
                    <a:alpha val="100000"/>
                  </a:srgbClr>
                </a:solidFill>
                <a:latin typeface="OPPOSans R"/>
                <a:ea typeface="OPPOSans R"/>
                <a:cs typeface="OPPOSans R"/>
              </a:rPr>
              <a:t>POWERPOINT  DESIGN</a:t>
            </a:r>
            <a:endParaRPr kumimoji="1" lang="zh-CN" altLang="en-US"/>
          </a:p>
        </p:txBody>
      </p:sp>
      <p:sp>
        <p:nvSpPr>
          <p:cNvPr id="12" name="标题 1"/>
          <p:cNvSpPr txBox="1"/>
          <p:nvPr/>
        </p:nvSpPr>
        <p:spPr>
          <a:xfrm rot="0" flipH="0" flipV="0">
            <a:off x="11102804" y="536485"/>
            <a:ext cx="226404" cy="226404"/>
          </a:xfrm>
          <a:prstGeom prst="ellipse">
            <a:avLst/>
          </a:prstGeom>
          <a:solidFill>
            <a:schemeClr val="accent1"/>
          </a:solidFill>
          <a:ln w="6350" cap="sq">
            <a:solidFill>
              <a:schemeClr val="bg1">
                <a:lumMod val="95000"/>
              </a:schemeClr>
            </a:solidFill>
            <a:miter/>
          </a:ln>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rot="0" flipH="0" flipV="0">
            <a:off x="11173561" y="589926"/>
            <a:ext cx="100130" cy="119523"/>
          </a:xfrm>
          <a:prstGeom prst="upArrow">
            <a:avLst>
              <a:gd name="adj1" fmla="val 35262"/>
              <a:gd name="adj2" fmla="val 50000"/>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14" name=""/>
          <p:cNvPicPr>
            <a:picLocks noChangeAspect="1"/>
          </p:cNvPicPr>
          <p:nvPr/>
        </p:nvPicPr>
        <p:blipFill>
          <a:blip r:embed="rId2">
            <a:alphaModFix amt="100000"/>
          </a:blip>
          <a:srcRect l="3894" t="0" r="10198" b="4537"/>
          <a:stretch>
            <a:fillRect/>
          </a:stretch>
        </p:blipFill>
        <p:spPr>
          <a:xfrm rot="0" flipH="0" flipV="0">
            <a:off x="6908185" y="1130300"/>
            <a:ext cx="4677504" cy="5197743"/>
          </a:xfrm>
          <a:custGeom>
            <a:avLst/>
            <a:gdLst>
              <a:gd name="connsiteX0" fmla="*/ 0 w 4677504"/>
              <a:gd name="connsiteY0" fmla="*/ 0 h 5197743"/>
              <a:gd name="connsiteX1" fmla="*/ 4677504 w 4677504"/>
              <a:gd name="connsiteY1" fmla="*/ 0 h 5197743"/>
              <a:gd name="connsiteX2" fmla="*/ 4677504 w 4677504"/>
              <a:gd name="connsiteY2" fmla="*/ 5197743 h 5197743"/>
              <a:gd name="connsiteX3" fmla="*/ 0 w 4677504"/>
              <a:gd name="connsiteY3" fmla="*/ 5197743 h 5197743"/>
            </a:gdLst>
            <a:rect l="l" t="t" r="r" b="b"/>
            <a:pathLst>
              <a:path w="4677504" h="5197743">
                <a:moveTo>
                  <a:pt x="0" y="0"/>
                </a:moveTo>
                <a:lnTo>
                  <a:pt x="4677504" y="0"/>
                </a:lnTo>
                <a:lnTo>
                  <a:pt x="4677504" y="5197743"/>
                </a:lnTo>
                <a:lnTo>
                  <a:pt x="0" y="5197743"/>
                </a:lnTo>
                <a:close/>
              </a:path>
            </a:pathLst>
          </a:custGeom>
          <a:noFill/>
          <a:ln>
            <a:noFill/>
          </a:ln>
        </p:spPr>
      </p:pic>
      <p:sp>
        <p:nvSpPr>
          <p:cNvPr id="15" name="标题 1"/>
          <p:cNvSpPr txBox="1"/>
          <p:nvPr/>
        </p:nvSpPr>
        <p:spPr>
          <a:xfrm rot="0" flipH="0" flipV="0">
            <a:off x="3128123" y="655290"/>
            <a:ext cx="1339374" cy="1883451"/>
          </a:xfrm>
          <a:prstGeom prst="rect">
            <a:avLst/>
          </a:prstGeom>
          <a:noFill/>
          <a:ln>
            <a:noFill/>
          </a:ln>
        </p:spPr>
        <p:txBody>
          <a:bodyPr vert="horz" wrap="square" lIns="0" tIns="0" rIns="0" bIns="0" rtlCol="0" anchor="b"/>
          <a:lstStyle/>
          <a:p>
            <a:pPr algn="ctr">
              <a:lnSpc>
                <a:spcPct val="110000"/>
              </a:lnSpc>
            </a:pPr>
            <a:r>
              <a:rPr kumimoji="1" lang="en-US" altLang="zh-CN" sz="5400">
                <a:ln w="12700">
                  <a:noFill/>
                </a:ln>
                <a:solidFill>
                  <a:srgbClr val="FFFFFF">
                    <a:alpha val="100000"/>
                  </a:srgbClr>
                </a:solidFill>
                <a:latin typeface="OPPOSans H"/>
                <a:ea typeface="OPPOSans H"/>
                <a:cs typeface="OPPOSans H"/>
              </a:rPr>
              <a:t>04</a:t>
            </a:r>
            <a:endParaRPr kumimoji="1" lang="zh-CN" altLang="en-US"/>
          </a:p>
        </p:txBody>
      </p:sp>
    </p:spTree>
  </p:cSld>
</p:sld>
</file>

<file path=ppt/theme/_rels/theme1.xml.rels><?xml version="1.0" encoding="UTF-8" standalone="yes"?>
<Relationships xmlns="http://schemas.openxmlformats.org/package/2006/relationships">

</Relationships>
</file>

<file path=ppt/theme/theme1.xml><?xml version="1.0" encoding="utf-8"?>
<a:theme xmlns:a="http://schemas.openxmlformats.org/drawingml/2006/main" xmlns:r="http://schemas.openxmlformats.org/officeDocument/2006/relationships" xmlns:p="http://schemas.openxmlformats.org/presentationml/2006/main" name="Office 主题​​">
  <a:themeElements>
    <a:clrScheme name="Office">
      <a:dk1>
        <a:srgbClr val="000000"/>
      </a:dk1>
      <a:lt1>
        <a:srgbClr val="FFFFFF"/>
      </a:lt1>
      <a:dk2>
        <a:srgbClr val="44546A"/>
      </a:dk2>
      <a:lt2>
        <a:srgbClr val="E7E6E6"/>
      </a:lt2>
      <a:accent1>
        <a:srgbClr val="4CAF50"/>
      </a:accent1>
      <a:accent2>
        <a:srgbClr val="75BD42"/>
      </a:accent2>
      <a:accent3>
        <a:srgbClr val="38833B"/>
      </a:accent3>
      <a:accent4>
        <a:srgbClr val="75BD42"/>
      </a:accent4>
      <a:accent5>
        <a:srgbClr val="30C0B4"/>
      </a:accent5>
      <a:accent6>
        <a:srgbClr val="E54C5E"/>
      </a:accent6>
      <a:hlink>
        <a:srgbClr val="0026E5"/>
      </a:hlink>
      <a:folHlink>
        <a:srgbClr val="7E1FAD"/>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