
<file path=[Content_Types].xml><?xml version="1.0" encoding="utf-8"?>
<Types xmlns="http://schemas.openxmlformats.org/package/2006/content-types">
  <Default Extension="jpeg" ContentType="image/jpeg"/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OPPOSans H"/>
      <p:regular r:id="rId18"/>
    </p:embeddedFont>
    <p:embeddedFont>
      <p:font typeface="OPPOSans R"/>
      <p:regular r:id="rId19"/>
    </p:embeddedFont>
    <p:embeddedFont>
      <p:font typeface="OPPOSans M"/>
      <p:regular r:id="rId20"/>
    </p:embeddedFont>
    <p:embeddedFont>
      <p:font typeface="Source Han Sans CN Bold"/>
      <p:regular r:id="rId21"/>
    </p:embeddedFont>
    <p:embeddedFont>
      <p:font typeface="Source Han Sans"/>
      <p:regular r:id="rId22"/>
    </p:embeddedFont>
    <p:embeddedFont>
      <p:font typeface="OPPOSans B"/>
      <p:regular r:id="rId23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font" Target="fonts/font1.fntdata"/>
<Relationship Id="rId19" Type="http://schemas.openxmlformats.org/officeDocument/2006/relationships/font" Target="fonts/font3.fntdata"/>
<Relationship Id="rId20" Type="http://schemas.openxmlformats.org/officeDocument/2006/relationships/font" Target="fonts/font2.fntdata"/>
<Relationship Id="rId21" Type="http://schemas.openxmlformats.org/officeDocument/2006/relationships/font" Target="fonts/font4.fntdata"/>
<Relationship Id="rId22" Type="http://schemas.openxmlformats.org/officeDocument/2006/relationships/font" Target="fonts/font6.fntdata"/>
<Relationship Id="rId23" Type="http://schemas.openxmlformats.org/officeDocument/2006/relationships/font" Target="fonts/font5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jpe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1267" r="0" b="32660"/>
          <a:stretch>
            <a:fillRect/>
          </a:stretch>
        </p:blipFill>
        <p:spPr>
          <a:xfrm rot="0" flipH="0" flipV="0">
            <a:off x="0" y="0"/>
            <a:ext cx="12192000" cy="4514664"/>
          </a:xfrm>
          <a:custGeom>
            <a:avLst/>
            <a:gdLst>
              <a:gd name="connsiteX0" fmla="*/ 0 w 12192000"/>
              <a:gd name="connsiteY0" fmla="*/ 0 h 4514664"/>
              <a:gd name="connsiteX1" fmla="*/ 12192000 w 12192000"/>
              <a:gd name="connsiteY1" fmla="*/ 0 h 4514664"/>
              <a:gd name="connsiteX2" fmla="*/ 12192000 w 12192000"/>
              <a:gd name="connsiteY2" fmla="*/ 3300126 h 4514664"/>
              <a:gd name="connsiteX3" fmla="*/ 11942147 w 12192000"/>
              <a:gd name="connsiteY3" fmla="*/ 3418729 h 4514664"/>
              <a:gd name="connsiteX4" fmla="*/ 6096000 w 12192000"/>
              <a:gd name="connsiteY4" fmla="*/ 4514664 h 4514664"/>
              <a:gd name="connsiteX5" fmla="*/ 249853 w 12192000"/>
              <a:gd name="connsiteY5" fmla="*/ 3418729 h 4514664"/>
              <a:gd name="connsiteX6" fmla="*/ 0 w 12192000"/>
              <a:gd name="connsiteY6" fmla="*/ 3300126 h 4514664"/>
            </a:gdLst>
            <a:rect l="l" t="t" r="r" b="b"/>
            <a:pathLst>
              <a:path w="12192000" h="4514664">
                <a:moveTo>
                  <a:pt x="0" y="0"/>
                </a:moveTo>
                <a:lnTo>
                  <a:pt x="12192000" y="0"/>
                </a:lnTo>
                <a:lnTo>
                  <a:pt x="12192000" y="3300126"/>
                </a:lnTo>
                <a:lnTo>
                  <a:pt x="11942147" y="3418729"/>
                </a:lnTo>
                <a:cubicBezTo>
                  <a:pt x="10445988" y="4095854"/>
                  <a:pt x="8379063" y="4514664"/>
                  <a:pt x="6096000" y="4514664"/>
                </a:cubicBezTo>
                <a:cubicBezTo>
                  <a:pt x="3812938" y="4514664"/>
                  <a:pt x="1746013" y="4095854"/>
                  <a:pt x="249853" y="3418729"/>
                </a:cubicBezTo>
                <a:lnTo>
                  <a:pt x="0" y="33001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0"/>
            <a:ext cx="12192000" cy="4514664"/>
          </a:xfrm>
          <a:custGeom>
            <a:avLst/>
            <a:gdLst>
              <a:gd name="connsiteX0" fmla="*/ 0 w 12192000"/>
              <a:gd name="connsiteY0" fmla="*/ 0 h 4514664"/>
              <a:gd name="connsiteX1" fmla="*/ 12192000 w 12192000"/>
              <a:gd name="connsiteY1" fmla="*/ 0 h 4514664"/>
              <a:gd name="connsiteX2" fmla="*/ 12192000 w 12192000"/>
              <a:gd name="connsiteY2" fmla="*/ 3300126 h 4514664"/>
              <a:gd name="connsiteX3" fmla="*/ 11942147 w 12192000"/>
              <a:gd name="connsiteY3" fmla="*/ 3418729 h 4514664"/>
              <a:gd name="connsiteX4" fmla="*/ 6096000 w 12192000"/>
              <a:gd name="connsiteY4" fmla="*/ 4514664 h 4514664"/>
              <a:gd name="connsiteX5" fmla="*/ 249853 w 12192000"/>
              <a:gd name="connsiteY5" fmla="*/ 3418729 h 4514664"/>
              <a:gd name="connsiteX6" fmla="*/ 0 w 12192000"/>
              <a:gd name="connsiteY6" fmla="*/ 3300126 h 4514664"/>
            </a:gdLst>
            <a:rect l="l" t="t" r="r" b="b"/>
            <a:pathLst>
              <a:path w="12192000" h="4514664">
                <a:moveTo>
                  <a:pt x="0" y="0"/>
                </a:moveTo>
                <a:lnTo>
                  <a:pt x="12192000" y="0"/>
                </a:lnTo>
                <a:lnTo>
                  <a:pt x="12192000" y="3300126"/>
                </a:lnTo>
                <a:lnTo>
                  <a:pt x="11942147" y="3418729"/>
                </a:lnTo>
                <a:cubicBezTo>
                  <a:pt x="10445988" y="4095854"/>
                  <a:pt x="8379063" y="4514664"/>
                  <a:pt x="6096000" y="4514664"/>
                </a:cubicBezTo>
                <a:cubicBezTo>
                  <a:pt x="3812938" y="4514664"/>
                  <a:pt x="1746013" y="4095854"/>
                  <a:pt x="249853" y="3418729"/>
                </a:cubicBezTo>
                <a:lnTo>
                  <a:pt x="0" y="330012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5039651" y="4336854"/>
            <a:ext cx="7152349" cy="1353163"/>
          </a:xfrm>
          <a:custGeom>
            <a:avLst/>
            <a:gdLst>
              <a:gd name="connsiteX0" fmla="*/ 0 w 7152349"/>
              <a:gd name="connsiteY0" fmla="*/ 0 h 1353163"/>
              <a:gd name="connsiteX1" fmla="*/ 0 w 7152349"/>
              <a:gd name="connsiteY1" fmla="*/ 943716 h 1353163"/>
              <a:gd name="connsiteX2" fmla="*/ 423366 w 7152349"/>
              <a:gd name="connsiteY2" fmla="*/ 1045935 h 1353163"/>
              <a:gd name="connsiteX3" fmla="*/ 3476352 w 7152349"/>
              <a:gd name="connsiteY3" fmla="*/ 1353163 h 1353163"/>
              <a:gd name="connsiteX4" fmla="*/ 7057429 w 7152349"/>
              <a:gd name="connsiteY4" fmla="*/ 918431 h 1353163"/>
              <a:gd name="connsiteX5" fmla="*/ 7152349 w 7152349"/>
              <a:gd name="connsiteY5" fmla="*/ 890222 h 1353163"/>
              <a:gd name="connsiteX6" fmla="*/ 7040209 w 7152349"/>
              <a:gd name="connsiteY6" fmla="*/ 914972 h 1353163"/>
              <a:gd name="connsiteX7" fmla="*/ 2912273 w 7152349"/>
              <a:gd name="connsiteY7" fmla="*/ 898466 h 1353163"/>
              <a:gd name="connsiteX8" fmla="*/ 263035 w 7152349"/>
              <a:gd name="connsiteY8" fmla="*/ 120072 h 1353163"/>
            </a:gdLst>
            <a:rect l="l" t="t" r="r" b="b"/>
            <a:pathLst>
              <a:path w="7152349" h="1353163">
                <a:moveTo>
                  <a:pt x="0" y="0"/>
                </a:moveTo>
                <a:lnTo>
                  <a:pt x="0" y="943716"/>
                </a:lnTo>
                <a:lnTo>
                  <a:pt x="423366" y="1045935"/>
                </a:lnTo>
                <a:cubicBezTo>
                  <a:pt x="1330906" y="1241868"/>
                  <a:pt x="2370926" y="1353163"/>
                  <a:pt x="3476352" y="1353163"/>
                </a:cubicBezTo>
                <a:cubicBezTo>
                  <a:pt x="4802864" y="1353163"/>
                  <a:pt x="6035190" y="1192899"/>
                  <a:pt x="7057429" y="918431"/>
                </a:cubicBezTo>
                <a:lnTo>
                  <a:pt x="7152349" y="890222"/>
                </a:lnTo>
                <a:lnTo>
                  <a:pt x="7040209" y="914972"/>
                </a:lnTo>
                <a:cubicBezTo>
                  <a:pt x="5866372" y="1153684"/>
                  <a:pt x="4424268" y="1166459"/>
                  <a:pt x="2912273" y="898466"/>
                </a:cubicBezTo>
                <a:cubicBezTo>
                  <a:pt x="1940276" y="726185"/>
                  <a:pt x="1042917" y="456219"/>
                  <a:pt x="263035" y="120072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0" y="4518658"/>
            <a:ext cx="6737451" cy="1171358"/>
          </a:xfrm>
          <a:custGeom>
            <a:avLst/>
            <a:gdLst>
              <a:gd name="connsiteX0" fmla="*/ 0 w 6737451"/>
              <a:gd name="connsiteY0" fmla="*/ 0 h 1171358"/>
              <a:gd name="connsiteX1" fmla="*/ 247669 w 6737451"/>
              <a:gd name="connsiteY1" fmla="*/ 100680 h 1171358"/>
              <a:gd name="connsiteX2" fmla="*/ 2497375 w 6737451"/>
              <a:gd name="connsiteY2" fmla="*/ 716661 h 1171358"/>
              <a:gd name="connsiteX3" fmla="*/ 6625311 w 6737451"/>
              <a:gd name="connsiteY3" fmla="*/ 733167 h 1171358"/>
              <a:gd name="connsiteX4" fmla="*/ 6737451 w 6737451"/>
              <a:gd name="connsiteY4" fmla="*/ 708417 h 1171358"/>
              <a:gd name="connsiteX5" fmla="*/ 6642531 w 6737451"/>
              <a:gd name="connsiteY5" fmla="*/ 736626 h 1171358"/>
              <a:gd name="connsiteX6" fmla="*/ 3061455 w 6737451"/>
              <a:gd name="connsiteY6" fmla="*/ 1171358 h 1171358"/>
              <a:gd name="connsiteX7" fmla="*/ 8468 w 6737451"/>
              <a:gd name="connsiteY7" fmla="*/ 864130 h 1171358"/>
              <a:gd name="connsiteX8" fmla="*/ 0 w 6737451"/>
              <a:gd name="connsiteY8" fmla="*/ 862085 h 1171358"/>
            </a:gdLst>
            <a:rect l="l" t="t" r="r" b="b"/>
            <a:pathLst>
              <a:path w="6737451" h="1171358">
                <a:moveTo>
                  <a:pt x="0" y="0"/>
                </a:moveTo>
                <a:lnTo>
                  <a:pt x="247669" y="100680"/>
                </a:lnTo>
                <a:cubicBezTo>
                  <a:pt x="929212" y="361689"/>
                  <a:pt x="1687378" y="573093"/>
                  <a:pt x="2497375" y="716661"/>
                </a:cubicBezTo>
                <a:cubicBezTo>
                  <a:pt x="4009370" y="984654"/>
                  <a:pt x="5451474" y="971879"/>
                  <a:pt x="6625311" y="733167"/>
                </a:cubicBezTo>
                <a:lnTo>
                  <a:pt x="6737451" y="708417"/>
                </a:lnTo>
                <a:lnTo>
                  <a:pt x="6642531" y="736626"/>
                </a:lnTo>
                <a:cubicBezTo>
                  <a:pt x="5620292" y="1011094"/>
                  <a:pt x="4387966" y="1171358"/>
                  <a:pt x="3061455" y="1171358"/>
                </a:cubicBezTo>
                <a:cubicBezTo>
                  <a:pt x="1956028" y="1171358"/>
                  <a:pt x="916009" y="1060063"/>
                  <a:pt x="8468" y="864130"/>
                </a:cubicBezTo>
                <a:lnTo>
                  <a:pt x="0" y="862085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52462" y="867224"/>
            <a:ext cx="11087076" cy="5461005"/>
          </a:xfrm>
          <a:custGeom>
            <a:avLst/>
            <a:gdLst>
              <a:gd name="connsiteX0" fmla="*/ 370686 w 11087076"/>
              <a:gd name="connsiteY0" fmla="*/ 0 h 5196028"/>
              <a:gd name="connsiteX1" fmla="*/ 10716390 w 11087076"/>
              <a:gd name="connsiteY1" fmla="*/ 0 h 5196028"/>
              <a:gd name="connsiteX2" fmla="*/ 11087076 w 11087076"/>
              <a:gd name="connsiteY2" fmla="*/ 370686 h 5196028"/>
              <a:gd name="connsiteX3" fmla="*/ 11087076 w 11087076"/>
              <a:gd name="connsiteY3" fmla="*/ 4369788 h 5196028"/>
              <a:gd name="connsiteX4" fmla="*/ 11087076 w 11087076"/>
              <a:gd name="connsiteY4" fmla="*/ 4980645 h 5196028"/>
              <a:gd name="connsiteX5" fmla="*/ 11087076 w 11087076"/>
              <a:gd name="connsiteY5" fmla="*/ 5043392 h 5196028"/>
              <a:gd name="connsiteX6" fmla="*/ 10934440 w 11087076"/>
              <a:gd name="connsiteY6" fmla="*/ 5196028 h 5196028"/>
              <a:gd name="connsiteX7" fmla="*/ 152636 w 11087076"/>
              <a:gd name="connsiteY7" fmla="*/ 5196028 h 5196028"/>
              <a:gd name="connsiteX8" fmla="*/ 0 w 11087076"/>
              <a:gd name="connsiteY8" fmla="*/ 5043392 h 5196028"/>
              <a:gd name="connsiteX9" fmla="*/ 0 w 11087076"/>
              <a:gd name="connsiteY9" fmla="*/ 4980645 h 5196028"/>
              <a:gd name="connsiteX10" fmla="*/ 0 w 11087076"/>
              <a:gd name="connsiteY10" fmla="*/ 4369788 h 5196028"/>
              <a:gd name="connsiteX11" fmla="*/ 0 w 11087076"/>
              <a:gd name="connsiteY11" fmla="*/ 370686 h 5196028"/>
              <a:gd name="connsiteX12" fmla="*/ 370686 w 11087076"/>
              <a:gd name="connsiteY12" fmla="*/ 0 h 5196028"/>
            </a:gdLst>
            <a:rect l="l" t="t" r="r" b="b"/>
            <a:pathLst>
              <a:path w="11087076" h="5196028">
                <a:moveTo>
                  <a:pt x="370686" y="0"/>
                </a:moveTo>
                <a:lnTo>
                  <a:pt x="10716390" y="0"/>
                </a:lnTo>
                <a:cubicBezTo>
                  <a:pt x="10921114" y="0"/>
                  <a:pt x="11087076" y="165962"/>
                  <a:pt x="11087076" y="370686"/>
                </a:cubicBezTo>
                <a:lnTo>
                  <a:pt x="11087076" y="4369788"/>
                </a:lnTo>
                <a:lnTo>
                  <a:pt x="11087076" y="4980645"/>
                </a:lnTo>
                <a:lnTo>
                  <a:pt x="11087076" y="5043392"/>
                </a:lnTo>
                <a:cubicBezTo>
                  <a:pt x="11087076" y="5127691"/>
                  <a:pt x="11018739" y="5196028"/>
                  <a:pt x="10934440" y="5196028"/>
                </a:cubicBezTo>
                <a:lnTo>
                  <a:pt x="152636" y="5196028"/>
                </a:lnTo>
                <a:cubicBezTo>
                  <a:pt x="68337" y="5196028"/>
                  <a:pt x="0" y="5127691"/>
                  <a:pt x="0" y="5043392"/>
                </a:cubicBezTo>
                <a:lnTo>
                  <a:pt x="0" y="4980645"/>
                </a:lnTo>
                <a:lnTo>
                  <a:pt x="0" y="4369788"/>
                </a:lnTo>
                <a:lnTo>
                  <a:pt x="0" y="370686"/>
                </a:lnTo>
                <a:cubicBezTo>
                  <a:pt x="0" y="165962"/>
                  <a:pt x="165962" y="0"/>
                  <a:pt x="370686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38100" blurRad="279400" dir="5400000" sx="100000" sy="100000" kx="0" ky="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714721" y="1596289"/>
            <a:ext cx="6762558" cy="19165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700">
                <a:ln w="8890">
                  <a:noFill/>
                </a:ln>
                <a:solidFill>
                  <a:srgbClr val="15608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生产工作管理精进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-36268" y="4340043"/>
            <a:ext cx="12264536" cy="14007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6600">
                <a:ln w="12700">
                  <a:noFill/>
                </a:ln>
                <a:gradFill>
                  <a:gsLst>
                    <a:gs pos="0">
                      <a:srgbClr val="A2D8F0">
                        <a:alpha val="20000"/>
                      </a:srgbClr>
                    </a:gs>
                    <a:gs pos="100000">
                      <a:srgbClr val="F0F8FD">
                        <a:alpha val="85000"/>
                      </a:srgbClr>
                    </a:gs>
                  </a:gsLst>
                  <a:lin ang="5400000" scaled="0"/>
                </a:gradFill>
                <a:latin typeface="OPPOSans H"/>
                <a:ea typeface="OPPOSans H"/>
                <a:cs typeface="OPPOSans H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960188" y="475253"/>
            <a:ext cx="197052" cy="197080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484358" y="475253"/>
            <a:ext cx="209099" cy="197080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1" flipV="0">
            <a:off x="3112085" y="384131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13" name="标题 1"/>
          <p:cNvSpPr txBox="1"/>
          <p:nvPr/>
        </p:nvSpPr>
        <p:spPr>
          <a:xfrm rot="21272003" flipH="1" flipV="0">
            <a:off x="5182667" y="4190548"/>
            <a:ext cx="7100425" cy="1573388"/>
          </a:xfrm>
          <a:custGeom>
            <a:avLst/>
            <a:gdLst>
              <a:gd name="connsiteX0" fmla="*/ 0 w 7100425"/>
              <a:gd name="connsiteY0" fmla="*/ 0 h 1573388"/>
              <a:gd name="connsiteX1" fmla="*/ 104270 w 7100425"/>
              <a:gd name="connsiteY1" fmla="*/ 1089536 h 1573388"/>
              <a:gd name="connsiteX2" fmla="*/ 193420 w 7100425"/>
              <a:gd name="connsiteY2" fmla="*/ 1118654 h 1573388"/>
              <a:gd name="connsiteX3" fmla="*/ 3601752 w 7100425"/>
              <a:gd name="connsiteY3" fmla="*/ 1573388 h 1573388"/>
              <a:gd name="connsiteX4" fmla="*/ 7010084 w 7100425"/>
              <a:gd name="connsiteY4" fmla="*/ 1118654 h 1573388"/>
              <a:gd name="connsiteX5" fmla="*/ 7100425 w 7100425"/>
              <a:gd name="connsiteY5" fmla="*/ 1089147 h 1573388"/>
              <a:gd name="connsiteX6" fmla="*/ 6993693 w 7100425"/>
              <a:gd name="connsiteY6" fmla="*/ 1115035 h 1573388"/>
              <a:gd name="connsiteX7" fmla="*/ 3064883 w 7100425"/>
              <a:gd name="connsiteY7" fmla="*/ 1097770 h 1573388"/>
              <a:gd name="connsiteX8" fmla="*/ 181814 w 7100425"/>
              <a:gd name="connsiteY8" fmla="*/ 102138 h 1573388"/>
            </a:gdLst>
            <a:rect l="l" t="t" r="r" b="b"/>
            <a:pathLst>
              <a:path w="7100425" h="1573388">
                <a:moveTo>
                  <a:pt x="0" y="0"/>
                </a:moveTo>
                <a:lnTo>
                  <a:pt x="104270" y="1089536"/>
                </a:lnTo>
                <a:lnTo>
                  <a:pt x="193420" y="1118654"/>
                </a:lnTo>
                <a:cubicBezTo>
                  <a:pt x="1166349" y="1405749"/>
                  <a:pt x="2339229" y="1573388"/>
                  <a:pt x="3601752" y="1573388"/>
                </a:cubicBezTo>
                <a:cubicBezTo>
                  <a:pt x="4864275" y="1573388"/>
                  <a:pt x="6037156" y="1405750"/>
                  <a:pt x="7010084" y="1118654"/>
                </a:cubicBezTo>
                <a:lnTo>
                  <a:pt x="7100425" y="1089147"/>
                </a:lnTo>
                <a:lnTo>
                  <a:pt x="6993693" y="1115035"/>
                </a:lnTo>
                <a:cubicBezTo>
                  <a:pt x="5876481" y="1364731"/>
                  <a:pt x="4503942" y="1378094"/>
                  <a:pt x="3064883" y="1097770"/>
                </a:cubicBezTo>
                <a:cubicBezTo>
                  <a:pt x="1985589" y="887526"/>
                  <a:pt x="1002983" y="538208"/>
                  <a:pt x="181814" y="102138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360017" flipH="0" flipV="0">
            <a:off x="-88326" y="4456055"/>
            <a:ext cx="6658866" cy="1340939"/>
          </a:xfrm>
          <a:custGeom>
            <a:avLst/>
            <a:gdLst>
              <a:gd name="connsiteX0" fmla="*/ 0 w 6658866"/>
              <a:gd name="connsiteY0" fmla="*/ 0 h 1340939"/>
              <a:gd name="connsiteX1" fmla="*/ 101880 w 6658866"/>
              <a:gd name="connsiteY1" fmla="*/ 51113 h 1340939"/>
              <a:gd name="connsiteX2" fmla="*/ 2623324 w 6658866"/>
              <a:gd name="connsiteY2" fmla="*/ 865321 h 1340939"/>
              <a:gd name="connsiteX3" fmla="*/ 6552135 w 6658866"/>
              <a:gd name="connsiteY3" fmla="*/ 882586 h 1340939"/>
              <a:gd name="connsiteX4" fmla="*/ 6658866 w 6658866"/>
              <a:gd name="connsiteY4" fmla="*/ 856698 h 1340939"/>
              <a:gd name="connsiteX5" fmla="*/ 6568525 w 6658866"/>
              <a:gd name="connsiteY5" fmla="*/ 886205 h 1340939"/>
              <a:gd name="connsiteX6" fmla="*/ 3160193 w 6658866"/>
              <a:gd name="connsiteY6" fmla="*/ 1340939 h 1340939"/>
              <a:gd name="connsiteX7" fmla="*/ 254478 w 6658866"/>
              <a:gd name="connsiteY7" fmla="*/ 1019575 h 1340939"/>
              <a:gd name="connsiteX8" fmla="*/ 102940 w 6658866"/>
              <a:gd name="connsiteY8" fmla="*/ 979364 h 1340939"/>
            </a:gdLst>
            <a:rect l="l" t="t" r="r" b="b"/>
            <a:pathLst>
              <a:path w="6658866" h="1340939">
                <a:moveTo>
                  <a:pt x="0" y="0"/>
                </a:moveTo>
                <a:lnTo>
                  <a:pt x="101880" y="51113"/>
                </a:lnTo>
                <a:cubicBezTo>
                  <a:pt x="844142" y="402726"/>
                  <a:pt x="1698214" y="685112"/>
                  <a:pt x="2623324" y="865321"/>
                </a:cubicBezTo>
                <a:cubicBezTo>
                  <a:pt x="4062383" y="1145645"/>
                  <a:pt x="5434922" y="1132282"/>
                  <a:pt x="6552135" y="882586"/>
                </a:cubicBezTo>
                <a:lnTo>
                  <a:pt x="6658866" y="856698"/>
                </a:lnTo>
                <a:lnTo>
                  <a:pt x="6568525" y="886205"/>
                </a:lnTo>
                <a:cubicBezTo>
                  <a:pt x="5595597" y="1173301"/>
                  <a:pt x="4422716" y="1340939"/>
                  <a:pt x="3160193" y="1340939"/>
                </a:cubicBezTo>
                <a:cubicBezTo>
                  <a:pt x="2108091" y="1340939"/>
                  <a:pt x="1118240" y="1224523"/>
                  <a:pt x="254478" y="1019575"/>
                </a:cubicBezTo>
                <a:lnTo>
                  <a:pt x="102940" y="979364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5375" r="0" b="16793"/>
          <a:stretch>
            <a:fillRect/>
          </a:stretch>
        </p:blipFill>
        <p:spPr>
          <a:xfrm rot="0" flipH="0" flipV="0">
            <a:off x="2512947" y="4254174"/>
            <a:ext cx="7166107" cy="2603825"/>
          </a:xfrm>
          <a:custGeom>
            <a:avLst/>
            <a:gdLst>
              <a:gd name="connsiteX0" fmla="*/ 0 w 6803726"/>
              <a:gd name="connsiteY0" fmla="*/ 0 h 2472153"/>
              <a:gd name="connsiteX1" fmla="*/ 6803726 w 6803726"/>
              <a:gd name="connsiteY1" fmla="*/ 0 h 2472153"/>
              <a:gd name="connsiteX2" fmla="*/ 6803726 w 6803726"/>
              <a:gd name="connsiteY2" fmla="*/ 2472153 h 2472153"/>
              <a:gd name="connsiteX3" fmla="*/ 0 w 6803726"/>
              <a:gd name="connsiteY3" fmla="*/ 2472153 h 2472153"/>
            </a:gdLst>
            <a:rect l="l" t="t" r="r" b="b"/>
            <a:pathLst>
              <a:path w="6803726" h="2472153">
                <a:moveTo>
                  <a:pt x="0" y="0"/>
                </a:moveTo>
                <a:lnTo>
                  <a:pt x="6803726" y="0"/>
                </a:lnTo>
                <a:lnTo>
                  <a:pt x="6803726" y="2472153"/>
                </a:lnTo>
                <a:lnTo>
                  <a:pt x="0" y="247215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 rot="0" flipH="0" flipV="0">
            <a:off x="4437154" y="867224"/>
            <a:ext cx="3317692" cy="534173"/>
          </a:xfrm>
          <a:custGeom>
            <a:avLst/>
            <a:gdLst>
              <a:gd name="connsiteX0" fmla="*/ 8000127 w 8000127"/>
              <a:gd name="connsiteY0" fmla="*/ 0 h 516587"/>
              <a:gd name="connsiteX1" fmla="*/ 6052629 w 8000127"/>
              <a:gd name="connsiteY1" fmla="*/ 0 h 516587"/>
              <a:gd name="connsiteX2" fmla="*/ 5332584 w 8000127"/>
              <a:gd name="connsiteY2" fmla="*/ 0 h 516587"/>
              <a:gd name="connsiteX3" fmla="*/ 4615041 w 8000127"/>
              <a:gd name="connsiteY3" fmla="*/ 0 h 516587"/>
              <a:gd name="connsiteX4" fmla="*/ 3385086 w 8000127"/>
              <a:gd name="connsiteY4" fmla="*/ 0 h 516587"/>
              <a:gd name="connsiteX5" fmla="*/ 2667543 w 8000127"/>
              <a:gd name="connsiteY5" fmla="*/ 0 h 516587"/>
              <a:gd name="connsiteX6" fmla="*/ 1947498 w 8000127"/>
              <a:gd name="connsiteY6" fmla="*/ 0 h 516587"/>
              <a:gd name="connsiteX7" fmla="*/ 0 w 8000127"/>
              <a:gd name="connsiteY7" fmla="*/ 0 h 516587"/>
              <a:gd name="connsiteX8" fmla="*/ 8479 w 8000127"/>
              <a:gd name="connsiteY8" fmla="*/ 3421 h 516587"/>
              <a:gd name="connsiteX9" fmla="*/ 150927 w 8000127"/>
              <a:gd name="connsiteY9" fmla="*/ 133423 h 516587"/>
              <a:gd name="connsiteX10" fmla="*/ 254371 w 8000127"/>
              <a:gd name="connsiteY10" fmla="*/ 343821 h 516587"/>
              <a:gd name="connsiteX11" fmla="*/ 593533 w 8000127"/>
              <a:gd name="connsiteY11" fmla="*/ 516587 h 516587"/>
              <a:gd name="connsiteX12" fmla="*/ 1942432 w 8000127"/>
              <a:gd name="connsiteY12" fmla="*/ 516587 h 516587"/>
              <a:gd name="connsiteX13" fmla="*/ 2541031 w 8000127"/>
              <a:gd name="connsiteY13" fmla="*/ 516587 h 516587"/>
              <a:gd name="connsiteX14" fmla="*/ 2572492 w 8000127"/>
              <a:gd name="connsiteY14" fmla="*/ 516587 h 516587"/>
              <a:gd name="connsiteX15" fmla="*/ 2607050 w 8000127"/>
              <a:gd name="connsiteY15" fmla="*/ 516587 h 516587"/>
              <a:gd name="connsiteX16" fmla="*/ 2647213 w 8000127"/>
              <a:gd name="connsiteY16" fmla="*/ 516587 h 516587"/>
              <a:gd name="connsiteX17" fmla="*/ 2667543 w 8000127"/>
              <a:gd name="connsiteY17" fmla="*/ 516587 h 516587"/>
              <a:gd name="connsiteX18" fmla="*/ 2792721 w 8000127"/>
              <a:gd name="connsiteY18" fmla="*/ 516587 h 516587"/>
              <a:gd name="connsiteX19" fmla="*/ 3032612 w 8000127"/>
              <a:gd name="connsiteY19" fmla="*/ 516587 h 516587"/>
              <a:gd name="connsiteX20" fmla="*/ 3385086 w 8000127"/>
              <a:gd name="connsiteY20" fmla="*/ 516587 h 516587"/>
              <a:gd name="connsiteX21" fmla="*/ 3390484 w 8000127"/>
              <a:gd name="connsiteY21" fmla="*/ 516587 h 516587"/>
              <a:gd name="connsiteX22" fmla="*/ 3445579 w 8000127"/>
              <a:gd name="connsiteY22" fmla="*/ 516587 h 516587"/>
              <a:gd name="connsiteX23" fmla="*/ 3889930 w 8000127"/>
              <a:gd name="connsiteY23" fmla="*/ 516587 h 516587"/>
              <a:gd name="connsiteX24" fmla="*/ 4110197 w 8000127"/>
              <a:gd name="connsiteY24" fmla="*/ 516587 h 516587"/>
              <a:gd name="connsiteX25" fmla="*/ 4554548 w 8000127"/>
              <a:gd name="connsiteY25" fmla="*/ 516587 h 516587"/>
              <a:gd name="connsiteX26" fmla="*/ 4609643 w 8000127"/>
              <a:gd name="connsiteY26" fmla="*/ 516587 h 516587"/>
              <a:gd name="connsiteX27" fmla="*/ 4615041 w 8000127"/>
              <a:gd name="connsiteY27" fmla="*/ 516587 h 516587"/>
              <a:gd name="connsiteX28" fmla="*/ 4967515 w 8000127"/>
              <a:gd name="connsiteY28" fmla="*/ 516587 h 516587"/>
              <a:gd name="connsiteX29" fmla="*/ 5207406 w 8000127"/>
              <a:gd name="connsiteY29" fmla="*/ 516587 h 516587"/>
              <a:gd name="connsiteX30" fmla="*/ 5332584 w 8000127"/>
              <a:gd name="connsiteY30" fmla="*/ 516587 h 516587"/>
              <a:gd name="connsiteX31" fmla="*/ 5352914 w 8000127"/>
              <a:gd name="connsiteY31" fmla="*/ 516587 h 516587"/>
              <a:gd name="connsiteX32" fmla="*/ 5393077 w 8000127"/>
              <a:gd name="connsiteY32" fmla="*/ 516587 h 516587"/>
              <a:gd name="connsiteX33" fmla="*/ 5427635 w 8000127"/>
              <a:gd name="connsiteY33" fmla="*/ 516587 h 516587"/>
              <a:gd name="connsiteX34" fmla="*/ 5459096 w 8000127"/>
              <a:gd name="connsiteY34" fmla="*/ 516587 h 516587"/>
              <a:gd name="connsiteX35" fmla="*/ 6057695 w 8000127"/>
              <a:gd name="connsiteY35" fmla="*/ 516587 h 516587"/>
              <a:gd name="connsiteX36" fmla="*/ 7406594 w 8000127"/>
              <a:gd name="connsiteY36" fmla="*/ 516587 h 516587"/>
              <a:gd name="connsiteX37" fmla="*/ 7745756 w 8000127"/>
              <a:gd name="connsiteY37" fmla="*/ 343821 h 516587"/>
              <a:gd name="connsiteX38" fmla="*/ 7849200 w 8000127"/>
              <a:gd name="connsiteY38" fmla="*/ 133423 h 516587"/>
              <a:gd name="connsiteX39" fmla="*/ 7991648 w 8000127"/>
              <a:gd name="connsiteY39" fmla="*/ 3421 h 516587"/>
              <a:gd name="connsiteX40" fmla="*/ 8000127 w 8000127"/>
              <a:gd name="connsiteY40" fmla="*/ 0 h 516587"/>
            </a:gdLst>
            <a:rect l="l" t="t" r="r" b="b"/>
            <a:pathLst>
              <a:path w="8000127" h="516587">
                <a:moveTo>
                  <a:pt x="8000127" y="0"/>
                </a:moveTo>
                <a:lnTo>
                  <a:pt x="6052629" y="0"/>
                </a:lnTo>
                <a:lnTo>
                  <a:pt x="5332584" y="0"/>
                </a:lnTo>
                <a:lnTo>
                  <a:pt x="4615041" y="0"/>
                </a:lnTo>
                <a:lnTo>
                  <a:pt x="3385086" y="0"/>
                </a:lnTo>
                <a:lnTo>
                  <a:pt x="2667543" y="0"/>
                </a:lnTo>
                <a:lnTo>
                  <a:pt x="1947498" y="0"/>
                </a:lnTo>
                <a:lnTo>
                  <a:pt x="0" y="0"/>
                </a:lnTo>
                <a:cubicBezTo>
                  <a:pt x="0" y="0"/>
                  <a:pt x="0" y="0"/>
                  <a:pt x="8479" y="3421"/>
                </a:cubicBezTo>
                <a:cubicBezTo>
                  <a:pt x="71224" y="27369"/>
                  <a:pt x="120402" y="73554"/>
                  <a:pt x="150927" y="133423"/>
                </a:cubicBezTo>
                <a:cubicBezTo>
                  <a:pt x="150927" y="133423"/>
                  <a:pt x="150927" y="133423"/>
                  <a:pt x="254371" y="343821"/>
                </a:cubicBezTo>
                <a:cubicBezTo>
                  <a:pt x="315421" y="468692"/>
                  <a:pt x="454477" y="516587"/>
                  <a:pt x="593533" y="516587"/>
                </a:cubicBezTo>
                <a:cubicBezTo>
                  <a:pt x="593533" y="516587"/>
                  <a:pt x="593533" y="516587"/>
                  <a:pt x="1942432" y="516587"/>
                </a:cubicBezTo>
                <a:lnTo>
                  <a:pt x="2541031" y="516587"/>
                </a:lnTo>
                <a:lnTo>
                  <a:pt x="2572492" y="516587"/>
                </a:lnTo>
                <a:lnTo>
                  <a:pt x="2607050" y="516587"/>
                </a:lnTo>
                <a:lnTo>
                  <a:pt x="2647213" y="516587"/>
                </a:lnTo>
                <a:lnTo>
                  <a:pt x="2667543" y="516587"/>
                </a:lnTo>
                <a:lnTo>
                  <a:pt x="2792721" y="516587"/>
                </a:lnTo>
                <a:cubicBezTo>
                  <a:pt x="2855643" y="516587"/>
                  <a:pt x="2934296" y="516587"/>
                  <a:pt x="3032612" y="516587"/>
                </a:cubicBezTo>
                <a:lnTo>
                  <a:pt x="3385086" y="516587"/>
                </a:lnTo>
                <a:lnTo>
                  <a:pt x="3390484" y="516587"/>
                </a:lnTo>
                <a:lnTo>
                  <a:pt x="3445579" y="516587"/>
                </a:lnTo>
                <a:lnTo>
                  <a:pt x="3889930" y="516587"/>
                </a:lnTo>
                <a:lnTo>
                  <a:pt x="4110197" y="516587"/>
                </a:lnTo>
                <a:lnTo>
                  <a:pt x="4554548" y="516587"/>
                </a:lnTo>
                <a:lnTo>
                  <a:pt x="4609643" y="516587"/>
                </a:lnTo>
                <a:lnTo>
                  <a:pt x="4615041" y="516587"/>
                </a:lnTo>
                <a:lnTo>
                  <a:pt x="4967515" y="516587"/>
                </a:lnTo>
                <a:cubicBezTo>
                  <a:pt x="5065831" y="516587"/>
                  <a:pt x="5144484" y="516587"/>
                  <a:pt x="5207406" y="516587"/>
                </a:cubicBezTo>
                <a:lnTo>
                  <a:pt x="5332584" y="516587"/>
                </a:lnTo>
                <a:lnTo>
                  <a:pt x="5352914" y="516587"/>
                </a:lnTo>
                <a:lnTo>
                  <a:pt x="5393077" y="516587"/>
                </a:lnTo>
                <a:lnTo>
                  <a:pt x="5427635" y="516587"/>
                </a:lnTo>
                <a:lnTo>
                  <a:pt x="5459096" y="516587"/>
                </a:lnTo>
                <a:lnTo>
                  <a:pt x="6057695" y="516587"/>
                </a:lnTo>
                <a:cubicBezTo>
                  <a:pt x="7406594" y="516587"/>
                  <a:pt x="7406594" y="516587"/>
                  <a:pt x="7406594" y="516587"/>
                </a:cubicBezTo>
                <a:cubicBezTo>
                  <a:pt x="7545650" y="516587"/>
                  <a:pt x="7684706" y="468692"/>
                  <a:pt x="7745756" y="343821"/>
                </a:cubicBezTo>
                <a:cubicBezTo>
                  <a:pt x="7849200" y="133423"/>
                  <a:pt x="7849200" y="133423"/>
                  <a:pt x="7849200" y="133423"/>
                </a:cubicBezTo>
                <a:cubicBezTo>
                  <a:pt x="7879725" y="73554"/>
                  <a:pt x="7928903" y="27369"/>
                  <a:pt x="7991648" y="3421"/>
                </a:cubicBezTo>
                <a:cubicBezTo>
                  <a:pt x="8000127" y="0"/>
                  <a:pt x="8000127" y="0"/>
                  <a:pt x="8000127" y="0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039651" y="1003134"/>
            <a:ext cx="2112698" cy="262352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1" flipV="1">
            <a:off x="10013976" y="475253"/>
            <a:ext cx="203651" cy="19708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178847" y="4289243"/>
            <a:ext cx="1654628" cy="379683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032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346205" y="4371278"/>
            <a:ext cx="1319912" cy="21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主讲人：AiPPT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358525" y="4289243"/>
            <a:ext cx="1654628" cy="379683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032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475083" y="4371278"/>
            <a:ext cx="1434212" cy="21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时间：20XX.XX
</a:t>
            </a:r>
            <a:endParaRPr kumimoji="1" lang="zh-CN" altLang="en-US"/>
          </a:p>
        </p:txBody>
      </p:sp>
      <p:cxnSp>
        <p:nvCxnSpPr>
          <p:cNvPr id="23" name="标题 1"/>
          <p:cNvCxnSpPr/>
          <p:nvPr/>
        </p:nvCxnSpPr>
        <p:spPr>
          <a:xfrm rot="0" flipH="0" flipV="0">
            <a:off x="7667296" y="384131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24" name="标题 1"/>
          <p:cNvSpPr txBox="1"/>
          <p:nvPr/>
        </p:nvSpPr>
        <p:spPr>
          <a:xfrm rot="0" flipH="0" flipV="0">
            <a:off x="7281445" y="380272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1" flipV="0">
            <a:off x="4374181" y="380272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5159792" y="3594832"/>
            <a:ext cx="1872417" cy="5050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4000">
                <a:ln w="8890">
                  <a:solidFill>
                    <a:srgbClr val="FFFFFF">
                      <a:alpha val="22000"/>
                    </a:srgbClr>
                  </a:solidFill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254045"/>
            <a:ext cx="9461611" cy="1428584"/>
          </a:xfrm>
          <a:prstGeom prst="roundRect">
            <a:avLst>
              <a:gd name="adj" fmla="val 879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38100" blurRad="203200" dir="2700000" sx="100000" sy="100000" kx="0" ky="0" algn="tl" rotWithShape="0">
              <a:srgbClr val="000000">
                <a:alpha val="8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06670" y="1699649"/>
            <a:ext cx="8969071" cy="906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因果图是一种用于识别问题原因和效果之间关系的图表工具，常用于质量问题的根本原因分析。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5400000" flipH="0" flipV="0">
            <a:off x="9962984" y="1130300"/>
            <a:ext cx="274984" cy="274984"/>
          </a:xfrm>
          <a:custGeom>
            <a:avLst/>
            <a:gdLst>
              <a:gd name="connsiteX0" fmla="*/ 0 w 1272540"/>
              <a:gd name="connsiteY0" fmla="*/ 636270 h 1272540"/>
              <a:gd name="connsiteX1" fmla="*/ 152400 w 1272540"/>
              <a:gd name="connsiteY1" fmla="*/ 483870 h 1272540"/>
              <a:gd name="connsiteX2" fmla="*/ 483870 w 1272540"/>
              <a:gd name="connsiteY2" fmla="*/ 483870 h 1272540"/>
              <a:gd name="connsiteX3" fmla="*/ 483870 w 1272540"/>
              <a:gd name="connsiteY3" fmla="*/ 152400 h 1272540"/>
              <a:gd name="connsiteX4" fmla="*/ 636270 w 1272540"/>
              <a:gd name="connsiteY4" fmla="*/ 0 h 1272540"/>
              <a:gd name="connsiteX5" fmla="*/ 788670 w 1272540"/>
              <a:gd name="connsiteY5" fmla="*/ 152400 h 1272540"/>
              <a:gd name="connsiteX6" fmla="*/ 788670 w 1272540"/>
              <a:gd name="connsiteY6" fmla="*/ 483870 h 1272540"/>
              <a:gd name="connsiteX7" fmla="*/ 1120140 w 1272540"/>
              <a:gd name="connsiteY7" fmla="*/ 483870 h 1272540"/>
              <a:gd name="connsiteX8" fmla="*/ 1272540 w 1272540"/>
              <a:gd name="connsiteY8" fmla="*/ 636270 h 1272540"/>
              <a:gd name="connsiteX9" fmla="*/ 1120140 w 1272540"/>
              <a:gd name="connsiteY9" fmla="*/ 788670 h 1272540"/>
              <a:gd name="connsiteX10" fmla="*/ 788670 w 1272540"/>
              <a:gd name="connsiteY10" fmla="*/ 788670 h 1272540"/>
              <a:gd name="connsiteX11" fmla="*/ 788670 w 1272540"/>
              <a:gd name="connsiteY11" fmla="*/ 1120140 h 1272540"/>
              <a:gd name="connsiteX12" fmla="*/ 636270 w 1272540"/>
              <a:gd name="connsiteY12" fmla="*/ 1272540 h 1272540"/>
              <a:gd name="connsiteX13" fmla="*/ 483870 w 1272540"/>
              <a:gd name="connsiteY13" fmla="*/ 1120140 h 1272540"/>
              <a:gd name="connsiteX14" fmla="*/ 483870 w 1272540"/>
              <a:gd name="connsiteY14" fmla="*/ 788670 h 1272540"/>
              <a:gd name="connsiteX15" fmla="*/ 152400 w 1272540"/>
              <a:gd name="connsiteY15" fmla="*/ 788670 h 1272540"/>
              <a:gd name="connsiteX16" fmla="*/ 0 w 1272540"/>
              <a:gd name="connsiteY16" fmla="*/ 636270 h 1272540"/>
            </a:gdLst>
            <a:rect l="l" t="t" r="r" b="b"/>
            <a:pathLst>
              <a:path w="1272540" h="1272540">
                <a:moveTo>
                  <a:pt x="0" y="636270"/>
                </a:moveTo>
                <a:cubicBezTo>
                  <a:pt x="0" y="552102"/>
                  <a:pt x="68232" y="483870"/>
                  <a:pt x="152400" y="483870"/>
                </a:cubicBezTo>
                <a:lnTo>
                  <a:pt x="483870" y="483870"/>
                </a:lnTo>
                <a:lnTo>
                  <a:pt x="483870" y="152400"/>
                </a:lnTo>
                <a:cubicBezTo>
                  <a:pt x="483870" y="68232"/>
                  <a:pt x="552102" y="0"/>
                  <a:pt x="636270" y="0"/>
                </a:cubicBezTo>
                <a:cubicBezTo>
                  <a:pt x="720438" y="0"/>
                  <a:pt x="788670" y="68232"/>
                  <a:pt x="788670" y="152400"/>
                </a:cubicBezTo>
                <a:lnTo>
                  <a:pt x="788670" y="483870"/>
                </a:lnTo>
                <a:lnTo>
                  <a:pt x="1120140" y="483870"/>
                </a:lnTo>
                <a:cubicBezTo>
                  <a:pt x="1204308" y="483870"/>
                  <a:pt x="1272540" y="552102"/>
                  <a:pt x="1272540" y="636270"/>
                </a:cubicBezTo>
                <a:cubicBezTo>
                  <a:pt x="1272540" y="720438"/>
                  <a:pt x="1204308" y="788670"/>
                  <a:pt x="1120140" y="788670"/>
                </a:cubicBezTo>
                <a:lnTo>
                  <a:pt x="788670" y="788670"/>
                </a:lnTo>
                <a:lnTo>
                  <a:pt x="788670" y="1120140"/>
                </a:lnTo>
                <a:cubicBezTo>
                  <a:pt x="788670" y="1204308"/>
                  <a:pt x="720438" y="1272540"/>
                  <a:pt x="636270" y="1272540"/>
                </a:cubicBezTo>
                <a:cubicBezTo>
                  <a:pt x="552102" y="1272540"/>
                  <a:pt x="483870" y="1204308"/>
                  <a:pt x="483870" y="1120140"/>
                </a:cubicBezTo>
                <a:lnTo>
                  <a:pt x="483870" y="788670"/>
                </a:lnTo>
                <a:lnTo>
                  <a:pt x="152400" y="788670"/>
                </a:lnTo>
                <a:cubicBezTo>
                  <a:pt x="68232" y="788670"/>
                  <a:pt x="0" y="720438"/>
                  <a:pt x="0" y="636270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93912" y="2934061"/>
            <a:ext cx="9461611" cy="1428584"/>
          </a:xfrm>
          <a:prstGeom prst="roundRect">
            <a:avLst>
              <a:gd name="adj" fmla="val 879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38100" blurRad="203200" dir="2700000" sx="100000" sy="100000" kx="0" ky="0" algn="tl" rotWithShape="0">
              <a:srgbClr val="000000">
                <a:alpha val="8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40182" y="3379665"/>
            <a:ext cx="8969071" cy="906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帕累托图是一种用于识别和优先处理最重要问题的图表工具，遵循“80/20”原则，即80%的问题由20%的原因引起。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5400000" flipH="0" flipV="0">
            <a:off x="10503672" y="2834170"/>
            <a:ext cx="274984" cy="274984"/>
          </a:xfrm>
          <a:custGeom>
            <a:avLst/>
            <a:gdLst>
              <a:gd name="connsiteX0" fmla="*/ 0 w 1272540"/>
              <a:gd name="connsiteY0" fmla="*/ 636270 h 1272540"/>
              <a:gd name="connsiteX1" fmla="*/ 152400 w 1272540"/>
              <a:gd name="connsiteY1" fmla="*/ 483870 h 1272540"/>
              <a:gd name="connsiteX2" fmla="*/ 483870 w 1272540"/>
              <a:gd name="connsiteY2" fmla="*/ 483870 h 1272540"/>
              <a:gd name="connsiteX3" fmla="*/ 483870 w 1272540"/>
              <a:gd name="connsiteY3" fmla="*/ 152400 h 1272540"/>
              <a:gd name="connsiteX4" fmla="*/ 636270 w 1272540"/>
              <a:gd name="connsiteY4" fmla="*/ 0 h 1272540"/>
              <a:gd name="connsiteX5" fmla="*/ 788670 w 1272540"/>
              <a:gd name="connsiteY5" fmla="*/ 152400 h 1272540"/>
              <a:gd name="connsiteX6" fmla="*/ 788670 w 1272540"/>
              <a:gd name="connsiteY6" fmla="*/ 483870 h 1272540"/>
              <a:gd name="connsiteX7" fmla="*/ 1120140 w 1272540"/>
              <a:gd name="connsiteY7" fmla="*/ 483870 h 1272540"/>
              <a:gd name="connsiteX8" fmla="*/ 1272540 w 1272540"/>
              <a:gd name="connsiteY8" fmla="*/ 636270 h 1272540"/>
              <a:gd name="connsiteX9" fmla="*/ 1120140 w 1272540"/>
              <a:gd name="connsiteY9" fmla="*/ 788670 h 1272540"/>
              <a:gd name="connsiteX10" fmla="*/ 788670 w 1272540"/>
              <a:gd name="connsiteY10" fmla="*/ 788670 h 1272540"/>
              <a:gd name="connsiteX11" fmla="*/ 788670 w 1272540"/>
              <a:gd name="connsiteY11" fmla="*/ 1120140 h 1272540"/>
              <a:gd name="connsiteX12" fmla="*/ 636270 w 1272540"/>
              <a:gd name="connsiteY12" fmla="*/ 1272540 h 1272540"/>
              <a:gd name="connsiteX13" fmla="*/ 483870 w 1272540"/>
              <a:gd name="connsiteY13" fmla="*/ 1120140 h 1272540"/>
              <a:gd name="connsiteX14" fmla="*/ 483870 w 1272540"/>
              <a:gd name="connsiteY14" fmla="*/ 788670 h 1272540"/>
              <a:gd name="connsiteX15" fmla="*/ 152400 w 1272540"/>
              <a:gd name="connsiteY15" fmla="*/ 788670 h 1272540"/>
              <a:gd name="connsiteX16" fmla="*/ 0 w 1272540"/>
              <a:gd name="connsiteY16" fmla="*/ 636270 h 1272540"/>
            </a:gdLst>
            <a:rect l="l" t="t" r="r" b="b"/>
            <a:pathLst>
              <a:path w="1272540" h="1272540">
                <a:moveTo>
                  <a:pt x="0" y="636270"/>
                </a:moveTo>
                <a:cubicBezTo>
                  <a:pt x="0" y="552102"/>
                  <a:pt x="68232" y="483870"/>
                  <a:pt x="152400" y="483870"/>
                </a:cubicBezTo>
                <a:lnTo>
                  <a:pt x="483870" y="483870"/>
                </a:lnTo>
                <a:lnTo>
                  <a:pt x="483870" y="152400"/>
                </a:lnTo>
                <a:cubicBezTo>
                  <a:pt x="483870" y="68232"/>
                  <a:pt x="552102" y="0"/>
                  <a:pt x="636270" y="0"/>
                </a:cubicBezTo>
                <a:cubicBezTo>
                  <a:pt x="720438" y="0"/>
                  <a:pt x="788670" y="68232"/>
                  <a:pt x="788670" y="152400"/>
                </a:cubicBezTo>
                <a:lnTo>
                  <a:pt x="788670" y="483870"/>
                </a:lnTo>
                <a:lnTo>
                  <a:pt x="1120140" y="483870"/>
                </a:lnTo>
                <a:cubicBezTo>
                  <a:pt x="1204308" y="483870"/>
                  <a:pt x="1272540" y="552102"/>
                  <a:pt x="1272540" y="636270"/>
                </a:cubicBezTo>
                <a:cubicBezTo>
                  <a:pt x="1272540" y="720438"/>
                  <a:pt x="1204308" y="788670"/>
                  <a:pt x="1120140" y="788670"/>
                </a:cubicBezTo>
                <a:lnTo>
                  <a:pt x="788670" y="788670"/>
                </a:lnTo>
                <a:lnTo>
                  <a:pt x="788670" y="1120140"/>
                </a:lnTo>
                <a:cubicBezTo>
                  <a:pt x="788670" y="1204308"/>
                  <a:pt x="720438" y="1272540"/>
                  <a:pt x="636270" y="1272540"/>
                </a:cubicBezTo>
                <a:cubicBezTo>
                  <a:pt x="552102" y="1272540"/>
                  <a:pt x="483870" y="1204308"/>
                  <a:pt x="483870" y="1120140"/>
                </a:cubicBezTo>
                <a:lnTo>
                  <a:pt x="483870" y="788670"/>
                </a:lnTo>
                <a:lnTo>
                  <a:pt x="152400" y="788670"/>
                </a:lnTo>
                <a:cubicBezTo>
                  <a:pt x="68232" y="788670"/>
                  <a:pt x="0" y="720438"/>
                  <a:pt x="0" y="63627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39183" y="4614076"/>
            <a:ext cx="9461611" cy="1428584"/>
          </a:xfrm>
          <a:prstGeom prst="roundRect">
            <a:avLst>
              <a:gd name="adj" fmla="val 879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38100" blurRad="203200" dir="2700000" sx="100000" sy="100000" kx="0" ky="0" algn="tl" rotWithShape="0">
              <a:srgbClr val="000000">
                <a:alpha val="8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885453" y="5059680"/>
            <a:ext cx="8969071" cy="906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5S管理法是一种工作场所组织和管理的方法，包括整理、整顿、清扫、清洁和素养，旨在创造安全、高效的工作环境。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0933043" y="4514185"/>
            <a:ext cx="274984" cy="274984"/>
          </a:xfrm>
          <a:custGeom>
            <a:avLst/>
            <a:gdLst>
              <a:gd name="connsiteX0" fmla="*/ 0 w 1272540"/>
              <a:gd name="connsiteY0" fmla="*/ 636270 h 1272540"/>
              <a:gd name="connsiteX1" fmla="*/ 152400 w 1272540"/>
              <a:gd name="connsiteY1" fmla="*/ 483870 h 1272540"/>
              <a:gd name="connsiteX2" fmla="*/ 483870 w 1272540"/>
              <a:gd name="connsiteY2" fmla="*/ 483870 h 1272540"/>
              <a:gd name="connsiteX3" fmla="*/ 483870 w 1272540"/>
              <a:gd name="connsiteY3" fmla="*/ 152400 h 1272540"/>
              <a:gd name="connsiteX4" fmla="*/ 636270 w 1272540"/>
              <a:gd name="connsiteY4" fmla="*/ 0 h 1272540"/>
              <a:gd name="connsiteX5" fmla="*/ 788670 w 1272540"/>
              <a:gd name="connsiteY5" fmla="*/ 152400 h 1272540"/>
              <a:gd name="connsiteX6" fmla="*/ 788670 w 1272540"/>
              <a:gd name="connsiteY6" fmla="*/ 483870 h 1272540"/>
              <a:gd name="connsiteX7" fmla="*/ 1120140 w 1272540"/>
              <a:gd name="connsiteY7" fmla="*/ 483870 h 1272540"/>
              <a:gd name="connsiteX8" fmla="*/ 1272540 w 1272540"/>
              <a:gd name="connsiteY8" fmla="*/ 636270 h 1272540"/>
              <a:gd name="connsiteX9" fmla="*/ 1120140 w 1272540"/>
              <a:gd name="connsiteY9" fmla="*/ 788670 h 1272540"/>
              <a:gd name="connsiteX10" fmla="*/ 788670 w 1272540"/>
              <a:gd name="connsiteY10" fmla="*/ 788670 h 1272540"/>
              <a:gd name="connsiteX11" fmla="*/ 788670 w 1272540"/>
              <a:gd name="connsiteY11" fmla="*/ 1120140 h 1272540"/>
              <a:gd name="connsiteX12" fmla="*/ 636270 w 1272540"/>
              <a:gd name="connsiteY12" fmla="*/ 1272540 h 1272540"/>
              <a:gd name="connsiteX13" fmla="*/ 483870 w 1272540"/>
              <a:gd name="connsiteY13" fmla="*/ 1120140 h 1272540"/>
              <a:gd name="connsiteX14" fmla="*/ 483870 w 1272540"/>
              <a:gd name="connsiteY14" fmla="*/ 788670 h 1272540"/>
              <a:gd name="connsiteX15" fmla="*/ 152400 w 1272540"/>
              <a:gd name="connsiteY15" fmla="*/ 788670 h 1272540"/>
              <a:gd name="connsiteX16" fmla="*/ 0 w 1272540"/>
              <a:gd name="connsiteY16" fmla="*/ 636270 h 1272540"/>
            </a:gdLst>
            <a:rect l="l" t="t" r="r" b="b"/>
            <a:pathLst>
              <a:path w="1272540" h="1272540">
                <a:moveTo>
                  <a:pt x="0" y="636270"/>
                </a:moveTo>
                <a:cubicBezTo>
                  <a:pt x="0" y="552102"/>
                  <a:pt x="68232" y="483870"/>
                  <a:pt x="152400" y="483870"/>
                </a:cubicBezTo>
                <a:lnTo>
                  <a:pt x="483870" y="483870"/>
                </a:lnTo>
                <a:lnTo>
                  <a:pt x="483870" y="152400"/>
                </a:lnTo>
                <a:cubicBezTo>
                  <a:pt x="483870" y="68232"/>
                  <a:pt x="552102" y="0"/>
                  <a:pt x="636270" y="0"/>
                </a:cubicBezTo>
                <a:cubicBezTo>
                  <a:pt x="720438" y="0"/>
                  <a:pt x="788670" y="68232"/>
                  <a:pt x="788670" y="152400"/>
                </a:cubicBezTo>
                <a:lnTo>
                  <a:pt x="788670" y="483870"/>
                </a:lnTo>
                <a:lnTo>
                  <a:pt x="1120140" y="483870"/>
                </a:lnTo>
                <a:cubicBezTo>
                  <a:pt x="1204308" y="483870"/>
                  <a:pt x="1272540" y="552102"/>
                  <a:pt x="1272540" y="636270"/>
                </a:cubicBezTo>
                <a:cubicBezTo>
                  <a:pt x="1272540" y="720438"/>
                  <a:pt x="1204308" y="788670"/>
                  <a:pt x="1120140" y="788670"/>
                </a:cubicBezTo>
                <a:lnTo>
                  <a:pt x="788670" y="788670"/>
                </a:lnTo>
                <a:lnTo>
                  <a:pt x="788670" y="1120140"/>
                </a:lnTo>
                <a:cubicBezTo>
                  <a:pt x="788670" y="1204308"/>
                  <a:pt x="720438" y="1272540"/>
                  <a:pt x="636270" y="1272540"/>
                </a:cubicBezTo>
                <a:cubicBezTo>
                  <a:pt x="552102" y="1272540"/>
                  <a:pt x="483870" y="1204308"/>
                  <a:pt x="483870" y="1120140"/>
                </a:cubicBezTo>
                <a:lnTo>
                  <a:pt x="483870" y="788670"/>
                </a:lnTo>
                <a:lnTo>
                  <a:pt x="152400" y="788670"/>
                </a:lnTo>
                <a:cubicBezTo>
                  <a:pt x="68232" y="788670"/>
                  <a:pt x="0" y="720438"/>
                  <a:pt x="0" y="636270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06670" y="1366307"/>
            <a:ext cx="8967600" cy="3896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因果图（鱼骨图）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441653" y="3042707"/>
            <a:ext cx="8967600" cy="3896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帕累托图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886924" y="4719107"/>
            <a:ext cx="8967600" cy="3896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5S管理法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质量管理工具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3" name=""/>
          <p:cNvGrpSpPr/>
          <p:nvPr/>
        </p:nvGrpSpPr>
        <p:grpSpPr>
          <a:xfrm>
            <a:off x="0" y="0"/>
            <a:ext cx="12192000" cy="4514664"/>
            <a:chOff x="0" y="0"/>
            <a:chExt cx="12192000" cy="4514664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>
            <a:blip r:embed="rId2">
              <a:alphaModFix amt="100000"/>
            </a:blip>
            <a:srcRect l="0" t="1267" r="0" b="32660"/>
            <a:stretch>
              <a:fillRect/>
            </a:stretch>
          </p:blipFill>
          <p:spPr>
            <a:xfrm rot="0" flipH="0" flipV="0">
              <a:off x="0" y="0"/>
              <a:ext cx="12192000" cy="4514664"/>
            </a:xfrm>
            <a:custGeom>
              <a:avLst/>
              <a:gdLst>
                <a:gd name="connsiteX0" fmla="*/ 0 w 12192000"/>
                <a:gd name="connsiteY0" fmla="*/ 0 h 4514664"/>
                <a:gd name="connsiteX1" fmla="*/ 12192000 w 12192000"/>
                <a:gd name="connsiteY1" fmla="*/ 0 h 4514664"/>
                <a:gd name="connsiteX2" fmla="*/ 12192000 w 12192000"/>
                <a:gd name="connsiteY2" fmla="*/ 3300126 h 4514664"/>
                <a:gd name="connsiteX3" fmla="*/ 11942147 w 12192000"/>
                <a:gd name="connsiteY3" fmla="*/ 3418729 h 4514664"/>
                <a:gd name="connsiteX4" fmla="*/ 6096000 w 12192000"/>
                <a:gd name="connsiteY4" fmla="*/ 4514664 h 4514664"/>
                <a:gd name="connsiteX5" fmla="*/ 249853 w 12192000"/>
                <a:gd name="connsiteY5" fmla="*/ 3418729 h 4514664"/>
                <a:gd name="connsiteX6" fmla="*/ 0 w 12192000"/>
                <a:gd name="connsiteY6" fmla="*/ 3300126 h 4514664"/>
              </a:gdLst>
              <a:rect l="l" t="t" r="r" b="b"/>
              <a:pathLst>
                <a:path w="12192000" h="4514664">
                  <a:moveTo>
                    <a:pt x="0" y="0"/>
                  </a:moveTo>
                  <a:lnTo>
                    <a:pt x="12192000" y="0"/>
                  </a:lnTo>
                  <a:lnTo>
                    <a:pt x="12192000" y="3300126"/>
                  </a:lnTo>
                  <a:lnTo>
                    <a:pt x="11942147" y="3418729"/>
                  </a:lnTo>
                  <a:cubicBezTo>
                    <a:pt x="10445988" y="4095854"/>
                    <a:pt x="8379063" y="4514664"/>
                    <a:pt x="6096000" y="4514664"/>
                  </a:cubicBezTo>
                  <a:cubicBezTo>
                    <a:pt x="3812938" y="4514664"/>
                    <a:pt x="1746013" y="4095854"/>
                    <a:pt x="249853" y="3418729"/>
                  </a:cubicBezTo>
                  <a:lnTo>
                    <a:pt x="0" y="3300126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5" name="标题 1"/>
            <p:cNvSpPr txBox="1"/>
            <p:nvPr/>
          </p:nvSpPr>
          <p:spPr>
            <a:xfrm rot="0" flipH="0" flipV="0">
              <a:off x="0" y="0"/>
              <a:ext cx="12192000" cy="4514664"/>
            </a:xfrm>
            <a:custGeom>
              <a:avLst/>
              <a:gdLst>
                <a:gd name="connsiteX0" fmla="*/ 0 w 12192000"/>
                <a:gd name="connsiteY0" fmla="*/ 0 h 4514664"/>
                <a:gd name="connsiteX1" fmla="*/ 12192000 w 12192000"/>
                <a:gd name="connsiteY1" fmla="*/ 0 h 4514664"/>
                <a:gd name="connsiteX2" fmla="*/ 12192000 w 12192000"/>
                <a:gd name="connsiteY2" fmla="*/ 3300126 h 4514664"/>
                <a:gd name="connsiteX3" fmla="*/ 11942147 w 12192000"/>
                <a:gd name="connsiteY3" fmla="*/ 3418729 h 4514664"/>
                <a:gd name="connsiteX4" fmla="*/ 6096000 w 12192000"/>
                <a:gd name="connsiteY4" fmla="*/ 4514664 h 4514664"/>
                <a:gd name="connsiteX5" fmla="*/ 249853 w 12192000"/>
                <a:gd name="connsiteY5" fmla="*/ 3418729 h 4514664"/>
                <a:gd name="connsiteX6" fmla="*/ 0 w 12192000"/>
                <a:gd name="connsiteY6" fmla="*/ 3300126 h 4514664"/>
              </a:gdLst>
              <a:rect l="l" t="t" r="r" b="b"/>
              <a:pathLst>
                <a:path w="12192000" h="4514664">
                  <a:moveTo>
                    <a:pt x="0" y="0"/>
                  </a:moveTo>
                  <a:lnTo>
                    <a:pt x="12192000" y="0"/>
                  </a:lnTo>
                  <a:lnTo>
                    <a:pt x="12192000" y="3300126"/>
                  </a:lnTo>
                  <a:lnTo>
                    <a:pt x="11942147" y="3418729"/>
                  </a:lnTo>
                  <a:cubicBezTo>
                    <a:pt x="10445988" y="4095854"/>
                    <a:pt x="8379063" y="4514664"/>
                    <a:pt x="6096000" y="4514664"/>
                  </a:cubicBezTo>
                  <a:cubicBezTo>
                    <a:pt x="3812938" y="4514664"/>
                    <a:pt x="1746013" y="4095854"/>
                    <a:pt x="249853" y="3418729"/>
                  </a:cubicBezTo>
                  <a:lnTo>
                    <a:pt x="0" y="330012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6" name="标题 1"/>
          <p:cNvSpPr txBox="1"/>
          <p:nvPr/>
        </p:nvSpPr>
        <p:spPr>
          <a:xfrm rot="0" flipH="1" flipV="0">
            <a:off x="5039651" y="4336854"/>
            <a:ext cx="7152349" cy="1353163"/>
          </a:xfrm>
          <a:custGeom>
            <a:avLst/>
            <a:gdLst>
              <a:gd name="connsiteX0" fmla="*/ 0 w 7152349"/>
              <a:gd name="connsiteY0" fmla="*/ 0 h 1353163"/>
              <a:gd name="connsiteX1" fmla="*/ 0 w 7152349"/>
              <a:gd name="connsiteY1" fmla="*/ 943716 h 1353163"/>
              <a:gd name="connsiteX2" fmla="*/ 423366 w 7152349"/>
              <a:gd name="connsiteY2" fmla="*/ 1045935 h 1353163"/>
              <a:gd name="connsiteX3" fmla="*/ 3476352 w 7152349"/>
              <a:gd name="connsiteY3" fmla="*/ 1353163 h 1353163"/>
              <a:gd name="connsiteX4" fmla="*/ 7057429 w 7152349"/>
              <a:gd name="connsiteY4" fmla="*/ 918431 h 1353163"/>
              <a:gd name="connsiteX5" fmla="*/ 7152349 w 7152349"/>
              <a:gd name="connsiteY5" fmla="*/ 890222 h 1353163"/>
              <a:gd name="connsiteX6" fmla="*/ 7040209 w 7152349"/>
              <a:gd name="connsiteY6" fmla="*/ 914972 h 1353163"/>
              <a:gd name="connsiteX7" fmla="*/ 2912273 w 7152349"/>
              <a:gd name="connsiteY7" fmla="*/ 898466 h 1353163"/>
              <a:gd name="connsiteX8" fmla="*/ 263035 w 7152349"/>
              <a:gd name="connsiteY8" fmla="*/ 120072 h 1353163"/>
            </a:gdLst>
            <a:rect l="l" t="t" r="r" b="b"/>
            <a:pathLst>
              <a:path w="7152349" h="1353163">
                <a:moveTo>
                  <a:pt x="0" y="0"/>
                </a:moveTo>
                <a:lnTo>
                  <a:pt x="0" y="943716"/>
                </a:lnTo>
                <a:lnTo>
                  <a:pt x="423366" y="1045935"/>
                </a:lnTo>
                <a:cubicBezTo>
                  <a:pt x="1330906" y="1241868"/>
                  <a:pt x="2370926" y="1353163"/>
                  <a:pt x="3476352" y="1353163"/>
                </a:cubicBezTo>
                <a:cubicBezTo>
                  <a:pt x="4802864" y="1353163"/>
                  <a:pt x="6035190" y="1192899"/>
                  <a:pt x="7057429" y="918431"/>
                </a:cubicBezTo>
                <a:lnTo>
                  <a:pt x="7152349" y="890222"/>
                </a:lnTo>
                <a:lnTo>
                  <a:pt x="7040209" y="914972"/>
                </a:lnTo>
                <a:cubicBezTo>
                  <a:pt x="5866372" y="1153684"/>
                  <a:pt x="4424268" y="1166459"/>
                  <a:pt x="2912273" y="898466"/>
                </a:cubicBezTo>
                <a:cubicBezTo>
                  <a:pt x="1940276" y="726185"/>
                  <a:pt x="1042917" y="456219"/>
                  <a:pt x="263035" y="120072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4518658"/>
            <a:ext cx="6737451" cy="1171358"/>
          </a:xfrm>
          <a:custGeom>
            <a:avLst/>
            <a:gdLst>
              <a:gd name="connsiteX0" fmla="*/ 0 w 6737451"/>
              <a:gd name="connsiteY0" fmla="*/ 0 h 1171358"/>
              <a:gd name="connsiteX1" fmla="*/ 247669 w 6737451"/>
              <a:gd name="connsiteY1" fmla="*/ 100680 h 1171358"/>
              <a:gd name="connsiteX2" fmla="*/ 2497375 w 6737451"/>
              <a:gd name="connsiteY2" fmla="*/ 716661 h 1171358"/>
              <a:gd name="connsiteX3" fmla="*/ 6625311 w 6737451"/>
              <a:gd name="connsiteY3" fmla="*/ 733167 h 1171358"/>
              <a:gd name="connsiteX4" fmla="*/ 6737451 w 6737451"/>
              <a:gd name="connsiteY4" fmla="*/ 708417 h 1171358"/>
              <a:gd name="connsiteX5" fmla="*/ 6642531 w 6737451"/>
              <a:gd name="connsiteY5" fmla="*/ 736626 h 1171358"/>
              <a:gd name="connsiteX6" fmla="*/ 3061455 w 6737451"/>
              <a:gd name="connsiteY6" fmla="*/ 1171358 h 1171358"/>
              <a:gd name="connsiteX7" fmla="*/ 8468 w 6737451"/>
              <a:gd name="connsiteY7" fmla="*/ 864130 h 1171358"/>
              <a:gd name="connsiteX8" fmla="*/ 0 w 6737451"/>
              <a:gd name="connsiteY8" fmla="*/ 862085 h 1171358"/>
            </a:gdLst>
            <a:rect l="l" t="t" r="r" b="b"/>
            <a:pathLst>
              <a:path w="6737451" h="1171358">
                <a:moveTo>
                  <a:pt x="0" y="0"/>
                </a:moveTo>
                <a:lnTo>
                  <a:pt x="247669" y="100680"/>
                </a:lnTo>
                <a:cubicBezTo>
                  <a:pt x="929212" y="361689"/>
                  <a:pt x="1687378" y="573093"/>
                  <a:pt x="2497375" y="716661"/>
                </a:cubicBezTo>
                <a:cubicBezTo>
                  <a:pt x="4009370" y="984654"/>
                  <a:pt x="5451474" y="971879"/>
                  <a:pt x="6625311" y="733167"/>
                </a:cubicBezTo>
                <a:lnTo>
                  <a:pt x="6737451" y="708417"/>
                </a:lnTo>
                <a:lnTo>
                  <a:pt x="6642531" y="736626"/>
                </a:lnTo>
                <a:cubicBezTo>
                  <a:pt x="5620292" y="1011094"/>
                  <a:pt x="4387966" y="1171358"/>
                  <a:pt x="3061455" y="1171358"/>
                </a:cubicBezTo>
                <a:cubicBezTo>
                  <a:pt x="1956028" y="1171358"/>
                  <a:pt x="916009" y="1060063"/>
                  <a:pt x="8468" y="864130"/>
                </a:cubicBezTo>
                <a:lnTo>
                  <a:pt x="0" y="862085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52462" y="867224"/>
            <a:ext cx="11087076" cy="5461005"/>
          </a:xfrm>
          <a:custGeom>
            <a:avLst/>
            <a:gdLst>
              <a:gd name="connsiteX0" fmla="*/ 370686 w 11087076"/>
              <a:gd name="connsiteY0" fmla="*/ 0 h 5196028"/>
              <a:gd name="connsiteX1" fmla="*/ 10716390 w 11087076"/>
              <a:gd name="connsiteY1" fmla="*/ 0 h 5196028"/>
              <a:gd name="connsiteX2" fmla="*/ 11087076 w 11087076"/>
              <a:gd name="connsiteY2" fmla="*/ 370686 h 5196028"/>
              <a:gd name="connsiteX3" fmla="*/ 11087076 w 11087076"/>
              <a:gd name="connsiteY3" fmla="*/ 4369788 h 5196028"/>
              <a:gd name="connsiteX4" fmla="*/ 11087076 w 11087076"/>
              <a:gd name="connsiteY4" fmla="*/ 4980645 h 5196028"/>
              <a:gd name="connsiteX5" fmla="*/ 11087076 w 11087076"/>
              <a:gd name="connsiteY5" fmla="*/ 5043392 h 5196028"/>
              <a:gd name="connsiteX6" fmla="*/ 10934440 w 11087076"/>
              <a:gd name="connsiteY6" fmla="*/ 5196028 h 5196028"/>
              <a:gd name="connsiteX7" fmla="*/ 152636 w 11087076"/>
              <a:gd name="connsiteY7" fmla="*/ 5196028 h 5196028"/>
              <a:gd name="connsiteX8" fmla="*/ 0 w 11087076"/>
              <a:gd name="connsiteY8" fmla="*/ 5043392 h 5196028"/>
              <a:gd name="connsiteX9" fmla="*/ 0 w 11087076"/>
              <a:gd name="connsiteY9" fmla="*/ 4980645 h 5196028"/>
              <a:gd name="connsiteX10" fmla="*/ 0 w 11087076"/>
              <a:gd name="connsiteY10" fmla="*/ 4369788 h 5196028"/>
              <a:gd name="connsiteX11" fmla="*/ 0 w 11087076"/>
              <a:gd name="connsiteY11" fmla="*/ 370686 h 5196028"/>
              <a:gd name="connsiteX12" fmla="*/ 370686 w 11087076"/>
              <a:gd name="connsiteY12" fmla="*/ 0 h 5196028"/>
            </a:gdLst>
            <a:rect l="l" t="t" r="r" b="b"/>
            <a:pathLst>
              <a:path w="11087076" h="5196028">
                <a:moveTo>
                  <a:pt x="370686" y="0"/>
                </a:moveTo>
                <a:lnTo>
                  <a:pt x="10716390" y="0"/>
                </a:lnTo>
                <a:cubicBezTo>
                  <a:pt x="10921114" y="0"/>
                  <a:pt x="11087076" y="165962"/>
                  <a:pt x="11087076" y="370686"/>
                </a:cubicBezTo>
                <a:lnTo>
                  <a:pt x="11087076" y="4369788"/>
                </a:lnTo>
                <a:lnTo>
                  <a:pt x="11087076" y="4980645"/>
                </a:lnTo>
                <a:lnTo>
                  <a:pt x="11087076" y="5043392"/>
                </a:lnTo>
                <a:cubicBezTo>
                  <a:pt x="11087076" y="5127691"/>
                  <a:pt x="11018739" y="5196028"/>
                  <a:pt x="10934440" y="5196028"/>
                </a:cubicBezTo>
                <a:lnTo>
                  <a:pt x="152636" y="5196028"/>
                </a:lnTo>
                <a:cubicBezTo>
                  <a:pt x="68337" y="5196028"/>
                  <a:pt x="0" y="5127691"/>
                  <a:pt x="0" y="5043392"/>
                </a:cubicBezTo>
                <a:lnTo>
                  <a:pt x="0" y="4980645"/>
                </a:lnTo>
                <a:lnTo>
                  <a:pt x="0" y="4369788"/>
                </a:lnTo>
                <a:lnTo>
                  <a:pt x="0" y="370686"/>
                </a:lnTo>
                <a:cubicBezTo>
                  <a:pt x="0" y="165962"/>
                  <a:pt x="165962" y="0"/>
                  <a:pt x="370686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38100" blurRad="279400" dir="5400000" sx="100000" sy="100000" kx="0" ky="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075977" y="2427113"/>
            <a:ext cx="6040047" cy="15999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8890">
                  <a:noFill/>
                </a:ln>
                <a:solidFill>
                  <a:srgbClr val="15608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生产效率提升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437154" y="867224"/>
            <a:ext cx="3317692" cy="534173"/>
          </a:xfrm>
          <a:custGeom>
            <a:avLst/>
            <a:gdLst>
              <a:gd name="connsiteX0" fmla="*/ 8000127 w 8000127"/>
              <a:gd name="connsiteY0" fmla="*/ 0 h 516587"/>
              <a:gd name="connsiteX1" fmla="*/ 6052629 w 8000127"/>
              <a:gd name="connsiteY1" fmla="*/ 0 h 516587"/>
              <a:gd name="connsiteX2" fmla="*/ 5332584 w 8000127"/>
              <a:gd name="connsiteY2" fmla="*/ 0 h 516587"/>
              <a:gd name="connsiteX3" fmla="*/ 4615041 w 8000127"/>
              <a:gd name="connsiteY3" fmla="*/ 0 h 516587"/>
              <a:gd name="connsiteX4" fmla="*/ 3385086 w 8000127"/>
              <a:gd name="connsiteY4" fmla="*/ 0 h 516587"/>
              <a:gd name="connsiteX5" fmla="*/ 2667543 w 8000127"/>
              <a:gd name="connsiteY5" fmla="*/ 0 h 516587"/>
              <a:gd name="connsiteX6" fmla="*/ 1947498 w 8000127"/>
              <a:gd name="connsiteY6" fmla="*/ 0 h 516587"/>
              <a:gd name="connsiteX7" fmla="*/ 0 w 8000127"/>
              <a:gd name="connsiteY7" fmla="*/ 0 h 516587"/>
              <a:gd name="connsiteX8" fmla="*/ 8479 w 8000127"/>
              <a:gd name="connsiteY8" fmla="*/ 3421 h 516587"/>
              <a:gd name="connsiteX9" fmla="*/ 150927 w 8000127"/>
              <a:gd name="connsiteY9" fmla="*/ 133423 h 516587"/>
              <a:gd name="connsiteX10" fmla="*/ 254371 w 8000127"/>
              <a:gd name="connsiteY10" fmla="*/ 343821 h 516587"/>
              <a:gd name="connsiteX11" fmla="*/ 593533 w 8000127"/>
              <a:gd name="connsiteY11" fmla="*/ 516587 h 516587"/>
              <a:gd name="connsiteX12" fmla="*/ 1942432 w 8000127"/>
              <a:gd name="connsiteY12" fmla="*/ 516587 h 516587"/>
              <a:gd name="connsiteX13" fmla="*/ 2541031 w 8000127"/>
              <a:gd name="connsiteY13" fmla="*/ 516587 h 516587"/>
              <a:gd name="connsiteX14" fmla="*/ 2572492 w 8000127"/>
              <a:gd name="connsiteY14" fmla="*/ 516587 h 516587"/>
              <a:gd name="connsiteX15" fmla="*/ 2607050 w 8000127"/>
              <a:gd name="connsiteY15" fmla="*/ 516587 h 516587"/>
              <a:gd name="connsiteX16" fmla="*/ 2647213 w 8000127"/>
              <a:gd name="connsiteY16" fmla="*/ 516587 h 516587"/>
              <a:gd name="connsiteX17" fmla="*/ 2667543 w 8000127"/>
              <a:gd name="connsiteY17" fmla="*/ 516587 h 516587"/>
              <a:gd name="connsiteX18" fmla="*/ 2792721 w 8000127"/>
              <a:gd name="connsiteY18" fmla="*/ 516587 h 516587"/>
              <a:gd name="connsiteX19" fmla="*/ 3032612 w 8000127"/>
              <a:gd name="connsiteY19" fmla="*/ 516587 h 516587"/>
              <a:gd name="connsiteX20" fmla="*/ 3385086 w 8000127"/>
              <a:gd name="connsiteY20" fmla="*/ 516587 h 516587"/>
              <a:gd name="connsiteX21" fmla="*/ 3390484 w 8000127"/>
              <a:gd name="connsiteY21" fmla="*/ 516587 h 516587"/>
              <a:gd name="connsiteX22" fmla="*/ 3445579 w 8000127"/>
              <a:gd name="connsiteY22" fmla="*/ 516587 h 516587"/>
              <a:gd name="connsiteX23" fmla="*/ 3889930 w 8000127"/>
              <a:gd name="connsiteY23" fmla="*/ 516587 h 516587"/>
              <a:gd name="connsiteX24" fmla="*/ 4110197 w 8000127"/>
              <a:gd name="connsiteY24" fmla="*/ 516587 h 516587"/>
              <a:gd name="connsiteX25" fmla="*/ 4554548 w 8000127"/>
              <a:gd name="connsiteY25" fmla="*/ 516587 h 516587"/>
              <a:gd name="connsiteX26" fmla="*/ 4609643 w 8000127"/>
              <a:gd name="connsiteY26" fmla="*/ 516587 h 516587"/>
              <a:gd name="connsiteX27" fmla="*/ 4615041 w 8000127"/>
              <a:gd name="connsiteY27" fmla="*/ 516587 h 516587"/>
              <a:gd name="connsiteX28" fmla="*/ 4967515 w 8000127"/>
              <a:gd name="connsiteY28" fmla="*/ 516587 h 516587"/>
              <a:gd name="connsiteX29" fmla="*/ 5207406 w 8000127"/>
              <a:gd name="connsiteY29" fmla="*/ 516587 h 516587"/>
              <a:gd name="connsiteX30" fmla="*/ 5332584 w 8000127"/>
              <a:gd name="connsiteY30" fmla="*/ 516587 h 516587"/>
              <a:gd name="connsiteX31" fmla="*/ 5352914 w 8000127"/>
              <a:gd name="connsiteY31" fmla="*/ 516587 h 516587"/>
              <a:gd name="connsiteX32" fmla="*/ 5393077 w 8000127"/>
              <a:gd name="connsiteY32" fmla="*/ 516587 h 516587"/>
              <a:gd name="connsiteX33" fmla="*/ 5427635 w 8000127"/>
              <a:gd name="connsiteY33" fmla="*/ 516587 h 516587"/>
              <a:gd name="connsiteX34" fmla="*/ 5459096 w 8000127"/>
              <a:gd name="connsiteY34" fmla="*/ 516587 h 516587"/>
              <a:gd name="connsiteX35" fmla="*/ 6057695 w 8000127"/>
              <a:gd name="connsiteY35" fmla="*/ 516587 h 516587"/>
              <a:gd name="connsiteX36" fmla="*/ 7406594 w 8000127"/>
              <a:gd name="connsiteY36" fmla="*/ 516587 h 516587"/>
              <a:gd name="connsiteX37" fmla="*/ 7745756 w 8000127"/>
              <a:gd name="connsiteY37" fmla="*/ 343821 h 516587"/>
              <a:gd name="connsiteX38" fmla="*/ 7849200 w 8000127"/>
              <a:gd name="connsiteY38" fmla="*/ 133423 h 516587"/>
              <a:gd name="connsiteX39" fmla="*/ 7991648 w 8000127"/>
              <a:gd name="connsiteY39" fmla="*/ 3421 h 516587"/>
              <a:gd name="connsiteX40" fmla="*/ 8000127 w 8000127"/>
              <a:gd name="connsiteY40" fmla="*/ 0 h 516587"/>
            </a:gdLst>
            <a:rect l="l" t="t" r="r" b="b"/>
            <a:pathLst>
              <a:path w="8000127" h="516587">
                <a:moveTo>
                  <a:pt x="8000127" y="0"/>
                </a:moveTo>
                <a:lnTo>
                  <a:pt x="6052629" y="0"/>
                </a:lnTo>
                <a:lnTo>
                  <a:pt x="5332584" y="0"/>
                </a:lnTo>
                <a:lnTo>
                  <a:pt x="4615041" y="0"/>
                </a:lnTo>
                <a:lnTo>
                  <a:pt x="3385086" y="0"/>
                </a:lnTo>
                <a:lnTo>
                  <a:pt x="2667543" y="0"/>
                </a:lnTo>
                <a:lnTo>
                  <a:pt x="1947498" y="0"/>
                </a:lnTo>
                <a:lnTo>
                  <a:pt x="0" y="0"/>
                </a:lnTo>
                <a:cubicBezTo>
                  <a:pt x="0" y="0"/>
                  <a:pt x="0" y="0"/>
                  <a:pt x="8479" y="3421"/>
                </a:cubicBezTo>
                <a:cubicBezTo>
                  <a:pt x="71224" y="27369"/>
                  <a:pt x="120402" y="73554"/>
                  <a:pt x="150927" y="133423"/>
                </a:cubicBezTo>
                <a:cubicBezTo>
                  <a:pt x="150927" y="133423"/>
                  <a:pt x="150927" y="133423"/>
                  <a:pt x="254371" y="343821"/>
                </a:cubicBezTo>
                <a:cubicBezTo>
                  <a:pt x="315421" y="468692"/>
                  <a:pt x="454477" y="516587"/>
                  <a:pt x="593533" y="516587"/>
                </a:cubicBezTo>
                <a:cubicBezTo>
                  <a:pt x="593533" y="516587"/>
                  <a:pt x="593533" y="516587"/>
                  <a:pt x="1942432" y="516587"/>
                </a:cubicBezTo>
                <a:lnTo>
                  <a:pt x="2541031" y="516587"/>
                </a:lnTo>
                <a:lnTo>
                  <a:pt x="2572492" y="516587"/>
                </a:lnTo>
                <a:lnTo>
                  <a:pt x="2607050" y="516587"/>
                </a:lnTo>
                <a:lnTo>
                  <a:pt x="2647213" y="516587"/>
                </a:lnTo>
                <a:lnTo>
                  <a:pt x="2667543" y="516587"/>
                </a:lnTo>
                <a:lnTo>
                  <a:pt x="2792721" y="516587"/>
                </a:lnTo>
                <a:cubicBezTo>
                  <a:pt x="2855643" y="516587"/>
                  <a:pt x="2934296" y="516587"/>
                  <a:pt x="3032612" y="516587"/>
                </a:cubicBezTo>
                <a:lnTo>
                  <a:pt x="3385086" y="516587"/>
                </a:lnTo>
                <a:lnTo>
                  <a:pt x="3390484" y="516587"/>
                </a:lnTo>
                <a:lnTo>
                  <a:pt x="3445579" y="516587"/>
                </a:lnTo>
                <a:lnTo>
                  <a:pt x="3889930" y="516587"/>
                </a:lnTo>
                <a:lnTo>
                  <a:pt x="4110197" y="516587"/>
                </a:lnTo>
                <a:lnTo>
                  <a:pt x="4554548" y="516587"/>
                </a:lnTo>
                <a:lnTo>
                  <a:pt x="4609643" y="516587"/>
                </a:lnTo>
                <a:lnTo>
                  <a:pt x="4615041" y="516587"/>
                </a:lnTo>
                <a:lnTo>
                  <a:pt x="4967515" y="516587"/>
                </a:lnTo>
                <a:cubicBezTo>
                  <a:pt x="5065831" y="516587"/>
                  <a:pt x="5144484" y="516587"/>
                  <a:pt x="5207406" y="516587"/>
                </a:cubicBezTo>
                <a:lnTo>
                  <a:pt x="5332584" y="516587"/>
                </a:lnTo>
                <a:lnTo>
                  <a:pt x="5352914" y="516587"/>
                </a:lnTo>
                <a:lnTo>
                  <a:pt x="5393077" y="516587"/>
                </a:lnTo>
                <a:lnTo>
                  <a:pt x="5427635" y="516587"/>
                </a:lnTo>
                <a:lnTo>
                  <a:pt x="5459096" y="516587"/>
                </a:lnTo>
                <a:lnTo>
                  <a:pt x="6057695" y="516587"/>
                </a:lnTo>
                <a:cubicBezTo>
                  <a:pt x="7406594" y="516587"/>
                  <a:pt x="7406594" y="516587"/>
                  <a:pt x="7406594" y="516587"/>
                </a:cubicBezTo>
                <a:cubicBezTo>
                  <a:pt x="7545650" y="516587"/>
                  <a:pt x="7684706" y="468692"/>
                  <a:pt x="7745756" y="343821"/>
                </a:cubicBezTo>
                <a:cubicBezTo>
                  <a:pt x="7849200" y="133423"/>
                  <a:pt x="7849200" y="133423"/>
                  <a:pt x="7849200" y="133423"/>
                </a:cubicBezTo>
                <a:cubicBezTo>
                  <a:pt x="7879725" y="73554"/>
                  <a:pt x="7928903" y="27369"/>
                  <a:pt x="7991648" y="3421"/>
                </a:cubicBezTo>
                <a:cubicBezTo>
                  <a:pt x="8000127" y="0"/>
                  <a:pt x="8000127" y="0"/>
                  <a:pt x="8000127" y="0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39651" y="1003134"/>
            <a:ext cx="2112698" cy="262352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75011" y="3899413"/>
            <a:ext cx="11016579" cy="13987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6600">
                <a:ln w="12700">
                  <a:noFill/>
                </a:ln>
                <a:gradFill>
                  <a:gsLst>
                    <a:gs pos="0">
                      <a:srgbClr val="83CBEB">
                        <a:alpha val="20000"/>
                      </a:srgbClr>
                    </a:gs>
                    <a:gs pos="100000">
                      <a:srgbClr val="FFFFFF">
                        <a:alpha val="85000"/>
                      </a:srgbClr>
                    </a:gs>
                  </a:gsLst>
                  <a:lin ang="5400000" scaled="0"/>
                </a:gradFill>
                <a:latin typeface="OPPOSans H"/>
                <a:ea typeface="OPPOSans H"/>
                <a:cs typeface="OPPOSans H"/>
              </a:rPr>
              <a:t>POWERPOINT DESIGN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960188" y="475253"/>
            <a:ext cx="197052" cy="197080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84358" y="475253"/>
            <a:ext cx="209099" cy="197080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1">
            <a:off x="10013976" y="475253"/>
            <a:ext cx="203651" cy="19708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 rot="0" flipH="0" flipV="0">
            <a:off x="8063558" y="201129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17" name="标题 1"/>
          <p:cNvSpPr txBox="1"/>
          <p:nvPr/>
        </p:nvSpPr>
        <p:spPr>
          <a:xfrm rot="0" flipH="0" flipV="0">
            <a:off x="7677707" y="197270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8" name="标题 1"/>
          <p:cNvCxnSpPr/>
          <p:nvPr/>
        </p:nvCxnSpPr>
        <p:spPr>
          <a:xfrm rot="0" flipH="1" flipV="0">
            <a:off x="2443495" y="201129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19" name="标题 1"/>
          <p:cNvSpPr txBox="1"/>
          <p:nvPr/>
        </p:nvSpPr>
        <p:spPr>
          <a:xfrm rot="0" flipH="1" flipV="0">
            <a:off x="3705591" y="197270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611558" y="1694955"/>
            <a:ext cx="1872417" cy="6791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8890">
                  <a:solidFill>
                    <a:srgbClr val="FFFFFF">
                      <a:alpha val="22000"/>
                    </a:srgbClr>
                  </a:solidFill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547475" y="854525"/>
            <a:ext cx="1157336" cy="151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8890">
                  <a:noFill/>
                </a:ln>
                <a:gradFill>
                  <a:gsLst>
                    <a:gs pos="15000">
                      <a:srgbClr val="156082">
                        <a:alpha val="100000"/>
                      </a:srgbClr>
                    </a:gs>
                    <a:gs pos="100000">
                      <a:srgbClr val="104862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1" flipV="0">
            <a:off x="5080601" y="4070177"/>
            <a:ext cx="7111399" cy="1579553"/>
          </a:xfrm>
          <a:custGeom>
            <a:avLst/>
            <a:gdLst>
              <a:gd name="connsiteX0" fmla="*/ 0 w 7111399"/>
              <a:gd name="connsiteY0" fmla="*/ 0 h 1579553"/>
              <a:gd name="connsiteX1" fmla="*/ 0 w 7111399"/>
              <a:gd name="connsiteY1" fmla="*/ 1058060 h 1579553"/>
              <a:gd name="connsiteX2" fmla="*/ 204394 w 7111399"/>
              <a:gd name="connsiteY2" fmla="*/ 1124820 h 1579553"/>
              <a:gd name="connsiteX3" fmla="*/ 3612726 w 7111399"/>
              <a:gd name="connsiteY3" fmla="*/ 1579553 h 1579553"/>
              <a:gd name="connsiteX4" fmla="*/ 7021058 w 7111399"/>
              <a:gd name="connsiteY4" fmla="*/ 1124819 h 1579553"/>
              <a:gd name="connsiteX5" fmla="*/ 7111399 w 7111399"/>
              <a:gd name="connsiteY5" fmla="*/ 1095312 h 1579553"/>
              <a:gd name="connsiteX6" fmla="*/ 7004668 w 7111399"/>
              <a:gd name="connsiteY6" fmla="*/ 1121200 h 1579553"/>
              <a:gd name="connsiteX7" fmla="*/ 3075857 w 7111399"/>
              <a:gd name="connsiteY7" fmla="*/ 1103935 h 1579553"/>
              <a:gd name="connsiteX8" fmla="*/ 192788 w 7111399"/>
              <a:gd name="connsiteY8" fmla="*/ 108304 h 1579553"/>
            </a:gdLst>
            <a:rect l="l" t="t" r="r" b="b"/>
            <a:pathLst>
              <a:path w="7111399" h="1579553">
                <a:moveTo>
                  <a:pt x="0" y="0"/>
                </a:moveTo>
                <a:lnTo>
                  <a:pt x="0" y="1058060"/>
                </a:lnTo>
                <a:lnTo>
                  <a:pt x="204394" y="1124820"/>
                </a:lnTo>
                <a:cubicBezTo>
                  <a:pt x="1177322" y="1411915"/>
                  <a:pt x="2350203" y="1579553"/>
                  <a:pt x="3612726" y="1579553"/>
                </a:cubicBezTo>
                <a:cubicBezTo>
                  <a:pt x="4875249" y="1579553"/>
                  <a:pt x="6048130" y="1411915"/>
                  <a:pt x="7021058" y="1124819"/>
                </a:cubicBezTo>
                <a:lnTo>
                  <a:pt x="7111399" y="1095312"/>
                </a:lnTo>
                <a:lnTo>
                  <a:pt x="7004668" y="1121200"/>
                </a:lnTo>
                <a:cubicBezTo>
                  <a:pt x="5887455" y="1370896"/>
                  <a:pt x="4514916" y="1384259"/>
                  <a:pt x="3075857" y="1103935"/>
                </a:cubicBezTo>
                <a:cubicBezTo>
                  <a:pt x="1996562" y="893692"/>
                  <a:pt x="1013957" y="544373"/>
                  <a:pt x="192788" y="108304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50800" y="4328010"/>
            <a:ext cx="6696502" cy="1359820"/>
          </a:xfrm>
          <a:custGeom>
            <a:avLst/>
            <a:gdLst>
              <a:gd name="connsiteX0" fmla="*/ 0 w 6696502"/>
              <a:gd name="connsiteY0" fmla="*/ 0 h 1359820"/>
              <a:gd name="connsiteX1" fmla="*/ 139516 w 6696502"/>
              <a:gd name="connsiteY1" fmla="*/ 69994 h 1359820"/>
              <a:gd name="connsiteX2" fmla="*/ 2660960 w 6696502"/>
              <a:gd name="connsiteY2" fmla="*/ 884202 h 1359820"/>
              <a:gd name="connsiteX3" fmla="*/ 6589771 w 6696502"/>
              <a:gd name="connsiteY3" fmla="*/ 901467 h 1359820"/>
              <a:gd name="connsiteX4" fmla="*/ 6696502 w 6696502"/>
              <a:gd name="connsiteY4" fmla="*/ 875579 h 1359820"/>
              <a:gd name="connsiteX5" fmla="*/ 6606161 w 6696502"/>
              <a:gd name="connsiteY5" fmla="*/ 905086 h 1359820"/>
              <a:gd name="connsiteX6" fmla="*/ 3197829 w 6696502"/>
              <a:gd name="connsiteY6" fmla="*/ 1359820 h 1359820"/>
              <a:gd name="connsiteX7" fmla="*/ 292114 w 6696502"/>
              <a:gd name="connsiteY7" fmla="*/ 1038456 h 1359820"/>
              <a:gd name="connsiteX8" fmla="*/ 0 w 6696502"/>
              <a:gd name="connsiteY8" fmla="*/ 960944 h 1359820"/>
            </a:gdLst>
            <a:rect l="l" t="t" r="r" b="b"/>
            <a:pathLst>
              <a:path w="6696502" h="1359820">
                <a:moveTo>
                  <a:pt x="0" y="0"/>
                </a:moveTo>
                <a:lnTo>
                  <a:pt x="139516" y="69994"/>
                </a:lnTo>
                <a:cubicBezTo>
                  <a:pt x="881778" y="421607"/>
                  <a:pt x="1735851" y="703994"/>
                  <a:pt x="2660960" y="884202"/>
                </a:cubicBezTo>
                <a:cubicBezTo>
                  <a:pt x="4100019" y="1164526"/>
                  <a:pt x="5472558" y="1151163"/>
                  <a:pt x="6589771" y="901467"/>
                </a:cubicBezTo>
                <a:lnTo>
                  <a:pt x="6696502" y="875579"/>
                </a:lnTo>
                <a:lnTo>
                  <a:pt x="6606161" y="905086"/>
                </a:lnTo>
                <a:cubicBezTo>
                  <a:pt x="5633233" y="1192182"/>
                  <a:pt x="4460353" y="1359820"/>
                  <a:pt x="3197829" y="1359820"/>
                </a:cubicBezTo>
                <a:cubicBezTo>
                  <a:pt x="2145727" y="1359820"/>
                  <a:pt x="1155876" y="1243405"/>
                  <a:pt x="292114" y="1038456"/>
                </a:cubicBezTo>
                <a:lnTo>
                  <a:pt x="0" y="960944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5375" r="0" b="16793"/>
          <a:stretch>
            <a:fillRect/>
          </a:stretch>
        </p:blipFill>
        <p:spPr>
          <a:xfrm rot="0" flipH="0" flipV="0">
            <a:off x="1989922" y="3874089"/>
            <a:ext cx="8212157" cy="2983910"/>
          </a:xfrm>
          <a:custGeom>
            <a:avLst/>
            <a:gdLst>
              <a:gd name="connsiteX0" fmla="*/ 0 w 6803726"/>
              <a:gd name="connsiteY0" fmla="*/ 0 h 2472153"/>
              <a:gd name="connsiteX1" fmla="*/ 6803726 w 6803726"/>
              <a:gd name="connsiteY1" fmla="*/ 0 h 2472153"/>
              <a:gd name="connsiteX2" fmla="*/ 6803726 w 6803726"/>
              <a:gd name="connsiteY2" fmla="*/ 2472153 h 2472153"/>
              <a:gd name="connsiteX3" fmla="*/ 0 w 6803726"/>
              <a:gd name="connsiteY3" fmla="*/ 2472153 h 2472153"/>
            </a:gdLst>
            <a:rect l="l" t="t" r="r" b="b"/>
            <a:pathLst>
              <a:path w="6803726" h="2472153">
                <a:moveTo>
                  <a:pt x="0" y="0"/>
                </a:moveTo>
                <a:lnTo>
                  <a:pt x="6803726" y="0"/>
                </a:lnTo>
                <a:lnTo>
                  <a:pt x="6803726" y="2472153"/>
                </a:lnTo>
                <a:lnTo>
                  <a:pt x="0" y="2472153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1" flipV="0">
            <a:off x="7599798" y="161898"/>
            <a:ext cx="2197043" cy="4812571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4038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89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1" flipV="0">
            <a:off x="3944373" y="353310"/>
            <a:ext cx="2197043" cy="4429746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714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89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5400000" flipH="1" flipV="0">
            <a:off x="606701" y="448666"/>
            <a:ext cx="2197043" cy="4239035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789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89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384740" y="2328120"/>
            <a:ext cx="720000" cy="720000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817768" y="2420600"/>
            <a:ext cx="720000" cy="652770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1">
            <a:off x="9664605" y="2376600"/>
            <a:ext cx="720000" cy="69677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493315"/>
            <a:ext cx="3312000" cy="1385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员工的技能水平、工作态度和团队协作能力直接影响生产效率。通过培训和激励机制提升人员效率。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60400" y="3666705"/>
            <a:ext cx="3312000" cy="756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人员因素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433650" y="4493315"/>
            <a:ext cx="3312000" cy="1385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设备的稳定性、维护状况和自动化水平对生产效率有着重要影响。定期维护和升级设备以保持最佳运行状态。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433650" y="3666705"/>
            <a:ext cx="3312000" cy="756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设备因素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206900" y="4493315"/>
            <a:ext cx="3312000" cy="1385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物料的供应稳定性、库存管理和物料质量对生产效率有直接影响。优化物料管理流程，减少等待和延误。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206900" y="3666705"/>
            <a:ext cx="3312000" cy="756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物料管理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生产效率的影响因素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412418" y="3000085"/>
            <a:ext cx="1354464" cy="1354464"/>
          </a:xfrm>
          <a:prstGeom prst="roundRect">
            <a:avLst>
              <a:gd name="adj" fmla="val 7500"/>
            </a:avLst>
          </a:prstGeom>
          <a:gradFill>
            <a:gsLst>
              <a:gs pos="1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0"/>
          </a:gradFill>
          <a:ln cap="sq">
            <a:noFill/>
            <a:prstDash val="solid"/>
            <a:miter/>
          </a:ln>
          <a:effectLst>
            <a:outerShdw dist="190500" blurRad="330200" dir="5400000" sx="90000" sy="90000" kx="0" ky="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828067" y="3393959"/>
            <a:ext cx="523166" cy="566717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140489" y="1543262"/>
            <a:ext cx="1354464" cy="1354464"/>
          </a:xfrm>
          <a:prstGeom prst="roundRect">
            <a:avLst>
              <a:gd name="adj" fmla="val 7500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cap="sq">
            <a:noFill/>
            <a:prstDash val="solid"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579529" y="1948470"/>
            <a:ext cx="476384" cy="544048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684347" y="1543262"/>
            <a:ext cx="1354464" cy="1354464"/>
          </a:xfrm>
          <a:prstGeom prst="roundRect">
            <a:avLst>
              <a:gd name="adj" fmla="val 7500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cap="sq">
            <a:noFill/>
            <a:prstDash val="solid"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067931" y="1926846"/>
            <a:ext cx="587297" cy="58729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1130300"/>
            <a:ext cx="3676810" cy="8047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生产线平衡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842090" y="1130300"/>
            <a:ext cx="3676810" cy="80471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减少浪费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0400" y="2007216"/>
            <a:ext cx="367681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生产线平衡是通过调整工作站的作业负荷，减少瓶颈，提高整体生产线的效率。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489325" y="4498628"/>
            <a:ext cx="5200650" cy="5368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持续改进文化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489325" y="5135744"/>
            <a:ext cx="520065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建立持续改进的文化，鼓励员工不断寻找改进机会，通过小步快跑的方式实现生产效率的持续提升。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842091" y="2007216"/>
            <a:ext cx="367681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识别和减少生产过程中的七大浪费（如过度生产、等待时间、不必要的运输等），提高资源利用率。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提升生产效率的策略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5461435"/>
            <a:ext cx="108585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400" y="1532964"/>
            <a:ext cx="965200" cy="55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2680" y="1967946"/>
            <a:ext cx="3240000" cy="3060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 rot="0" flipH="0" flipV="0">
            <a:off x="662680" y="1967946"/>
            <a:ext cx="32400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 rot="0" flipH="0" flipV="0">
            <a:off x="932680" y="2210335"/>
            <a:ext cx="2700000" cy="5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制造业的效率提升案例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32680" y="2821893"/>
            <a:ext cx="2700000" cy="19313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分析制造业通过引入精益生产和自动化技术，如何实现生产效率的显著提升。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277775" y="1532964"/>
            <a:ext cx="965200" cy="55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278900" y="1967946"/>
            <a:ext cx="3240000" cy="3060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8278900" y="1967946"/>
            <a:ext cx="32400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 rot="0" flipH="0" flipV="0">
            <a:off x="8548900" y="2168974"/>
            <a:ext cx="2700000" cy="5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技术升级的效率提升案例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548900" y="2786172"/>
            <a:ext cx="2700000" cy="19313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展示技术升级，如引入先进的生产设备和软件系统，对提升生产效率的积极影响。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467370" y="1532964"/>
            <a:ext cx="965200" cy="55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471930" y="1967946"/>
            <a:ext cx="3240000" cy="3060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 rot="0" flipH="0" flipV="0">
            <a:off x="4471930" y="1967946"/>
            <a:ext cx="32400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7" name="标题 1"/>
          <p:cNvSpPr txBox="1"/>
          <p:nvPr/>
        </p:nvSpPr>
        <p:spPr>
          <a:xfrm rot="0" flipH="0" flipV="0">
            <a:off x="4741930" y="2188118"/>
            <a:ext cx="2700000" cy="5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流程优化的效率提升案例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741930" y="2805316"/>
            <a:ext cx="2700000" cy="19313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通过流程优化，如简化操作步骤、减少不必要的检验环节，实现生产效率的提升。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012680" y="5191435"/>
            <a:ext cx="540000" cy="540000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821930" y="5191435"/>
            <a:ext cx="540000" cy="540000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9628900" y="5191435"/>
            <a:ext cx="540000" cy="540000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2120680" y="5299435"/>
            <a:ext cx="324000" cy="324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720213" y="5299435"/>
            <a:ext cx="357374" cy="324000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5942378" y="5299435"/>
            <a:ext cx="299104" cy="324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生产效率提升案例分析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1267" r="0" b="32660"/>
          <a:stretch>
            <a:fillRect/>
          </a:stretch>
        </p:blipFill>
        <p:spPr>
          <a:xfrm rot="0" flipH="0" flipV="0">
            <a:off x="0" y="0"/>
            <a:ext cx="12192000" cy="4514664"/>
          </a:xfrm>
          <a:custGeom>
            <a:avLst/>
            <a:gdLst>
              <a:gd name="connsiteX0" fmla="*/ 0 w 12192000"/>
              <a:gd name="connsiteY0" fmla="*/ 0 h 4514664"/>
              <a:gd name="connsiteX1" fmla="*/ 12192000 w 12192000"/>
              <a:gd name="connsiteY1" fmla="*/ 0 h 4514664"/>
              <a:gd name="connsiteX2" fmla="*/ 12192000 w 12192000"/>
              <a:gd name="connsiteY2" fmla="*/ 3300126 h 4514664"/>
              <a:gd name="connsiteX3" fmla="*/ 11942147 w 12192000"/>
              <a:gd name="connsiteY3" fmla="*/ 3418729 h 4514664"/>
              <a:gd name="connsiteX4" fmla="*/ 6096000 w 12192000"/>
              <a:gd name="connsiteY4" fmla="*/ 4514664 h 4514664"/>
              <a:gd name="connsiteX5" fmla="*/ 249853 w 12192000"/>
              <a:gd name="connsiteY5" fmla="*/ 3418729 h 4514664"/>
              <a:gd name="connsiteX6" fmla="*/ 0 w 12192000"/>
              <a:gd name="connsiteY6" fmla="*/ 3300126 h 4514664"/>
            </a:gdLst>
            <a:rect l="l" t="t" r="r" b="b"/>
            <a:pathLst>
              <a:path w="12192000" h="4514664">
                <a:moveTo>
                  <a:pt x="0" y="0"/>
                </a:moveTo>
                <a:lnTo>
                  <a:pt x="12192000" y="0"/>
                </a:lnTo>
                <a:lnTo>
                  <a:pt x="12192000" y="3300126"/>
                </a:lnTo>
                <a:lnTo>
                  <a:pt x="11942147" y="3418729"/>
                </a:lnTo>
                <a:cubicBezTo>
                  <a:pt x="10445988" y="4095854"/>
                  <a:pt x="8379063" y="4514664"/>
                  <a:pt x="6096000" y="4514664"/>
                </a:cubicBezTo>
                <a:cubicBezTo>
                  <a:pt x="3812938" y="4514664"/>
                  <a:pt x="1746013" y="4095854"/>
                  <a:pt x="249853" y="3418729"/>
                </a:cubicBezTo>
                <a:lnTo>
                  <a:pt x="0" y="33001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0"/>
            <a:ext cx="12192000" cy="4514664"/>
          </a:xfrm>
          <a:custGeom>
            <a:avLst/>
            <a:gdLst>
              <a:gd name="connsiteX0" fmla="*/ 0 w 12192000"/>
              <a:gd name="connsiteY0" fmla="*/ 0 h 4514664"/>
              <a:gd name="connsiteX1" fmla="*/ 12192000 w 12192000"/>
              <a:gd name="connsiteY1" fmla="*/ 0 h 4514664"/>
              <a:gd name="connsiteX2" fmla="*/ 12192000 w 12192000"/>
              <a:gd name="connsiteY2" fmla="*/ 3300126 h 4514664"/>
              <a:gd name="connsiteX3" fmla="*/ 11942147 w 12192000"/>
              <a:gd name="connsiteY3" fmla="*/ 3418729 h 4514664"/>
              <a:gd name="connsiteX4" fmla="*/ 6096000 w 12192000"/>
              <a:gd name="connsiteY4" fmla="*/ 4514664 h 4514664"/>
              <a:gd name="connsiteX5" fmla="*/ 249853 w 12192000"/>
              <a:gd name="connsiteY5" fmla="*/ 3418729 h 4514664"/>
              <a:gd name="connsiteX6" fmla="*/ 0 w 12192000"/>
              <a:gd name="connsiteY6" fmla="*/ 3300126 h 4514664"/>
            </a:gdLst>
            <a:rect l="l" t="t" r="r" b="b"/>
            <a:pathLst>
              <a:path w="12192000" h="4514664">
                <a:moveTo>
                  <a:pt x="0" y="0"/>
                </a:moveTo>
                <a:lnTo>
                  <a:pt x="12192000" y="0"/>
                </a:lnTo>
                <a:lnTo>
                  <a:pt x="12192000" y="3300126"/>
                </a:lnTo>
                <a:lnTo>
                  <a:pt x="11942147" y="3418729"/>
                </a:lnTo>
                <a:cubicBezTo>
                  <a:pt x="10445988" y="4095854"/>
                  <a:pt x="8379063" y="4514664"/>
                  <a:pt x="6096000" y="4514664"/>
                </a:cubicBezTo>
                <a:cubicBezTo>
                  <a:pt x="3812938" y="4514664"/>
                  <a:pt x="1746013" y="4095854"/>
                  <a:pt x="249853" y="3418729"/>
                </a:cubicBezTo>
                <a:lnTo>
                  <a:pt x="0" y="330012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5039651" y="4336854"/>
            <a:ext cx="7152349" cy="1353163"/>
          </a:xfrm>
          <a:custGeom>
            <a:avLst/>
            <a:gdLst>
              <a:gd name="connsiteX0" fmla="*/ 0 w 7152349"/>
              <a:gd name="connsiteY0" fmla="*/ 0 h 1353163"/>
              <a:gd name="connsiteX1" fmla="*/ 0 w 7152349"/>
              <a:gd name="connsiteY1" fmla="*/ 943716 h 1353163"/>
              <a:gd name="connsiteX2" fmla="*/ 423366 w 7152349"/>
              <a:gd name="connsiteY2" fmla="*/ 1045935 h 1353163"/>
              <a:gd name="connsiteX3" fmla="*/ 3476352 w 7152349"/>
              <a:gd name="connsiteY3" fmla="*/ 1353163 h 1353163"/>
              <a:gd name="connsiteX4" fmla="*/ 7057429 w 7152349"/>
              <a:gd name="connsiteY4" fmla="*/ 918431 h 1353163"/>
              <a:gd name="connsiteX5" fmla="*/ 7152349 w 7152349"/>
              <a:gd name="connsiteY5" fmla="*/ 890222 h 1353163"/>
              <a:gd name="connsiteX6" fmla="*/ 7040209 w 7152349"/>
              <a:gd name="connsiteY6" fmla="*/ 914972 h 1353163"/>
              <a:gd name="connsiteX7" fmla="*/ 2912273 w 7152349"/>
              <a:gd name="connsiteY7" fmla="*/ 898466 h 1353163"/>
              <a:gd name="connsiteX8" fmla="*/ 263035 w 7152349"/>
              <a:gd name="connsiteY8" fmla="*/ 120072 h 1353163"/>
            </a:gdLst>
            <a:rect l="l" t="t" r="r" b="b"/>
            <a:pathLst>
              <a:path w="7152349" h="1353163">
                <a:moveTo>
                  <a:pt x="0" y="0"/>
                </a:moveTo>
                <a:lnTo>
                  <a:pt x="0" y="943716"/>
                </a:lnTo>
                <a:lnTo>
                  <a:pt x="423366" y="1045935"/>
                </a:lnTo>
                <a:cubicBezTo>
                  <a:pt x="1330906" y="1241868"/>
                  <a:pt x="2370926" y="1353163"/>
                  <a:pt x="3476352" y="1353163"/>
                </a:cubicBezTo>
                <a:cubicBezTo>
                  <a:pt x="4802864" y="1353163"/>
                  <a:pt x="6035190" y="1192899"/>
                  <a:pt x="7057429" y="918431"/>
                </a:cubicBezTo>
                <a:lnTo>
                  <a:pt x="7152349" y="890222"/>
                </a:lnTo>
                <a:lnTo>
                  <a:pt x="7040209" y="914972"/>
                </a:lnTo>
                <a:cubicBezTo>
                  <a:pt x="5866372" y="1153684"/>
                  <a:pt x="4424268" y="1166459"/>
                  <a:pt x="2912273" y="898466"/>
                </a:cubicBezTo>
                <a:cubicBezTo>
                  <a:pt x="1940276" y="726185"/>
                  <a:pt x="1042917" y="456219"/>
                  <a:pt x="263035" y="120072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0" y="4518658"/>
            <a:ext cx="6737451" cy="1171358"/>
          </a:xfrm>
          <a:custGeom>
            <a:avLst/>
            <a:gdLst>
              <a:gd name="connsiteX0" fmla="*/ 0 w 6737451"/>
              <a:gd name="connsiteY0" fmla="*/ 0 h 1171358"/>
              <a:gd name="connsiteX1" fmla="*/ 247669 w 6737451"/>
              <a:gd name="connsiteY1" fmla="*/ 100680 h 1171358"/>
              <a:gd name="connsiteX2" fmla="*/ 2497375 w 6737451"/>
              <a:gd name="connsiteY2" fmla="*/ 716661 h 1171358"/>
              <a:gd name="connsiteX3" fmla="*/ 6625311 w 6737451"/>
              <a:gd name="connsiteY3" fmla="*/ 733167 h 1171358"/>
              <a:gd name="connsiteX4" fmla="*/ 6737451 w 6737451"/>
              <a:gd name="connsiteY4" fmla="*/ 708417 h 1171358"/>
              <a:gd name="connsiteX5" fmla="*/ 6642531 w 6737451"/>
              <a:gd name="connsiteY5" fmla="*/ 736626 h 1171358"/>
              <a:gd name="connsiteX6" fmla="*/ 3061455 w 6737451"/>
              <a:gd name="connsiteY6" fmla="*/ 1171358 h 1171358"/>
              <a:gd name="connsiteX7" fmla="*/ 8468 w 6737451"/>
              <a:gd name="connsiteY7" fmla="*/ 864130 h 1171358"/>
              <a:gd name="connsiteX8" fmla="*/ 0 w 6737451"/>
              <a:gd name="connsiteY8" fmla="*/ 862085 h 1171358"/>
            </a:gdLst>
            <a:rect l="l" t="t" r="r" b="b"/>
            <a:pathLst>
              <a:path w="6737451" h="1171358">
                <a:moveTo>
                  <a:pt x="0" y="0"/>
                </a:moveTo>
                <a:lnTo>
                  <a:pt x="247669" y="100680"/>
                </a:lnTo>
                <a:cubicBezTo>
                  <a:pt x="929212" y="361689"/>
                  <a:pt x="1687378" y="573093"/>
                  <a:pt x="2497375" y="716661"/>
                </a:cubicBezTo>
                <a:cubicBezTo>
                  <a:pt x="4009370" y="984654"/>
                  <a:pt x="5451474" y="971879"/>
                  <a:pt x="6625311" y="733167"/>
                </a:cubicBezTo>
                <a:lnTo>
                  <a:pt x="6737451" y="708417"/>
                </a:lnTo>
                <a:lnTo>
                  <a:pt x="6642531" y="736626"/>
                </a:lnTo>
                <a:cubicBezTo>
                  <a:pt x="5620292" y="1011094"/>
                  <a:pt x="4387966" y="1171358"/>
                  <a:pt x="3061455" y="1171358"/>
                </a:cubicBezTo>
                <a:cubicBezTo>
                  <a:pt x="1956028" y="1171358"/>
                  <a:pt x="916009" y="1060063"/>
                  <a:pt x="8468" y="864130"/>
                </a:cubicBezTo>
                <a:lnTo>
                  <a:pt x="0" y="862085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52462" y="867224"/>
            <a:ext cx="11087076" cy="5461005"/>
          </a:xfrm>
          <a:custGeom>
            <a:avLst/>
            <a:gdLst>
              <a:gd name="connsiteX0" fmla="*/ 370686 w 11087076"/>
              <a:gd name="connsiteY0" fmla="*/ 0 h 5196028"/>
              <a:gd name="connsiteX1" fmla="*/ 10716390 w 11087076"/>
              <a:gd name="connsiteY1" fmla="*/ 0 h 5196028"/>
              <a:gd name="connsiteX2" fmla="*/ 11087076 w 11087076"/>
              <a:gd name="connsiteY2" fmla="*/ 370686 h 5196028"/>
              <a:gd name="connsiteX3" fmla="*/ 11087076 w 11087076"/>
              <a:gd name="connsiteY3" fmla="*/ 4369788 h 5196028"/>
              <a:gd name="connsiteX4" fmla="*/ 11087076 w 11087076"/>
              <a:gd name="connsiteY4" fmla="*/ 4980645 h 5196028"/>
              <a:gd name="connsiteX5" fmla="*/ 11087076 w 11087076"/>
              <a:gd name="connsiteY5" fmla="*/ 5043392 h 5196028"/>
              <a:gd name="connsiteX6" fmla="*/ 10934440 w 11087076"/>
              <a:gd name="connsiteY6" fmla="*/ 5196028 h 5196028"/>
              <a:gd name="connsiteX7" fmla="*/ 152636 w 11087076"/>
              <a:gd name="connsiteY7" fmla="*/ 5196028 h 5196028"/>
              <a:gd name="connsiteX8" fmla="*/ 0 w 11087076"/>
              <a:gd name="connsiteY8" fmla="*/ 5043392 h 5196028"/>
              <a:gd name="connsiteX9" fmla="*/ 0 w 11087076"/>
              <a:gd name="connsiteY9" fmla="*/ 4980645 h 5196028"/>
              <a:gd name="connsiteX10" fmla="*/ 0 w 11087076"/>
              <a:gd name="connsiteY10" fmla="*/ 4369788 h 5196028"/>
              <a:gd name="connsiteX11" fmla="*/ 0 w 11087076"/>
              <a:gd name="connsiteY11" fmla="*/ 370686 h 5196028"/>
              <a:gd name="connsiteX12" fmla="*/ 370686 w 11087076"/>
              <a:gd name="connsiteY12" fmla="*/ 0 h 5196028"/>
            </a:gdLst>
            <a:rect l="l" t="t" r="r" b="b"/>
            <a:pathLst>
              <a:path w="11087076" h="5196028">
                <a:moveTo>
                  <a:pt x="370686" y="0"/>
                </a:moveTo>
                <a:lnTo>
                  <a:pt x="10716390" y="0"/>
                </a:lnTo>
                <a:cubicBezTo>
                  <a:pt x="10921114" y="0"/>
                  <a:pt x="11087076" y="165962"/>
                  <a:pt x="11087076" y="370686"/>
                </a:cubicBezTo>
                <a:lnTo>
                  <a:pt x="11087076" y="4369788"/>
                </a:lnTo>
                <a:lnTo>
                  <a:pt x="11087076" y="4980645"/>
                </a:lnTo>
                <a:lnTo>
                  <a:pt x="11087076" y="5043392"/>
                </a:lnTo>
                <a:cubicBezTo>
                  <a:pt x="11087076" y="5127691"/>
                  <a:pt x="11018739" y="5196028"/>
                  <a:pt x="10934440" y="5196028"/>
                </a:cubicBezTo>
                <a:lnTo>
                  <a:pt x="152636" y="5196028"/>
                </a:lnTo>
                <a:cubicBezTo>
                  <a:pt x="68337" y="5196028"/>
                  <a:pt x="0" y="5127691"/>
                  <a:pt x="0" y="5043392"/>
                </a:cubicBezTo>
                <a:lnTo>
                  <a:pt x="0" y="4980645"/>
                </a:lnTo>
                <a:lnTo>
                  <a:pt x="0" y="4369788"/>
                </a:lnTo>
                <a:lnTo>
                  <a:pt x="0" y="370686"/>
                </a:lnTo>
                <a:cubicBezTo>
                  <a:pt x="0" y="165962"/>
                  <a:pt x="165962" y="0"/>
                  <a:pt x="370686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38100" blurRad="279400" dir="5400000" sx="100000" sy="100000" kx="0" ky="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714721" y="1596289"/>
            <a:ext cx="6762558" cy="19165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8890">
                  <a:noFill/>
                </a:ln>
                <a:solidFill>
                  <a:srgbClr val="15608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-36268" y="4340043"/>
            <a:ext cx="12264536" cy="14007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6600">
                <a:ln w="12700">
                  <a:noFill/>
                </a:ln>
                <a:gradFill>
                  <a:gsLst>
                    <a:gs pos="0">
                      <a:srgbClr val="A2D8F0">
                        <a:alpha val="20000"/>
                      </a:srgbClr>
                    </a:gs>
                    <a:gs pos="100000">
                      <a:srgbClr val="F0F8FD">
                        <a:alpha val="85000"/>
                      </a:srgbClr>
                    </a:gs>
                  </a:gsLst>
                  <a:lin ang="5400000" scaled="0"/>
                </a:gradFill>
                <a:latin typeface="OPPOSans H"/>
                <a:ea typeface="OPPOSans H"/>
                <a:cs typeface="OPPOSans H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960188" y="475253"/>
            <a:ext cx="197052" cy="197080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484358" y="475253"/>
            <a:ext cx="209099" cy="197080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1" flipV="0">
            <a:off x="3112085" y="384131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13" name="标题 1"/>
          <p:cNvSpPr txBox="1"/>
          <p:nvPr/>
        </p:nvSpPr>
        <p:spPr>
          <a:xfrm rot="21272003" flipH="1" flipV="0">
            <a:off x="5182667" y="4190548"/>
            <a:ext cx="7100425" cy="1573388"/>
          </a:xfrm>
          <a:custGeom>
            <a:avLst/>
            <a:gdLst>
              <a:gd name="connsiteX0" fmla="*/ 0 w 7100425"/>
              <a:gd name="connsiteY0" fmla="*/ 0 h 1573388"/>
              <a:gd name="connsiteX1" fmla="*/ 104270 w 7100425"/>
              <a:gd name="connsiteY1" fmla="*/ 1089536 h 1573388"/>
              <a:gd name="connsiteX2" fmla="*/ 193420 w 7100425"/>
              <a:gd name="connsiteY2" fmla="*/ 1118654 h 1573388"/>
              <a:gd name="connsiteX3" fmla="*/ 3601752 w 7100425"/>
              <a:gd name="connsiteY3" fmla="*/ 1573388 h 1573388"/>
              <a:gd name="connsiteX4" fmla="*/ 7010084 w 7100425"/>
              <a:gd name="connsiteY4" fmla="*/ 1118654 h 1573388"/>
              <a:gd name="connsiteX5" fmla="*/ 7100425 w 7100425"/>
              <a:gd name="connsiteY5" fmla="*/ 1089147 h 1573388"/>
              <a:gd name="connsiteX6" fmla="*/ 6993693 w 7100425"/>
              <a:gd name="connsiteY6" fmla="*/ 1115035 h 1573388"/>
              <a:gd name="connsiteX7" fmla="*/ 3064883 w 7100425"/>
              <a:gd name="connsiteY7" fmla="*/ 1097770 h 1573388"/>
              <a:gd name="connsiteX8" fmla="*/ 181814 w 7100425"/>
              <a:gd name="connsiteY8" fmla="*/ 102138 h 1573388"/>
            </a:gdLst>
            <a:rect l="l" t="t" r="r" b="b"/>
            <a:pathLst>
              <a:path w="7100425" h="1573388">
                <a:moveTo>
                  <a:pt x="0" y="0"/>
                </a:moveTo>
                <a:lnTo>
                  <a:pt x="104270" y="1089536"/>
                </a:lnTo>
                <a:lnTo>
                  <a:pt x="193420" y="1118654"/>
                </a:lnTo>
                <a:cubicBezTo>
                  <a:pt x="1166349" y="1405749"/>
                  <a:pt x="2339229" y="1573388"/>
                  <a:pt x="3601752" y="1573388"/>
                </a:cubicBezTo>
                <a:cubicBezTo>
                  <a:pt x="4864275" y="1573388"/>
                  <a:pt x="6037156" y="1405750"/>
                  <a:pt x="7010084" y="1118654"/>
                </a:cubicBezTo>
                <a:lnTo>
                  <a:pt x="7100425" y="1089147"/>
                </a:lnTo>
                <a:lnTo>
                  <a:pt x="6993693" y="1115035"/>
                </a:lnTo>
                <a:cubicBezTo>
                  <a:pt x="5876481" y="1364731"/>
                  <a:pt x="4503942" y="1378094"/>
                  <a:pt x="3064883" y="1097770"/>
                </a:cubicBezTo>
                <a:cubicBezTo>
                  <a:pt x="1985589" y="887526"/>
                  <a:pt x="1002983" y="538208"/>
                  <a:pt x="181814" y="102138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360017" flipH="0" flipV="0">
            <a:off x="-88326" y="4456055"/>
            <a:ext cx="6658866" cy="1340939"/>
          </a:xfrm>
          <a:custGeom>
            <a:avLst/>
            <a:gdLst>
              <a:gd name="connsiteX0" fmla="*/ 0 w 6658866"/>
              <a:gd name="connsiteY0" fmla="*/ 0 h 1340939"/>
              <a:gd name="connsiteX1" fmla="*/ 101880 w 6658866"/>
              <a:gd name="connsiteY1" fmla="*/ 51113 h 1340939"/>
              <a:gd name="connsiteX2" fmla="*/ 2623324 w 6658866"/>
              <a:gd name="connsiteY2" fmla="*/ 865321 h 1340939"/>
              <a:gd name="connsiteX3" fmla="*/ 6552135 w 6658866"/>
              <a:gd name="connsiteY3" fmla="*/ 882586 h 1340939"/>
              <a:gd name="connsiteX4" fmla="*/ 6658866 w 6658866"/>
              <a:gd name="connsiteY4" fmla="*/ 856698 h 1340939"/>
              <a:gd name="connsiteX5" fmla="*/ 6568525 w 6658866"/>
              <a:gd name="connsiteY5" fmla="*/ 886205 h 1340939"/>
              <a:gd name="connsiteX6" fmla="*/ 3160193 w 6658866"/>
              <a:gd name="connsiteY6" fmla="*/ 1340939 h 1340939"/>
              <a:gd name="connsiteX7" fmla="*/ 254478 w 6658866"/>
              <a:gd name="connsiteY7" fmla="*/ 1019575 h 1340939"/>
              <a:gd name="connsiteX8" fmla="*/ 102940 w 6658866"/>
              <a:gd name="connsiteY8" fmla="*/ 979364 h 1340939"/>
            </a:gdLst>
            <a:rect l="l" t="t" r="r" b="b"/>
            <a:pathLst>
              <a:path w="6658866" h="1340939">
                <a:moveTo>
                  <a:pt x="0" y="0"/>
                </a:moveTo>
                <a:lnTo>
                  <a:pt x="101880" y="51113"/>
                </a:lnTo>
                <a:cubicBezTo>
                  <a:pt x="844142" y="402726"/>
                  <a:pt x="1698214" y="685112"/>
                  <a:pt x="2623324" y="865321"/>
                </a:cubicBezTo>
                <a:cubicBezTo>
                  <a:pt x="4062383" y="1145645"/>
                  <a:pt x="5434922" y="1132282"/>
                  <a:pt x="6552135" y="882586"/>
                </a:cubicBezTo>
                <a:lnTo>
                  <a:pt x="6658866" y="856698"/>
                </a:lnTo>
                <a:lnTo>
                  <a:pt x="6568525" y="886205"/>
                </a:lnTo>
                <a:cubicBezTo>
                  <a:pt x="5595597" y="1173301"/>
                  <a:pt x="4422716" y="1340939"/>
                  <a:pt x="3160193" y="1340939"/>
                </a:cubicBezTo>
                <a:cubicBezTo>
                  <a:pt x="2108091" y="1340939"/>
                  <a:pt x="1118240" y="1224523"/>
                  <a:pt x="254478" y="1019575"/>
                </a:cubicBezTo>
                <a:lnTo>
                  <a:pt x="102940" y="979364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5375" r="0" b="16793"/>
          <a:stretch>
            <a:fillRect/>
          </a:stretch>
        </p:blipFill>
        <p:spPr>
          <a:xfrm rot="0" flipH="0" flipV="0">
            <a:off x="2512947" y="4254174"/>
            <a:ext cx="7166107" cy="2603825"/>
          </a:xfrm>
          <a:custGeom>
            <a:avLst/>
            <a:gdLst>
              <a:gd name="connsiteX0" fmla="*/ 0 w 6803726"/>
              <a:gd name="connsiteY0" fmla="*/ 0 h 2472153"/>
              <a:gd name="connsiteX1" fmla="*/ 6803726 w 6803726"/>
              <a:gd name="connsiteY1" fmla="*/ 0 h 2472153"/>
              <a:gd name="connsiteX2" fmla="*/ 6803726 w 6803726"/>
              <a:gd name="connsiteY2" fmla="*/ 2472153 h 2472153"/>
              <a:gd name="connsiteX3" fmla="*/ 0 w 6803726"/>
              <a:gd name="connsiteY3" fmla="*/ 2472153 h 2472153"/>
            </a:gdLst>
            <a:rect l="l" t="t" r="r" b="b"/>
            <a:pathLst>
              <a:path w="6803726" h="2472153">
                <a:moveTo>
                  <a:pt x="0" y="0"/>
                </a:moveTo>
                <a:lnTo>
                  <a:pt x="6803726" y="0"/>
                </a:lnTo>
                <a:lnTo>
                  <a:pt x="6803726" y="2472153"/>
                </a:lnTo>
                <a:lnTo>
                  <a:pt x="0" y="247215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 rot="0" flipH="0" flipV="0">
            <a:off x="4437154" y="867224"/>
            <a:ext cx="3317692" cy="534173"/>
          </a:xfrm>
          <a:custGeom>
            <a:avLst/>
            <a:gdLst>
              <a:gd name="connsiteX0" fmla="*/ 8000127 w 8000127"/>
              <a:gd name="connsiteY0" fmla="*/ 0 h 516587"/>
              <a:gd name="connsiteX1" fmla="*/ 6052629 w 8000127"/>
              <a:gd name="connsiteY1" fmla="*/ 0 h 516587"/>
              <a:gd name="connsiteX2" fmla="*/ 5332584 w 8000127"/>
              <a:gd name="connsiteY2" fmla="*/ 0 h 516587"/>
              <a:gd name="connsiteX3" fmla="*/ 4615041 w 8000127"/>
              <a:gd name="connsiteY3" fmla="*/ 0 h 516587"/>
              <a:gd name="connsiteX4" fmla="*/ 3385086 w 8000127"/>
              <a:gd name="connsiteY4" fmla="*/ 0 h 516587"/>
              <a:gd name="connsiteX5" fmla="*/ 2667543 w 8000127"/>
              <a:gd name="connsiteY5" fmla="*/ 0 h 516587"/>
              <a:gd name="connsiteX6" fmla="*/ 1947498 w 8000127"/>
              <a:gd name="connsiteY6" fmla="*/ 0 h 516587"/>
              <a:gd name="connsiteX7" fmla="*/ 0 w 8000127"/>
              <a:gd name="connsiteY7" fmla="*/ 0 h 516587"/>
              <a:gd name="connsiteX8" fmla="*/ 8479 w 8000127"/>
              <a:gd name="connsiteY8" fmla="*/ 3421 h 516587"/>
              <a:gd name="connsiteX9" fmla="*/ 150927 w 8000127"/>
              <a:gd name="connsiteY9" fmla="*/ 133423 h 516587"/>
              <a:gd name="connsiteX10" fmla="*/ 254371 w 8000127"/>
              <a:gd name="connsiteY10" fmla="*/ 343821 h 516587"/>
              <a:gd name="connsiteX11" fmla="*/ 593533 w 8000127"/>
              <a:gd name="connsiteY11" fmla="*/ 516587 h 516587"/>
              <a:gd name="connsiteX12" fmla="*/ 1942432 w 8000127"/>
              <a:gd name="connsiteY12" fmla="*/ 516587 h 516587"/>
              <a:gd name="connsiteX13" fmla="*/ 2541031 w 8000127"/>
              <a:gd name="connsiteY13" fmla="*/ 516587 h 516587"/>
              <a:gd name="connsiteX14" fmla="*/ 2572492 w 8000127"/>
              <a:gd name="connsiteY14" fmla="*/ 516587 h 516587"/>
              <a:gd name="connsiteX15" fmla="*/ 2607050 w 8000127"/>
              <a:gd name="connsiteY15" fmla="*/ 516587 h 516587"/>
              <a:gd name="connsiteX16" fmla="*/ 2647213 w 8000127"/>
              <a:gd name="connsiteY16" fmla="*/ 516587 h 516587"/>
              <a:gd name="connsiteX17" fmla="*/ 2667543 w 8000127"/>
              <a:gd name="connsiteY17" fmla="*/ 516587 h 516587"/>
              <a:gd name="connsiteX18" fmla="*/ 2792721 w 8000127"/>
              <a:gd name="connsiteY18" fmla="*/ 516587 h 516587"/>
              <a:gd name="connsiteX19" fmla="*/ 3032612 w 8000127"/>
              <a:gd name="connsiteY19" fmla="*/ 516587 h 516587"/>
              <a:gd name="connsiteX20" fmla="*/ 3385086 w 8000127"/>
              <a:gd name="connsiteY20" fmla="*/ 516587 h 516587"/>
              <a:gd name="connsiteX21" fmla="*/ 3390484 w 8000127"/>
              <a:gd name="connsiteY21" fmla="*/ 516587 h 516587"/>
              <a:gd name="connsiteX22" fmla="*/ 3445579 w 8000127"/>
              <a:gd name="connsiteY22" fmla="*/ 516587 h 516587"/>
              <a:gd name="connsiteX23" fmla="*/ 3889930 w 8000127"/>
              <a:gd name="connsiteY23" fmla="*/ 516587 h 516587"/>
              <a:gd name="connsiteX24" fmla="*/ 4110197 w 8000127"/>
              <a:gd name="connsiteY24" fmla="*/ 516587 h 516587"/>
              <a:gd name="connsiteX25" fmla="*/ 4554548 w 8000127"/>
              <a:gd name="connsiteY25" fmla="*/ 516587 h 516587"/>
              <a:gd name="connsiteX26" fmla="*/ 4609643 w 8000127"/>
              <a:gd name="connsiteY26" fmla="*/ 516587 h 516587"/>
              <a:gd name="connsiteX27" fmla="*/ 4615041 w 8000127"/>
              <a:gd name="connsiteY27" fmla="*/ 516587 h 516587"/>
              <a:gd name="connsiteX28" fmla="*/ 4967515 w 8000127"/>
              <a:gd name="connsiteY28" fmla="*/ 516587 h 516587"/>
              <a:gd name="connsiteX29" fmla="*/ 5207406 w 8000127"/>
              <a:gd name="connsiteY29" fmla="*/ 516587 h 516587"/>
              <a:gd name="connsiteX30" fmla="*/ 5332584 w 8000127"/>
              <a:gd name="connsiteY30" fmla="*/ 516587 h 516587"/>
              <a:gd name="connsiteX31" fmla="*/ 5352914 w 8000127"/>
              <a:gd name="connsiteY31" fmla="*/ 516587 h 516587"/>
              <a:gd name="connsiteX32" fmla="*/ 5393077 w 8000127"/>
              <a:gd name="connsiteY32" fmla="*/ 516587 h 516587"/>
              <a:gd name="connsiteX33" fmla="*/ 5427635 w 8000127"/>
              <a:gd name="connsiteY33" fmla="*/ 516587 h 516587"/>
              <a:gd name="connsiteX34" fmla="*/ 5459096 w 8000127"/>
              <a:gd name="connsiteY34" fmla="*/ 516587 h 516587"/>
              <a:gd name="connsiteX35" fmla="*/ 6057695 w 8000127"/>
              <a:gd name="connsiteY35" fmla="*/ 516587 h 516587"/>
              <a:gd name="connsiteX36" fmla="*/ 7406594 w 8000127"/>
              <a:gd name="connsiteY36" fmla="*/ 516587 h 516587"/>
              <a:gd name="connsiteX37" fmla="*/ 7745756 w 8000127"/>
              <a:gd name="connsiteY37" fmla="*/ 343821 h 516587"/>
              <a:gd name="connsiteX38" fmla="*/ 7849200 w 8000127"/>
              <a:gd name="connsiteY38" fmla="*/ 133423 h 516587"/>
              <a:gd name="connsiteX39" fmla="*/ 7991648 w 8000127"/>
              <a:gd name="connsiteY39" fmla="*/ 3421 h 516587"/>
              <a:gd name="connsiteX40" fmla="*/ 8000127 w 8000127"/>
              <a:gd name="connsiteY40" fmla="*/ 0 h 516587"/>
            </a:gdLst>
            <a:rect l="l" t="t" r="r" b="b"/>
            <a:pathLst>
              <a:path w="8000127" h="516587">
                <a:moveTo>
                  <a:pt x="8000127" y="0"/>
                </a:moveTo>
                <a:lnTo>
                  <a:pt x="6052629" y="0"/>
                </a:lnTo>
                <a:lnTo>
                  <a:pt x="5332584" y="0"/>
                </a:lnTo>
                <a:lnTo>
                  <a:pt x="4615041" y="0"/>
                </a:lnTo>
                <a:lnTo>
                  <a:pt x="3385086" y="0"/>
                </a:lnTo>
                <a:lnTo>
                  <a:pt x="2667543" y="0"/>
                </a:lnTo>
                <a:lnTo>
                  <a:pt x="1947498" y="0"/>
                </a:lnTo>
                <a:lnTo>
                  <a:pt x="0" y="0"/>
                </a:lnTo>
                <a:cubicBezTo>
                  <a:pt x="0" y="0"/>
                  <a:pt x="0" y="0"/>
                  <a:pt x="8479" y="3421"/>
                </a:cubicBezTo>
                <a:cubicBezTo>
                  <a:pt x="71224" y="27369"/>
                  <a:pt x="120402" y="73554"/>
                  <a:pt x="150927" y="133423"/>
                </a:cubicBezTo>
                <a:cubicBezTo>
                  <a:pt x="150927" y="133423"/>
                  <a:pt x="150927" y="133423"/>
                  <a:pt x="254371" y="343821"/>
                </a:cubicBezTo>
                <a:cubicBezTo>
                  <a:pt x="315421" y="468692"/>
                  <a:pt x="454477" y="516587"/>
                  <a:pt x="593533" y="516587"/>
                </a:cubicBezTo>
                <a:cubicBezTo>
                  <a:pt x="593533" y="516587"/>
                  <a:pt x="593533" y="516587"/>
                  <a:pt x="1942432" y="516587"/>
                </a:cubicBezTo>
                <a:lnTo>
                  <a:pt x="2541031" y="516587"/>
                </a:lnTo>
                <a:lnTo>
                  <a:pt x="2572492" y="516587"/>
                </a:lnTo>
                <a:lnTo>
                  <a:pt x="2607050" y="516587"/>
                </a:lnTo>
                <a:lnTo>
                  <a:pt x="2647213" y="516587"/>
                </a:lnTo>
                <a:lnTo>
                  <a:pt x="2667543" y="516587"/>
                </a:lnTo>
                <a:lnTo>
                  <a:pt x="2792721" y="516587"/>
                </a:lnTo>
                <a:cubicBezTo>
                  <a:pt x="2855643" y="516587"/>
                  <a:pt x="2934296" y="516587"/>
                  <a:pt x="3032612" y="516587"/>
                </a:cubicBezTo>
                <a:lnTo>
                  <a:pt x="3385086" y="516587"/>
                </a:lnTo>
                <a:lnTo>
                  <a:pt x="3390484" y="516587"/>
                </a:lnTo>
                <a:lnTo>
                  <a:pt x="3445579" y="516587"/>
                </a:lnTo>
                <a:lnTo>
                  <a:pt x="3889930" y="516587"/>
                </a:lnTo>
                <a:lnTo>
                  <a:pt x="4110197" y="516587"/>
                </a:lnTo>
                <a:lnTo>
                  <a:pt x="4554548" y="516587"/>
                </a:lnTo>
                <a:lnTo>
                  <a:pt x="4609643" y="516587"/>
                </a:lnTo>
                <a:lnTo>
                  <a:pt x="4615041" y="516587"/>
                </a:lnTo>
                <a:lnTo>
                  <a:pt x="4967515" y="516587"/>
                </a:lnTo>
                <a:cubicBezTo>
                  <a:pt x="5065831" y="516587"/>
                  <a:pt x="5144484" y="516587"/>
                  <a:pt x="5207406" y="516587"/>
                </a:cubicBezTo>
                <a:lnTo>
                  <a:pt x="5332584" y="516587"/>
                </a:lnTo>
                <a:lnTo>
                  <a:pt x="5352914" y="516587"/>
                </a:lnTo>
                <a:lnTo>
                  <a:pt x="5393077" y="516587"/>
                </a:lnTo>
                <a:lnTo>
                  <a:pt x="5427635" y="516587"/>
                </a:lnTo>
                <a:lnTo>
                  <a:pt x="5459096" y="516587"/>
                </a:lnTo>
                <a:lnTo>
                  <a:pt x="6057695" y="516587"/>
                </a:lnTo>
                <a:cubicBezTo>
                  <a:pt x="7406594" y="516587"/>
                  <a:pt x="7406594" y="516587"/>
                  <a:pt x="7406594" y="516587"/>
                </a:cubicBezTo>
                <a:cubicBezTo>
                  <a:pt x="7545650" y="516587"/>
                  <a:pt x="7684706" y="468692"/>
                  <a:pt x="7745756" y="343821"/>
                </a:cubicBezTo>
                <a:cubicBezTo>
                  <a:pt x="7849200" y="133423"/>
                  <a:pt x="7849200" y="133423"/>
                  <a:pt x="7849200" y="133423"/>
                </a:cubicBezTo>
                <a:cubicBezTo>
                  <a:pt x="7879725" y="73554"/>
                  <a:pt x="7928903" y="27369"/>
                  <a:pt x="7991648" y="3421"/>
                </a:cubicBezTo>
                <a:cubicBezTo>
                  <a:pt x="8000127" y="0"/>
                  <a:pt x="8000127" y="0"/>
                  <a:pt x="8000127" y="0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039651" y="1003134"/>
            <a:ext cx="2112698" cy="262352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1" flipV="1">
            <a:off x="10013976" y="475253"/>
            <a:ext cx="203651" cy="19708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178847" y="4289243"/>
            <a:ext cx="1654628" cy="379683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032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346205" y="4371278"/>
            <a:ext cx="1319912" cy="21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主讲人：AiPPT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358525" y="4289243"/>
            <a:ext cx="1654628" cy="379683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032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475083" y="4371278"/>
            <a:ext cx="1434212" cy="21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时间：20XX.XX
</a:t>
            </a:r>
            <a:endParaRPr kumimoji="1" lang="zh-CN" altLang="en-US"/>
          </a:p>
        </p:txBody>
      </p:sp>
      <p:cxnSp>
        <p:nvCxnSpPr>
          <p:cNvPr id="23" name="标题 1"/>
          <p:cNvCxnSpPr/>
          <p:nvPr/>
        </p:nvCxnSpPr>
        <p:spPr>
          <a:xfrm rot="0" flipH="0" flipV="0">
            <a:off x="7667296" y="384131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24" name="标题 1"/>
          <p:cNvSpPr txBox="1"/>
          <p:nvPr/>
        </p:nvSpPr>
        <p:spPr>
          <a:xfrm rot="0" flipH="0" flipV="0">
            <a:off x="7281445" y="380272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1" flipV="0">
            <a:off x="4374181" y="380272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5159792" y="3594832"/>
            <a:ext cx="1872417" cy="5050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4000">
                <a:ln w="8890">
                  <a:solidFill>
                    <a:srgbClr val="FFFFFF">
                      <a:alpha val="22000"/>
                    </a:srgbClr>
                  </a:solidFill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4876799" y="1130300"/>
            <a:ext cx="7315197" cy="736782"/>
          </a:xfrm>
          <a:custGeom>
            <a:avLst/>
            <a:gdLst>
              <a:gd name="connsiteX0" fmla="*/ 0 w 7674589"/>
              <a:gd name="connsiteY0" fmla="*/ 0 h 736782"/>
              <a:gd name="connsiteX1" fmla="*/ 0 w 7674589"/>
              <a:gd name="connsiteY1" fmla="*/ 0 h 736782"/>
              <a:gd name="connsiteX2" fmla="*/ 7674589 w 7674589"/>
              <a:gd name="connsiteY2" fmla="*/ 0 h 736782"/>
              <a:gd name="connsiteX3" fmla="*/ 7674589 w 7674589"/>
              <a:gd name="connsiteY3" fmla="*/ 0 h 736782"/>
              <a:gd name="connsiteX4" fmla="*/ 7674589 w 7674589"/>
              <a:gd name="connsiteY4" fmla="*/ 736782 h 736782"/>
              <a:gd name="connsiteX5" fmla="*/ 7674589 w 7674589"/>
              <a:gd name="connsiteY5" fmla="*/ 736782 h 736782"/>
              <a:gd name="connsiteX6" fmla="*/ 0 w 7674589"/>
              <a:gd name="connsiteY6" fmla="*/ 736782 h 736782"/>
              <a:gd name="connsiteX7" fmla="*/ 0 w 7674589"/>
              <a:gd name="connsiteY7" fmla="*/ 736782 h 736782"/>
              <a:gd name="connsiteX8" fmla="*/ 0 w 7674589"/>
              <a:gd name="connsiteY8" fmla="*/ 0 h 736782"/>
              <a:gd name="connsiteX9" fmla="*/ 4517408 w 12191997"/>
              <a:gd name="connsiteY9" fmla="*/ 1130300 h 1867082"/>
            </a:gdLst>
            <a:rect l="l" t="t" r="r" b="b"/>
            <a:pathLst>
              <a:path w="7674589" h="736782">
                <a:moveTo>
                  <a:pt x="0" y="0"/>
                </a:moveTo>
                <a:lnTo>
                  <a:pt x="0" y="0"/>
                </a:lnTo>
                <a:lnTo>
                  <a:pt x="7674589" y="0"/>
                </a:lnTo>
                <a:lnTo>
                  <a:pt x="7674589" y="0"/>
                </a:lnTo>
                <a:lnTo>
                  <a:pt x="7674589" y="736782"/>
                </a:lnTo>
                <a:lnTo>
                  <a:pt x="7674589" y="736782"/>
                </a:lnTo>
                <a:lnTo>
                  <a:pt x="0" y="736782"/>
                </a:lnTo>
                <a:lnTo>
                  <a:pt x="0" y="7367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401" y="1"/>
            <a:ext cx="3171825" cy="6858000"/>
          </a:xfrm>
          <a:custGeom>
            <a:avLst/>
            <a:gdLst>
              <a:gd name="connsiteX0" fmla="*/ 0 w 3171825"/>
              <a:gd name="connsiteY0" fmla="*/ 0 h 6858000"/>
              <a:gd name="connsiteX1" fmla="*/ 3171825 w 3171825"/>
              <a:gd name="connsiteY1" fmla="*/ 0 h 6858000"/>
              <a:gd name="connsiteX2" fmla="*/ 3171825 w 3171825"/>
              <a:gd name="connsiteY2" fmla="*/ 6858000 h 6858000"/>
              <a:gd name="connsiteX3" fmla="*/ 0 w 3171825"/>
              <a:gd name="connsiteY3" fmla="*/ 6858000 h 6858000"/>
              <a:gd name="connsiteX4" fmla="*/ 0 w 3171825"/>
              <a:gd name="connsiteY4" fmla="*/ 0 h 6858000"/>
              <a:gd name="connsiteX5" fmla="*/ 660401 w 3832226"/>
              <a:gd name="connsiteY5" fmla="*/ 1 h 6858001"/>
            </a:gdLst>
            <a:rect l="l" t="t" r="r" b="b"/>
            <a:pathLst>
              <a:path w="3171825" h="6858000">
                <a:moveTo>
                  <a:pt x="0" y="0"/>
                </a:moveTo>
                <a:lnTo>
                  <a:pt x="3171825" y="0"/>
                </a:lnTo>
                <a:lnTo>
                  <a:pt x="31718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751428" y="4603145"/>
            <a:ext cx="4767470" cy="8794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M"/>
                <a:ea typeface="OPPOSans M"/>
                <a:cs typeface="OPPOSans M"/>
              </a:rPr>
              <a:t>生产效率提升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228824" y="4584080"/>
            <a:ext cx="1558342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3200">
                <a:ln w="12700">
                  <a:solidFill>
                    <a:srgbClr val="FF7619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0800000" flipH="0" flipV="0">
            <a:off x="-163774" y="5595433"/>
            <a:ext cx="2429301" cy="675564"/>
          </a:xfrm>
          <a:custGeom>
            <a:avLst/>
            <a:gdLst>
              <a:gd name="connsiteX0" fmla="*/ 0 w 2429301"/>
              <a:gd name="connsiteY0" fmla="*/ 0 h 675564"/>
              <a:gd name="connsiteX1" fmla="*/ 0 w 2429301"/>
              <a:gd name="connsiteY1" fmla="*/ 0 h 675564"/>
              <a:gd name="connsiteX2" fmla="*/ 2429301 w 2429301"/>
              <a:gd name="connsiteY2" fmla="*/ 0 h 675564"/>
              <a:gd name="connsiteX3" fmla="*/ 2429301 w 2429301"/>
              <a:gd name="connsiteY3" fmla="*/ 0 h 675564"/>
              <a:gd name="connsiteX4" fmla="*/ 2429301 w 2429301"/>
              <a:gd name="connsiteY4" fmla="*/ 675564 h 675564"/>
              <a:gd name="connsiteX5" fmla="*/ 2429301 w 2429301"/>
              <a:gd name="connsiteY5" fmla="*/ 675564 h 675564"/>
              <a:gd name="connsiteX6" fmla="*/ 0 w 2429301"/>
              <a:gd name="connsiteY6" fmla="*/ 675564 h 675564"/>
              <a:gd name="connsiteX7" fmla="*/ 0 w 2429301"/>
              <a:gd name="connsiteY7" fmla="*/ 675564 h 675564"/>
              <a:gd name="connsiteX8" fmla="*/ 0 w 2429301"/>
              <a:gd name="connsiteY8" fmla="*/ 0 h 675564"/>
              <a:gd name="connsiteX9" fmla="*/ 0 w 2429301"/>
              <a:gd name="connsiteY9" fmla="*/ 5595433 h 6270997"/>
            </a:gdLst>
            <a:rect l="l" t="t" r="r" b="b"/>
            <a:pathLst>
              <a:path w="2429301" h="675564">
                <a:moveTo>
                  <a:pt x="0" y="0"/>
                </a:moveTo>
                <a:lnTo>
                  <a:pt x="0" y="0"/>
                </a:lnTo>
                <a:lnTo>
                  <a:pt x="2429301" y="0"/>
                </a:lnTo>
                <a:lnTo>
                  <a:pt x="2429301" y="0"/>
                </a:lnTo>
                <a:lnTo>
                  <a:pt x="2429301" y="675564"/>
                </a:lnTo>
                <a:lnTo>
                  <a:pt x="2429301" y="675564"/>
                </a:lnTo>
                <a:lnTo>
                  <a:pt x="0" y="675564"/>
                </a:lnTo>
                <a:lnTo>
                  <a:pt x="0" y="67556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757245" y="1206829"/>
            <a:ext cx="5774353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67562" y="1400837"/>
            <a:ext cx="4751338" cy="3051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solidFill>
                    <a:srgbClr val="000000">
                      <a:alpha val="100000"/>
                    </a:srgbClr>
                  </a:solidFill>
                </a:ln>
                <a:solidFill>
                  <a:srgbClr val="C04F15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CONTENTS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177308" y="2537187"/>
            <a:ext cx="1558342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3200">
                <a:ln w="12700">
                  <a:solidFill>
                    <a:srgbClr val="FF7619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51428" y="2564766"/>
            <a:ext cx="4767471" cy="8794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M"/>
                <a:ea typeface="OPPOSans M"/>
                <a:cs typeface="OPPOSans M"/>
              </a:rPr>
              <a:t>生产流程优化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751428" y="3583956"/>
            <a:ext cx="4797516" cy="8794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M"/>
                <a:ea typeface="OPPOSans M"/>
                <a:cs typeface="OPPOSans M"/>
              </a:rPr>
              <a:t>质量管理提升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228824" y="3560634"/>
            <a:ext cx="1558342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3200">
                <a:ln w="12700">
                  <a:solidFill>
                    <a:srgbClr val="FF7619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3" name=""/>
          <p:cNvGrpSpPr/>
          <p:nvPr/>
        </p:nvGrpSpPr>
        <p:grpSpPr>
          <a:xfrm>
            <a:off x="0" y="0"/>
            <a:ext cx="12192000" cy="4514664"/>
            <a:chOff x="0" y="0"/>
            <a:chExt cx="12192000" cy="4514664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>
            <a:blip r:embed="rId2">
              <a:alphaModFix amt="100000"/>
            </a:blip>
            <a:srcRect l="0" t="1267" r="0" b="32660"/>
            <a:stretch>
              <a:fillRect/>
            </a:stretch>
          </p:blipFill>
          <p:spPr>
            <a:xfrm rot="0" flipH="0" flipV="0">
              <a:off x="0" y="0"/>
              <a:ext cx="12192000" cy="4514664"/>
            </a:xfrm>
            <a:custGeom>
              <a:avLst/>
              <a:gdLst>
                <a:gd name="connsiteX0" fmla="*/ 0 w 12192000"/>
                <a:gd name="connsiteY0" fmla="*/ 0 h 4514664"/>
                <a:gd name="connsiteX1" fmla="*/ 12192000 w 12192000"/>
                <a:gd name="connsiteY1" fmla="*/ 0 h 4514664"/>
                <a:gd name="connsiteX2" fmla="*/ 12192000 w 12192000"/>
                <a:gd name="connsiteY2" fmla="*/ 3300126 h 4514664"/>
                <a:gd name="connsiteX3" fmla="*/ 11942147 w 12192000"/>
                <a:gd name="connsiteY3" fmla="*/ 3418729 h 4514664"/>
                <a:gd name="connsiteX4" fmla="*/ 6096000 w 12192000"/>
                <a:gd name="connsiteY4" fmla="*/ 4514664 h 4514664"/>
                <a:gd name="connsiteX5" fmla="*/ 249853 w 12192000"/>
                <a:gd name="connsiteY5" fmla="*/ 3418729 h 4514664"/>
                <a:gd name="connsiteX6" fmla="*/ 0 w 12192000"/>
                <a:gd name="connsiteY6" fmla="*/ 3300126 h 4514664"/>
              </a:gdLst>
              <a:rect l="l" t="t" r="r" b="b"/>
              <a:pathLst>
                <a:path w="12192000" h="4514664">
                  <a:moveTo>
                    <a:pt x="0" y="0"/>
                  </a:moveTo>
                  <a:lnTo>
                    <a:pt x="12192000" y="0"/>
                  </a:lnTo>
                  <a:lnTo>
                    <a:pt x="12192000" y="3300126"/>
                  </a:lnTo>
                  <a:lnTo>
                    <a:pt x="11942147" y="3418729"/>
                  </a:lnTo>
                  <a:cubicBezTo>
                    <a:pt x="10445988" y="4095854"/>
                    <a:pt x="8379063" y="4514664"/>
                    <a:pt x="6096000" y="4514664"/>
                  </a:cubicBezTo>
                  <a:cubicBezTo>
                    <a:pt x="3812938" y="4514664"/>
                    <a:pt x="1746013" y="4095854"/>
                    <a:pt x="249853" y="3418729"/>
                  </a:cubicBezTo>
                  <a:lnTo>
                    <a:pt x="0" y="3300126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5" name="标题 1"/>
            <p:cNvSpPr txBox="1"/>
            <p:nvPr/>
          </p:nvSpPr>
          <p:spPr>
            <a:xfrm rot="0" flipH="0" flipV="0">
              <a:off x="0" y="0"/>
              <a:ext cx="12192000" cy="4514664"/>
            </a:xfrm>
            <a:custGeom>
              <a:avLst/>
              <a:gdLst>
                <a:gd name="connsiteX0" fmla="*/ 0 w 12192000"/>
                <a:gd name="connsiteY0" fmla="*/ 0 h 4514664"/>
                <a:gd name="connsiteX1" fmla="*/ 12192000 w 12192000"/>
                <a:gd name="connsiteY1" fmla="*/ 0 h 4514664"/>
                <a:gd name="connsiteX2" fmla="*/ 12192000 w 12192000"/>
                <a:gd name="connsiteY2" fmla="*/ 3300126 h 4514664"/>
                <a:gd name="connsiteX3" fmla="*/ 11942147 w 12192000"/>
                <a:gd name="connsiteY3" fmla="*/ 3418729 h 4514664"/>
                <a:gd name="connsiteX4" fmla="*/ 6096000 w 12192000"/>
                <a:gd name="connsiteY4" fmla="*/ 4514664 h 4514664"/>
                <a:gd name="connsiteX5" fmla="*/ 249853 w 12192000"/>
                <a:gd name="connsiteY5" fmla="*/ 3418729 h 4514664"/>
                <a:gd name="connsiteX6" fmla="*/ 0 w 12192000"/>
                <a:gd name="connsiteY6" fmla="*/ 3300126 h 4514664"/>
              </a:gdLst>
              <a:rect l="l" t="t" r="r" b="b"/>
              <a:pathLst>
                <a:path w="12192000" h="4514664">
                  <a:moveTo>
                    <a:pt x="0" y="0"/>
                  </a:moveTo>
                  <a:lnTo>
                    <a:pt x="12192000" y="0"/>
                  </a:lnTo>
                  <a:lnTo>
                    <a:pt x="12192000" y="3300126"/>
                  </a:lnTo>
                  <a:lnTo>
                    <a:pt x="11942147" y="3418729"/>
                  </a:lnTo>
                  <a:cubicBezTo>
                    <a:pt x="10445988" y="4095854"/>
                    <a:pt x="8379063" y="4514664"/>
                    <a:pt x="6096000" y="4514664"/>
                  </a:cubicBezTo>
                  <a:cubicBezTo>
                    <a:pt x="3812938" y="4514664"/>
                    <a:pt x="1746013" y="4095854"/>
                    <a:pt x="249853" y="3418729"/>
                  </a:cubicBezTo>
                  <a:lnTo>
                    <a:pt x="0" y="330012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6" name="标题 1"/>
          <p:cNvSpPr txBox="1"/>
          <p:nvPr/>
        </p:nvSpPr>
        <p:spPr>
          <a:xfrm rot="0" flipH="1" flipV="0">
            <a:off x="5039651" y="4336854"/>
            <a:ext cx="7152349" cy="1353163"/>
          </a:xfrm>
          <a:custGeom>
            <a:avLst/>
            <a:gdLst>
              <a:gd name="connsiteX0" fmla="*/ 0 w 7152349"/>
              <a:gd name="connsiteY0" fmla="*/ 0 h 1353163"/>
              <a:gd name="connsiteX1" fmla="*/ 0 w 7152349"/>
              <a:gd name="connsiteY1" fmla="*/ 943716 h 1353163"/>
              <a:gd name="connsiteX2" fmla="*/ 423366 w 7152349"/>
              <a:gd name="connsiteY2" fmla="*/ 1045935 h 1353163"/>
              <a:gd name="connsiteX3" fmla="*/ 3476352 w 7152349"/>
              <a:gd name="connsiteY3" fmla="*/ 1353163 h 1353163"/>
              <a:gd name="connsiteX4" fmla="*/ 7057429 w 7152349"/>
              <a:gd name="connsiteY4" fmla="*/ 918431 h 1353163"/>
              <a:gd name="connsiteX5" fmla="*/ 7152349 w 7152349"/>
              <a:gd name="connsiteY5" fmla="*/ 890222 h 1353163"/>
              <a:gd name="connsiteX6" fmla="*/ 7040209 w 7152349"/>
              <a:gd name="connsiteY6" fmla="*/ 914972 h 1353163"/>
              <a:gd name="connsiteX7" fmla="*/ 2912273 w 7152349"/>
              <a:gd name="connsiteY7" fmla="*/ 898466 h 1353163"/>
              <a:gd name="connsiteX8" fmla="*/ 263035 w 7152349"/>
              <a:gd name="connsiteY8" fmla="*/ 120072 h 1353163"/>
            </a:gdLst>
            <a:rect l="l" t="t" r="r" b="b"/>
            <a:pathLst>
              <a:path w="7152349" h="1353163">
                <a:moveTo>
                  <a:pt x="0" y="0"/>
                </a:moveTo>
                <a:lnTo>
                  <a:pt x="0" y="943716"/>
                </a:lnTo>
                <a:lnTo>
                  <a:pt x="423366" y="1045935"/>
                </a:lnTo>
                <a:cubicBezTo>
                  <a:pt x="1330906" y="1241868"/>
                  <a:pt x="2370926" y="1353163"/>
                  <a:pt x="3476352" y="1353163"/>
                </a:cubicBezTo>
                <a:cubicBezTo>
                  <a:pt x="4802864" y="1353163"/>
                  <a:pt x="6035190" y="1192899"/>
                  <a:pt x="7057429" y="918431"/>
                </a:cubicBezTo>
                <a:lnTo>
                  <a:pt x="7152349" y="890222"/>
                </a:lnTo>
                <a:lnTo>
                  <a:pt x="7040209" y="914972"/>
                </a:lnTo>
                <a:cubicBezTo>
                  <a:pt x="5866372" y="1153684"/>
                  <a:pt x="4424268" y="1166459"/>
                  <a:pt x="2912273" y="898466"/>
                </a:cubicBezTo>
                <a:cubicBezTo>
                  <a:pt x="1940276" y="726185"/>
                  <a:pt x="1042917" y="456219"/>
                  <a:pt x="263035" y="120072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4518658"/>
            <a:ext cx="6737451" cy="1171358"/>
          </a:xfrm>
          <a:custGeom>
            <a:avLst/>
            <a:gdLst>
              <a:gd name="connsiteX0" fmla="*/ 0 w 6737451"/>
              <a:gd name="connsiteY0" fmla="*/ 0 h 1171358"/>
              <a:gd name="connsiteX1" fmla="*/ 247669 w 6737451"/>
              <a:gd name="connsiteY1" fmla="*/ 100680 h 1171358"/>
              <a:gd name="connsiteX2" fmla="*/ 2497375 w 6737451"/>
              <a:gd name="connsiteY2" fmla="*/ 716661 h 1171358"/>
              <a:gd name="connsiteX3" fmla="*/ 6625311 w 6737451"/>
              <a:gd name="connsiteY3" fmla="*/ 733167 h 1171358"/>
              <a:gd name="connsiteX4" fmla="*/ 6737451 w 6737451"/>
              <a:gd name="connsiteY4" fmla="*/ 708417 h 1171358"/>
              <a:gd name="connsiteX5" fmla="*/ 6642531 w 6737451"/>
              <a:gd name="connsiteY5" fmla="*/ 736626 h 1171358"/>
              <a:gd name="connsiteX6" fmla="*/ 3061455 w 6737451"/>
              <a:gd name="connsiteY6" fmla="*/ 1171358 h 1171358"/>
              <a:gd name="connsiteX7" fmla="*/ 8468 w 6737451"/>
              <a:gd name="connsiteY7" fmla="*/ 864130 h 1171358"/>
              <a:gd name="connsiteX8" fmla="*/ 0 w 6737451"/>
              <a:gd name="connsiteY8" fmla="*/ 862085 h 1171358"/>
            </a:gdLst>
            <a:rect l="l" t="t" r="r" b="b"/>
            <a:pathLst>
              <a:path w="6737451" h="1171358">
                <a:moveTo>
                  <a:pt x="0" y="0"/>
                </a:moveTo>
                <a:lnTo>
                  <a:pt x="247669" y="100680"/>
                </a:lnTo>
                <a:cubicBezTo>
                  <a:pt x="929212" y="361689"/>
                  <a:pt x="1687378" y="573093"/>
                  <a:pt x="2497375" y="716661"/>
                </a:cubicBezTo>
                <a:cubicBezTo>
                  <a:pt x="4009370" y="984654"/>
                  <a:pt x="5451474" y="971879"/>
                  <a:pt x="6625311" y="733167"/>
                </a:cubicBezTo>
                <a:lnTo>
                  <a:pt x="6737451" y="708417"/>
                </a:lnTo>
                <a:lnTo>
                  <a:pt x="6642531" y="736626"/>
                </a:lnTo>
                <a:cubicBezTo>
                  <a:pt x="5620292" y="1011094"/>
                  <a:pt x="4387966" y="1171358"/>
                  <a:pt x="3061455" y="1171358"/>
                </a:cubicBezTo>
                <a:cubicBezTo>
                  <a:pt x="1956028" y="1171358"/>
                  <a:pt x="916009" y="1060063"/>
                  <a:pt x="8468" y="864130"/>
                </a:cubicBezTo>
                <a:lnTo>
                  <a:pt x="0" y="862085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52462" y="867224"/>
            <a:ext cx="11087076" cy="5461005"/>
          </a:xfrm>
          <a:custGeom>
            <a:avLst/>
            <a:gdLst>
              <a:gd name="connsiteX0" fmla="*/ 370686 w 11087076"/>
              <a:gd name="connsiteY0" fmla="*/ 0 h 5196028"/>
              <a:gd name="connsiteX1" fmla="*/ 10716390 w 11087076"/>
              <a:gd name="connsiteY1" fmla="*/ 0 h 5196028"/>
              <a:gd name="connsiteX2" fmla="*/ 11087076 w 11087076"/>
              <a:gd name="connsiteY2" fmla="*/ 370686 h 5196028"/>
              <a:gd name="connsiteX3" fmla="*/ 11087076 w 11087076"/>
              <a:gd name="connsiteY3" fmla="*/ 4369788 h 5196028"/>
              <a:gd name="connsiteX4" fmla="*/ 11087076 w 11087076"/>
              <a:gd name="connsiteY4" fmla="*/ 4980645 h 5196028"/>
              <a:gd name="connsiteX5" fmla="*/ 11087076 w 11087076"/>
              <a:gd name="connsiteY5" fmla="*/ 5043392 h 5196028"/>
              <a:gd name="connsiteX6" fmla="*/ 10934440 w 11087076"/>
              <a:gd name="connsiteY6" fmla="*/ 5196028 h 5196028"/>
              <a:gd name="connsiteX7" fmla="*/ 152636 w 11087076"/>
              <a:gd name="connsiteY7" fmla="*/ 5196028 h 5196028"/>
              <a:gd name="connsiteX8" fmla="*/ 0 w 11087076"/>
              <a:gd name="connsiteY8" fmla="*/ 5043392 h 5196028"/>
              <a:gd name="connsiteX9" fmla="*/ 0 w 11087076"/>
              <a:gd name="connsiteY9" fmla="*/ 4980645 h 5196028"/>
              <a:gd name="connsiteX10" fmla="*/ 0 w 11087076"/>
              <a:gd name="connsiteY10" fmla="*/ 4369788 h 5196028"/>
              <a:gd name="connsiteX11" fmla="*/ 0 w 11087076"/>
              <a:gd name="connsiteY11" fmla="*/ 370686 h 5196028"/>
              <a:gd name="connsiteX12" fmla="*/ 370686 w 11087076"/>
              <a:gd name="connsiteY12" fmla="*/ 0 h 5196028"/>
            </a:gdLst>
            <a:rect l="l" t="t" r="r" b="b"/>
            <a:pathLst>
              <a:path w="11087076" h="5196028">
                <a:moveTo>
                  <a:pt x="370686" y="0"/>
                </a:moveTo>
                <a:lnTo>
                  <a:pt x="10716390" y="0"/>
                </a:lnTo>
                <a:cubicBezTo>
                  <a:pt x="10921114" y="0"/>
                  <a:pt x="11087076" y="165962"/>
                  <a:pt x="11087076" y="370686"/>
                </a:cubicBezTo>
                <a:lnTo>
                  <a:pt x="11087076" y="4369788"/>
                </a:lnTo>
                <a:lnTo>
                  <a:pt x="11087076" y="4980645"/>
                </a:lnTo>
                <a:lnTo>
                  <a:pt x="11087076" y="5043392"/>
                </a:lnTo>
                <a:cubicBezTo>
                  <a:pt x="11087076" y="5127691"/>
                  <a:pt x="11018739" y="5196028"/>
                  <a:pt x="10934440" y="5196028"/>
                </a:cubicBezTo>
                <a:lnTo>
                  <a:pt x="152636" y="5196028"/>
                </a:lnTo>
                <a:cubicBezTo>
                  <a:pt x="68337" y="5196028"/>
                  <a:pt x="0" y="5127691"/>
                  <a:pt x="0" y="5043392"/>
                </a:cubicBezTo>
                <a:lnTo>
                  <a:pt x="0" y="4980645"/>
                </a:lnTo>
                <a:lnTo>
                  <a:pt x="0" y="4369788"/>
                </a:lnTo>
                <a:lnTo>
                  <a:pt x="0" y="370686"/>
                </a:lnTo>
                <a:cubicBezTo>
                  <a:pt x="0" y="165962"/>
                  <a:pt x="165962" y="0"/>
                  <a:pt x="370686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38100" blurRad="279400" dir="5400000" sx="100000" sy="100000" kx="0" ky="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075977" y="2427113"/>
            <a:ext cx="6040047" cy="15999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8890">
                  <a:noFill/>
                </a:ln>
                <a:solidFill>
                  <a:srgbClr val="15608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生产流程优化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437154" y="867224"/>
            <a:ext cx="3317692" cy="534173"/>
          </a:xfrm>
          <a:custGeom>
            <a:avLst/>
            <a:gdLst>
              <a:gd name="connsiteX0" fmla="*/ 8000127 w 8000127"/>
              <a:gd name="connsiteY0" fmla="*/ 0 h 516587"/>
              <a:gd name="connsiteX1" fmla="*/ 6052629 w 8000127"/>
              <a:gd name="connsiteY1" fmla="*/ 0 h 516587"/>
              <a:gd name="connsiteX2" fmla="*/ 5332584 w 8000127"/>
              <a:gd name="connsiteY2" fmla="*/ 0 h 516587"/>
              <a:gd name="connsiteX3" fmla="*/ 4615041 w 8000127"/>
              <a:gd name="connsiteY3" fmla="*/ 0 h 516587"/>
              <a:gd name="connsiteX4" fmla="*/ 3385086 w 8000127"/>
              <a:gd name="connsiteY4" fmla="*/ 0 h 516587"/>
              <a:gd name="connsiteX5" fmla="*/ 2667543 w 8000127"/>
              <a:gd name="connsiteY5" fmla="*/ 0 h 516587"/>
              <a:gd name="connsiteX6" fmla="*/ 1947498 w 8000127"/>
              <a:gd name="connsiteY6" fmla="*/ 0 h 516587"/>
              <a:gd name="connsiteX7" fmla="*/ 0 w 8000127"/>
              <a:gd name="connsiteY7" fmla="*/ 0 h 516587"/>
              <a:gd name="connsiteX8" fmla="*/ 8479 w 8000127"/>
              <a:gd name="connsiteY8" fmla="*/ 3421 h 516587"/>
              <a:gd name="connsiteX9" fmla="*/ 150927 w 8000127"/>
              <a:gd name="connsiteY9" fmla="*/ 133423 h 516587"/>
              <a:gd name="connsiteX10" fmla="*/ 254371 w 8000127"/>
              <a:gd name="connsiteY10" fmla="*/ 343821 h 516587"/>
              <a:gd name="connsiteX11" fmla="*/ 593533 w 8000127"/>
              <a:gd name="connsiteY11" fmla="*/ 516587 h 516587"/>
              <a:gd name="connsiteX12" fmla="*/ 1942432 w 8000127"/>
              <a:gd name="connsiteY12" fmla="*/ 516587 h 516587"/>
              <a:gd name="connsiteX13" fmla="*/ 2541031 w 8000127"/>
              <a:gd name="connsiteY13" fmla="*/ 516587 h 516587"/>
              <a:gd name="connsiteX14" fmla="*/ 2572492 w 8000127"/>
              <a:gd name="connsiteY14" fmla="*/ 516587 h 516587"/>
              <a:gd name="connsiteX15" fmla="*/ 2607050 w 8000127"/>
              <a:gd name="connsiteY15" fmla="*/ 516587 h 516587"/>
              <a:gd name="connsiteX16" fmla="*/ 2647213 w 8000127"/>
              <a:gd name="connsiteY16" fmla="*/ 516587 h 516587"/>
              <a:gd name="connsiteX17" fmla="*/ 2667543 w 8000127"/>
              <a:gd name="connsiteY17" fmla="*/ 516587 h 516587"/>
              <a:gd name="connsiteX18" fmla="*/ 2792721 w 8000127"/>
              <a:gd name="connsiteY18" fmla="*/ 516587 h 516587"/>
              <a:gd name="connsiteX19" fmla="*/ 3032612 w 8000127"/>
              <a:gd name="connsiteY19" fmla="*/ 516587 h 516587"/>
              <a:gd name="connsiteX20" fmla="*/ 3385086 w 8000127"/>
              <a:gd name="connsiteY20" fmla="*/ 516587 h 516587"/>
              <a:gd name="connsiteX21" fmla="*/ 3390484 w 8000127"/>
              <a:gd name="connsiteY21" fmla="*/ 516587 h 516587"/>
              <a:gd name="connsiteX22" fmla="*/ 3445579 w 8000127"/>
              <a:gd name="connsiteY22" fmla="*/ 516587 h 516587"/>
              <a:gd name="connsiteX23" fmla="*/ 3889930 w 8000127"/>
              <a:gd name="connsiteY23" fmla="*/ 516587 h 516587"/>
              <a:gd name="connsiteX24" fmla="*/ 4110197 w 8000127"/>
              <a:gd name="connsiteY24" fmla="*/ 516587 h 516587"/>
              <a:gd name="connsiteX25" fmla="*/ 4554548 w 8000127"/>
              <a:gd name="connsiteY25" fmla="*/ 516587 h 516587"/>
              <a:gd name="connsiteX26" fmla="*/ 4609643 w 8000127"/>
              <a:gd name="connsiteY26" fmla="*/ 516587 h 516587"/>
              <a:gd name="connsiteX27" fmla="*/ 4615041 w 8000127"/>
              <a:gd name="connsiteY27" fmla="*/ 516587 h 516587"/>
              <a:gd name="connsiteX28" fmla="*/ 4967515 w 8000127"/>
              <a:gd name="connsiteY28" fmla="*/ 516587 h 516587"/>
              <a:gd name="connsiteX29" fmla="*/ 5207406 w 8000127"/>
              <a:gd name="connsiteY29" fmla="*/ 516587 h 516587"/>
              <a:gd name="connsiteX30" fmla="*/ 5332584 w 8000127"/>
              <a:gd name="connsiteY30" fmla="*/ 516587 h 516587"/>
              <a:gd name="connsiteX31" fmla="*/ 5352914 w 8000127"/>
              <a:gd name="connsiteY31" fmla="*/ 516587 h 516587"/>
              <a:gd name="connsiteX32" fmla="*/ 5393077 w 8000127"/>
              <a:gd name="connsiteY32" fmla="*/ 516587 h 516587"/>
              <a:gd name="connsiteX33" fmla="*/ 5427635 w 8000127"/>
              <a:gd name="connsiteY33" fmla="*/ 516587 h 516587"/>
              <a:gd name="connsiteX34" fmla="*/ 5459096 w 8000127"/>
              <a:gd name="connsiteY34" fmla="*/ 516587 h 516587"/>
              <a:gd name="connsiteX35" fmla="*/ 6057695 w 8000127"/>
              <a:gd name="connsiteY35" fmla="*/ 516587 h 516587"/>
              <a:gd name="connsiteX36" fmla="*/ 7406594 w 8000127"/>
              <a:gd name="connsiteY36" fmla="*/ 516587 h 516587"/>
              <a:gd name="connsiteX37" fmla="*/ 7745756 w 8000127"/>
              <a:gd name="connsiteY37" fmla="*/ 343821 h 516587"/>
              <a:gd name="connsiteX38" fmla="*/ 7849200 w 8000127"/>
              <a:gd name="connsiteY38" fmla="*/ 133423 h 516587"/>
              <a:gd name="connsiteX39" fmla="*/ 7991648 w 8000127"/>
              <a:gd name="connsiteY39" fmla="*/ 3421 h 516587"/>
              <a:gd name="connsiteX40" fmla="*/ 8000127 w 8000127"/>
              <a:gd name="connsiteY40" fmla="*/ 0 h 516587"/>
            </a:gdLst>
            <a:rect l="l" t="t" r="r" b="b"/>
            <a:pathLst>
              <a:path w="8000127" h="516587">
                <a:moveTo>
                  <a:pt x="8000127" y="0"/>
                </a:moveTo>
                <a:lnTo>
                  <a:pt x="6052629" y="0"/>
                </a:lnTo>
                <a:lnTo>
                  <a:pt x="5332584" y="0"/>
                </a:lnTo>
                <a:lnTo>
                  <a:pt x="4615041" y="0"/>
                </a:lnTo>
                <a:lnTo>
                  <a:pt x="3385086" y="0"/>
                </a:lnTo>
                <a:lnTo>
                  <a:pt x="2667543" y="0"/>
                </a:lnTo>
                <a:lnTo>
                  <a:pt x="1947498" y="0"/>
                </a:lnTo>
                <a:lnTo>
                  <a:pt x="0" y="0"/>
                </a:lnTo>
                <a:cubicBezTo>
                  <a:pt x="0" y="0"/>
                  <a:pt x="0" y="0"/>
                  <a:pt x="8479" y="3421"/>
                </a:cubicBezTo>
                <a:cubicBezTo>
                  <a:pt x="71224" y="27369"/>
                  <a:pt x="120402" y="73554"/>
                  <a:pt x="150927" y="133423"/>
                </a:cubicBezTo>
                <a:cubicBezTo>
                  <a:pt x="150927" y="133423"/>
                  <a:pt x="150927" y="133423"/>
                  <a:pt x="254371" y="343821"/>
                </a:cubicBezTo>
                <a:cubicBezTo>
                  <a:pt x="315421" y="468692"/>
                  <a:pt x="454477" y="516587"/>
                  <a:pt x="593533" y="516587"/>
                </a:cubicBezTo>
                <a:cubicBezTo>
                  <a:pt x="593533" y="516587"/>
                  <a:pt x="593533" y="516587"/>
                  <a:pt x="1942432" y="516587"/>
                </a:cubicBezTo>
                <a:lnTo>
                  <a:pt x="2541031" y="516587"/>
                </a:lnTo>
                <a:lnTo>
                  <a:pt x="2572492" y="516587"/>
                </a:lnTo>
                <a:lnTo>
                  <a:pt x="2607050" y="516587"/>
                </a:lnTo>
                <a:lnTo>
                  <a:pt x="2647213" y="516587"/>
                </a:lnTo>
                <a:lnTo>
                  <a:pt x="2667543" y="516587"/>
                </a:lnTo>
                <a:lnTo>
                  <a:pt x="2792721" y="516587"/>
                </a:lnTo>
                <a:cubicBezTo>
                  <a:pt x="2855643" y="516587"/>
                  <a:pt x="2934296" y="516587"/>
                  <a:pt x="3032612" y="516587"/>
                </a:cubicBezTo>
                <a:lnTo>
                  <a:pt x="3385086" y="516587"/>
                </a:lnTo>
                <a:lnTo>
                  <a:pt x="3390484" y="516587"/>
                </a:lnTo>
                <a:lnTo>
                  <a:pt x="3445579" y="516587"/>
                </a:lnTo>
                <a:lnTo>
                  <a:pt x="3889930" y="516587"/>
                </a:lnTo>
                <a:lnTo>
                  <a:pt x="4110197" y="516587"/>
                </a:lnTo>
                <a:lnTo>
                  <a:pt x="4554548" y="516587"/>
                </a:lnTo>
                <a:lnTo>
                  <a:pt x="4609643" y="516587"/>
                </a:lnTo>
                <a:lnTo>
                  <a:pt x="4615041" y="516587"/>
                </a:lnTo>
                <a:lnTo>
                  <a:pt x="4967515" y="516587"/>
                </a:lnTo>
                <a:cubicBezTo>
                  <a:pt x="5065831" y="516587"/>
                  <a:pt x="5144484" y="516587"/>
                  <a:pt x="5207406" y="516587"/>
                </a:cubicBezTo>
                <a:lnTo>
                  <a:pt x="5332584" y="516587"/>
                </a:lnTo>
                <a:lnTo>
                  <a:pt x="5352914" y="516587"/>
                </a:lnTo>
                <a:lnTo>
                  <a:pt x="5393077" y="516587"/>
                </a:lnTo>
                <a:lnTo>
                  <a:pt x="5427635" y="516587"/>
                </a:lnTo>
                <a:lnTo>
                  <a:pt x="5459096" y="516587"/>
                </a:lnTo>
                <a:lnTo>
                  <a:pt x="6057695" y="516587"/>
                </a:lnTo>
                <a:cubicBezTo>
                  <a:pt x="7406594" y="516587"/>
                  <a:pt x="7406594" y="516587"/>
                  <a:pt x="7406594" y="516587"/>
                </a:cubicBezTo>
                <a:cubicBezTo>
                  <a:pt x="7545650" y="516587"/>
                  <a:pt x="7684706" y="468692"/>
                  <a:pt x="7745756" y="343821"/>
                </a:cubicBezTo>
                <a:cubicBezTo>
                  <a:pt x="7849200" y="133423"/>
                  <a:pt x="7849200" y="133423"/>
                  <a:pt x="7849200" y="133423"/>
                </a:cubicBezTo>
                <a:cubicBezTo>
                  <a:pt x="7879725" y="73554"/>
                  <a:pt x="7928903" y="27369"/>
                  <a:pt x="7991648" y="3421"/>
                </a:cubicBezTo>
                <a:cubicBezTo>
                  <a:pt x="8000127" y="0"/>
                  <a:pt x="8000127" y="0"/>
                  <a:pt x="8000127" y="0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39651" y="1003134"/>
            <a:ext cx="2112698" cy="262352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75011" y="3899413"/>
            <a:ext cx="11016579" cy="13987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6600">
                <a:ln w="12700">
                  <a:noFill/>
                </a:ln>
                <a:gradFill>
                  <a:gsLst>
                    <a:gs pos="0">
                      <a:srgbClr val="83CBEB">
                        <a:alpha val="20000"/>
                      </a:srgbClr>
                    </a:gs>
                    <a:gs pos="100000">
                      <a:srgbClr val="FFFFFF">
                        <a:alpha val="85000"/>
                      </a:srgbClr>
                    </a:gs>
                  </a:gsLst>
                  <a:lin ang="5400000" scaled="0"/>
                </a:gradFill>
                <a:latin typeface="OPPOSans H"/>
                <a:ea typeface="OPPOSans H"/>
                <a:cs typeface="OPPOSans H"/>
              </a:rPr>
              <a:t>POWERPOINT DESIGN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960188" y="475253"/>
            <a:ext cx="197052" cy="197080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84358" y="475253"/>
            <a:ext cx="209099" cy="197080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1">
            <a:off x="10013976" y="475253"/>
            <a:ext cx="203651" cy="19708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 rot="0" flipH="0" flipV="0">
            <a:off x="8063558" y="201129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17" name="标题 1"/>
          <p:cNvSpPr txBox="1"/>
          <p:nvPr/>
        </p:nvSpPr>
        <p:spPr>
          <a:xfrm rot="0" flipH="0" flipV="0">
            <a:off x="7677707" y="197270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8" name="标题 1"/>
          <p:cNvCxnSpPr/>
          <p:nvPr/>
        </p:nvCxnSpPr>
        <p:spPr>
          <a:xfrm rot="0" flipH="1" flipV="0">
            <a:off x="2443495" y="201129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19" name="标题 1"/>
          <p:cNvSpPr txBox="1"/>
          <p:nvPr/>
        </p:nvSpPr>
        <p:spPr>
          <a:xfrm rot="0" flipH="1" flipV="0">
            <a:off x="3705591" y="197270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611558" y="1694955"/>
            <a:ext cx="1872417" cy="6791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8890">
                  <a:solidFill>
                    <a:srgbClr val="FFFFFF">
                      <a:alpha val="22000"/>
                    </a:srgbClr>
                  </a:solidFill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547475" y="854525"/>
            <a:ext cx="1157336" cy="151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8890">
                  <a:noFill/>
                </a:ln>
                <a:gradFill>
                  <a:gsLst>
                    <a:gs pos="15000">
                      <a:srgbClr val="156082">
                        <a:alpha val="100000"/>
                      </a:srgbClr>
                    </a:gs>
                    <a:gs pos="100000">
                      <a:srgbClr val="104862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1" flipV="0">
            <a:off x="5080601" y="4070177"/>
            <a:ext cx="7111399" cy="1579553"/>
          </a:xfrm>
          <a:custGeom>
            <a:avLst/>
            <a:gdLst>
              <a:gd name="connsiteX0" fmla="*/ 0 w 7111399"/>
              <a:gd name="connsiteY0" fmla="*/ 0 h 1579553"/>
              <a:gd name="connsiteX1" fmla="*/ 0 w 7111399"/>
              <a:gd name="connsiteY1" fmla="*/ 1058060 h 1579553"/>
              <a:gd name="connsiteX2" fmla="*/ 204394 w 7111399"/>
              <a:gd name="connsiteY2" fmla="*/ 1124820 h 1579553"/>
              <a:gd name="connsiteX3" fmla="*/ 3612726 w 7111399"/>
              <a:gd name="connsiteY3" fmla="*/ 1579553 h 1579553"/>
              <a:gd name="connsiteX4" fmla="*/ 7021058 w 7111399"/>
              <a:gd name="connsiteY4" fmla="*/ 1124819 h 1579553"/>
              <a:gd name="connsiteX5" fmla="*/ 7111399 w 7111399"/>
              <a:gd name="connsiteY5" fmla="*/ 1095312 h 1579553"/>
              <a:gd name="connsiteX6" fmla="*/ 7004668 w 7111399"/>
              <a:gd name="connsiteY6" fmla="*/ 1121200 h 1579553"/>
              <a:gd name="connsiteX7" fmla="*/ 3075857 w 7111399"/>
              <a:gd name="connsiteY7" fmla="*/ 1103935 h 1579553"/>
              <a:gd name="connsiteX8" fmla="*/ 192788 w 7111399"/>
              <a:gd name="connsiteY8" fmla="*/ 108304 h 1579553"/>
            </a:gdLst>
            <a:rect l="l" t="t" r="r" b="b"/>
            <a:pathLst>
              <a:path w="7111399" h="1579553">
                <a:moveTo>
                  <a:pt x="0" y="0"/>
                </a:moveTo>
                <a:lnTo>
                  <a:pt x="0" y="1058060"/>
                </a:lnTo>
                <a:lnTo>
                  <a:pt x="204394" y="1124820"/>
                </a:lnTo>
                <a:cubicBezTo>
                  <a:pt x="1177322" y="1411915"/>
                  <a:pt x="2350203" y="1579553"/>
                  <a:pt x="3612726" y="1579553"/>
                </a:cubicBezTo>
                <a:cubicBezTo>
                  <a:pt x="4875249" y="1579553"/>
                  <a:pt x="6048130" y="1411915"/>
                  <a:pt x="7021058" y="1124819"/>
                </a:cubicBezTo>
                <a:lnTo>
                  <a:pt x="7111399" y="1095312"/>
                </a:lnTo>
                <a:lnTo>
                  <a:pt x="7004668" y="1121200"/>
                </a:lnTo>
                <a:cubicBezTo>
                  <a:pt x="5887455" y="1370896"/>
                  <a:pt x="4514916" y="1384259"/>
                  <a:pt x="3075857" y="1103935"/>
                </a:cubicBezTo>
                <a:cubicBezTo>
                  <a:pt x="1996562" y="893692"/>
                  <a:pt x="1013957" y="544373"/>
                  <a:pt x="192788" y="108304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50800" y="4328010"/>
            <a:ext cx="6696502" cy="1359820"/>
          </a:xfrm>
          <a:custGeom>
            <a:avLst/>
            <a:gdLst>
              <a:gd name="connsiteX0" fmla="*/ 0 w 6696502"/>
              <a:gd name="connsiteY0" fmla="*/ 0 h 1359820"/>
              <a:gd name="connsiteX1" fmla="*/ 139516 w 6696502"/>
              <a:gd name="connsiteY1" fmla="*/ 69994 h 1359820"/>
              <a:gd name="connsiteX2" fmla="*/ 2660960 w 6696502"/>
              <a:gd name="connsiteY2" fmla="*/ 884202 h 1359820"/>
              <a:gd name="connsiteX3" fmla="*/ 6589771 w 6696502"/>
              <a:gd name="connsiteY3" fmla="*/ 901467 h 1359820"/>
              <a:gd name="connsiteX4" fmla="*/ 6696502 w 6696502"/>
              <a:gd name="connsiteY4" fmla="*/ 875579 h 1359820"/>
              <a:gd name="connsiteX5" fmla="*/ 6606161 w 6696502"/>
              <a:gd name="connsiteY5" fmla="*/ 905086 h 1359820"/>
              <a:gd name="connsiteX6" fmla="*/ 3197829 w 6696502"/>
              <a:gd name="connsiteY6" fmla="*/ 1359820 h 1359820"/>
              <a:gd name="connsiteX7" fmla="*/ 292114 w 6696502"/>
              <a:gd name="connsiteY7" fmla="*/ 1038456 h 1359820"/>
              <a:gd name="connsiteX8" fmla="*/ 0 w 6696502"/>
              <a:gd name="connsiteY8" fmla="*/ 960944 h 1359820"/>
            </a:gdLst>
            <a:rect l="l" t="t" r="r" b="b"/>
            <a:pathLst>
              <a:path w="6696502" h="1359820">
                <a:moveTo>
                  <a:pt x="0" y="0"/>
                </a:moveTo>
                <a:lnTo>
                  <a:pt x="139516" y="69994"/>
                </a:lnTo>
                <a:cubicBezTo>
                  <a:pt x="881778" y="421607"/>
                  <a:pt x="1735851" y="703994"/>
                  <a:pt x="2660960" y="884202"/>
                </a:cubicBezTo>
                <a:cubicBezTo>
                  <a:pt x="4100019" y="1164526"/>
                  <a:pt x="5472558" y="1151163"/>
                  <a:pt x="6589771" y="901467"/>
                </a:cubicBezTo>
                <a:lnTo>
                  <a:pt x="6696502" y="875579"/>
                </a:lnTo>
                <a:lnTo>
                  <a:pt x="6606161" y="905086"/>
                </a:lnTo>
                <a:cubicBezTo>
                  <a:pt x="5633233" y="1192182"/>
                  <a:pt x="4460353" y="1359820"/>
                  <a:pt x="3197829" y="1359820"/>
                </a:cubicBezTo>
                <a:cubicBezTo>
                  <a:pt x="2145727" y="1359820"/>
                  <a:pt x="1155876" y="1243405"/>
                  <a:pt x="292114" y="1038456"/>
                </a:cubicBezTo>
                <a:lnTo>
                  <a:pt x="0" y="960944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5375" r="0" b="16793"/>
          <a:stretch>
            <a:fillRect/>
          </a:stretch>
        </p:blipFill>
        <p:spPr>
          <a:xfrm rot="0" flipH="0" flipV="0">
            <a:off x="1989922" y="3874089"/>
            <a:ext cx="8212157" cy="2983910"/>
          </a:xfrm>
          <a:custGeom>
            <a:avLst/>
            <a:gdLst>
              <a:gd name="connsiteX0" fmla="*/ 0 w 6803726"/>
              <a:gd name="connsiteY0" fmla="*/ 0 h 2472153"/>
              <a:gd name="connsiteX1" fmla="*/ 6803726 w 6803726"/>
              <a:gd name="connsiteY1" fmla="*/ 0 h 2472153"/>
              <a:gd name="connsiteX2" fmla="*/ 6803726 w 6803726"/>
              <a:gd name="connsiteY2" fmla="*/ 2472153 h 2472153"/>
              <a:gd name="connsiteX3" fmla="*/ 0 w 6803726"/>
              <a:gd name="connsiteY3" fmla="*/ 2472153 h 2472153"/>
            </a:gdLst>
            <a:rect l="l" t="t" r="r" b="b"/>
            <a:pathLst>
              <a:path w="6803726" h="2472153">
                <a:moveTo>
                  <a:pt x="0" y="0"/>
                </a:moveTo>
                <a:lnTo>
                  <a:pt x="6803726" y="0"/>
                </a:lnTo>
                <a:lnTo>
                  <a:pt x="6803726" y="2472153"/>
                </a:lnTo>
                <a:lnTo>
                  <a:pt x="0" y="2472153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0" flipV="0">
            <a:off x="7864155" y="3093495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miter/>
            <a:headEnd type="none" w="med" len="med"/>
            <a:tailEnd type="none" w="med" len="med"/>
          </a:ln>
        </p:spPr>
      </p:cxnSp>
      <p:cxnSp>
        <p:nvCxnSpPr>
          <p:cNvPr id="4" name="标题 1"/>
          <p:cNvCxnSpPr/>
          <p:nvPr/>
        </p:nvCxnSpPr>
        <p:spPr>
          <a:xfrm rot="0" flipH="0" flipV="0">
            <a:off x="4872587" y="3093495"/>
            <a:ext cx="1371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  <a:headEnd type="none" w="med" len="med"/>
            <a:tailEnd type="none" w="med" len="med"/>
          </a:ln>
        </p:spPr>
      </p:cxnSp>
      <p:cxnSp>
        <p:nvCxnSpPr>
          <p:cNvPr id="5" name="标题 1"/>
          <p:cNvCxnSpPr/>
          <p:nvPr/>
        </p:nvCxnSpPr>
        <p:spPr>
          <a:xfrm rot="0" flipH="0" flipV="0">
            <a:off x="2311163" y="3093495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  <a:headEnd type="oval" w="med" len="med"/>
          </a:ln>
        </p:spPr>
      </p:cxnSp>
      <p:sp>
        <p:nvSpPr>
          <p:cNvPr id="6" name="标题 1"/>
          <p:cNvSpPr txBox="1"/>
          <p:nvPr/>
        </p:nvSpPr>
        <p:spPr>
          <a:xfrm rot="0" flipH="0" flipV="0">
            <a:off x="3126289" y="2857500"/>
            <a:ext cx="1894527" cy="474342"/>
          </a:xfrm>
          <a:prstGeom prst="flowChartTermina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226497" y="2857500"/>
            <a:ext cx="1821900" cy="474342"/>
          </a:xfrm>
          <a:prstGeom prst="flowChartTerminator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rot="0" flipH="0" flipV="0">
            <a:off x="10826329" y="3091471"/>
            <a:ext cx="1371600" cy="0"/>
          </a:xfrm>
          <a:prstGeom prst="line">
            <a:avLst/>
          </a:prstGeom>
          <a:noFill/>
          <a:ln w="25400" cap="sq">
            <a:solidFill>
              <a:schemeClr val="accent3"/>
            </a:solidFill>
            <a:miter/>
            <a:headEnd type="none" w="med" len="med"/>
            <a:tailEnd type="none" w="med" len="med"/>
          </a:ln>
        </p:spPr>
      </p:cxnSp>
      <p:sp>
        <p:nvSpPr>
          <p:cNvPr id="9" name="标题 1"/>
          <p:cNvSpPr txBox="1"/>
          <p:nvPr/>
        </p:nvSpPr>
        <p:spPr>
          <a:xfrm rot="0" flipH="0" flipV="0">
            <a:off x="9226091" y="2857500"/>
            <a:ext cx="1786159" cy="472318"/>
          </a:xfrm>
          <a:prstGeom prst="flowChartTermina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818791" y="2024605"/>
            <a:ext cx="509522" cy="581891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846501" y="2041328"/>
            <a:ext cx="581891" cy="548445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828225" y="2033991"/>
            <a:ext cx="581891" cy="563118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174928" y="2944430"/>
            <a:ext cx="1797248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生产流程的定义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952401" y="3464170"/>
            <a:ext cx="2242302" cy="1821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生产流程是指从原材料投入到成品产出的整个制造过程，包括加工、装配、检验等多个环节。一个高效的生产流程能够确保产品质量，降低成本，缩短生产周期。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238823" y="2944430"/>
            <a:ext cx="1797248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生产流程的重要性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019933" y="3464170"/>
            <a:ext cx="2235029" cy="1821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在现代制造业中，生产流程的优化是提升企业竞争力的关键。它直接关系到生产效率、成本控制和市场响应速度。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283817" y="2944430"/>
            <a:ext cx="1670708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462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生产流程的常见问题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032053" y="3464170"/>
            <a:ext cx="2174235" cy="1821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常见的生产流程问题包括瓶颈环节、过度库存、生产计划不合理等，这些问题会导致生产效率低下和资源浪费。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30949" y="2451100"/>
            <a:ext cx="1278205" cy="1267909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生产流程概述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147283" y="1762602"/>
            <a:ext cx="2615876" cy="3617682"/>
          </a:xfrm>
          <a:prstGeom prst="roundRect">
            <a:avLst>
              <a:gd name="adj" fmla="val 4833"/>
            </a:avLst>
          </a:prstGeom>
          <a:noFill/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428841" y="1762602"/>
            <a:ext cx="2615876" cy="3617682"/>
          </a:xfrm>
          <a:prstGeom prst="roundRect">
            <a:avLst>
              <a:gd name="adj" fmla="val 4833"/>
            </a:avLst>
          </a:prstGeom>
          <a:noFill/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1">
            <a:off x="0" y="6308730"/>
            <a:ext cx="12192000" cy="549270"/>
          </a:xfrm>
          <a:custGeom>
            <a:avLst/>
            <a:gdLst>
              <a:gd name="connsiteX0" fmla="*/ 0 w 12192000"/>
              <a:gd name="connsiteY0" fmla="*/ 0 h 549270"/>
              <a:gd name="connsiteX1" fmla="*/ 12192000 w 12192000"/>
              <a:gd name="connsiteY1" fmla="*/ 0 h 549270"/>
              <a:gd name="connsiteX2" fmla="*/ 12192000 w 12192000"/>
              <a:gd name="connsiteY2" fmla="*/ 549270 h 549270"/>
              <a:gd name="connsiteX3" fmla="*/ 12170419 w 12192000"/>
              <a:gd name="connsiteY3" fmla="*/ 442374 h 549270"/>
              <a:gd name="connsiteX4" fmla="*/ 11917363 w 12192000"/>
              <a:gd name="connsiteY4" fmla="*/ 274637 h 549270"/>
              <a:gd name="connsiteX5" fmla="*/ 0 w 12192000"/>
              <a:gd name="connsiteY5" fmla="*/ 274637 h 549270"/>
            </a:gdLst>
            <a:rect l="l" t="t" r="r" b="b"/>
            <a:pathLst>
              <a:path w="12192000" h="549270">
                <a:moveTo>
                  <a:pt x="0" y="0"/>
                </a:moveTo>
                <a:lnTo>
                  <a:pt x="12192000" y="0"/>
                </a:lnTo>
                <a:lnTo>
                  <a:pt x="12192000" y="549270"/>
                </a:lnTo>
                <a:lnTo>
                  <a:pt x="12170419" y="442374"/>
                </a:lnTo>
                <a:cubicBezTo>
                  <a:pt x="12128726" y="343802"/>
                  <a:pt x="12031122" y="274637"/>
                  <a:pt x="11917363" y="274637"/>
                </a:cubicBezTo>
                <a:lnTo>
                  <a:pt x="0" y="274637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 rot="0" flipH="0" flipV="0">
            <a:off x="2444519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 rot="0" flipH="0" flipV="0">
            <a:off x="4788062" y="1762602"/>
            <a:ext cx="2615876" cy="3617682"/>
          </a:xfrm>
          <a:prstGeom prst="roundRect">
            <a:avLst>
              <a:gd name="adj" fmla="val 4833"/>
            </a:avLst>
          </a:prstGeom>
          <a:solidFill>
            <a:schemeClr val="bg1"/>
          </a:solidFill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690763" y="2131623"/>
            <a:ext cx="810474" cy="784328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 rot="0" flipH="0" flipV="0">
            <a:off x="5803740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0" name="标题 1"/>
          <p:cNvSpPr txBox="1"/>
          <p:nvPr/>
        </p:nvSpPr>
        <p:spPr>
          <a:xfrm rot="0" flipH="0" flipV="0">
            <a:off x="9007283" y="2131623"/>
            <a:ext cx="895876" cy="78432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9162961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 rot="0" flipH="0" flipV="0">
            <a:off x="15902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104862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精益生产是一种旨在消除浪费、提高效率的生产理念。通过持续改进，企业能够实现最小化库存、优化生产流程。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176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104862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流程再造是对现有流程进行根本性的重新思考和彻底的重设计，以实现显著的改进，如通过自动化和信息化手段提高流程效率。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9185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0486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流程再造方法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2840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0486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持续改进机制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2831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104862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建立持续改进机制，鼓励员工提出改进意见，定期审查生产流程，确保流程优化是一个持续的过程。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344615" y="2131623"/>
            <a:ext cx="784328" cy="78432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5911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0486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精益生产理念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生产流程优化策略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5616" t="14319" r="1944" b="53409"/>
          <a:stretch>
            <a:fillRect/>
          </a:stretch>
        </p:blipFill>
        <p:spPr>
          <a:xfrm rot="0" flipH="0" flipV="0">
            <a:off x="660401" y="3705873"/>
            <a:ext cx="10871199" cy="2529827"/>
          </a:xfrm>
          <a:custGeom>
            <a:avLst/>
            <a:gdLst/>
            <a:rect l="l" t="t" r="r" b="b"/>
            <a:pathLst>
              <a:path w="10871199" h="2529827">
                <a:moveTo>
                  <a:pt x="29896" y="0"/>
                </a:moveTo>
                <a:lnTo>
                  <a:pt x="10841303" y="0"/>
                </a:lnTo>
                <a:cubicBezTo>
                  <a:pt x="10857814" y="0"/>
                  <a:pt x="10871199" y="10160"/>
                  <a:pt x="10871199" y="22693"/>
                </a:cubicBezTo>
                <a:lnTo>
                  <a:pt x="10871199" y="2507134"/>
                </a:lnTo>
                <a:cubicBezTo>
                  <a:pt x="10871199" y="2519667"/>
                  <a:pt x="10857814" y="2529827"/>
                  <a:pt x="10841303" y="2529827"/>
                </a:cubicBezTo>
                <a:lnTo>
                  <a:pt x="29896" y="2529827"/>
                </a:lnTo>
                <a:cubicBezTo>
                  <a:pt x="13385" y="2529827"/>
                  <a:pt x="0" y="2519667"/>
                  <a:pt x="0" y="2507134"/>
                </a:cubicBezTo>
                <a:lnTo>
                  <a:pt x="0" y="22693"/>
                </a:lnTo>
                <a:cubicBezTo>
                  <a:pt x="0" y="10160"/>
                  <a:pt x="13385" y="0"/>
                  <a:pt x="2989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660400" y="1399200"/>
            <a:ext cx="3446780" cy="2174580"/>
          </a:xfrm>
          <a:prstGeom prst="roundRect">
            <a:avLst>
              <a:gd name="adj" fmla="val 89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487638" y="1574659"/>
            <a:ext cx="368952" cy="368952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76514" y="1574800"/>
            <a:ext cx="2552486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汽车制造业的流程优化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76514" y="2159544"/>
            <a:ext cx="3073401" cy="12836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汽车制造业通过引入机器人和自动化生产线，减少了人工操作，提高了生产效率和产品质量。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72609" y="1397000"/>
            <a:ext cx="3446780" cy="2176780"/>
          </a:xfrm>
          <a:prstGeom prst="roundRect">
            <a:avLst>
              <a:gd name="adj" fmla="val 89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199847" y="1574659"/>
            <a:ext cx="368952" cy="368952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588723" y="1574800"/>
            <a:ext cx="2552486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电子行业的流程优化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588723" y="2159544"/>
            <a:ext cx="3073401" cy="12836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电子行业通过精细化管理，实现了小批量、多品种的生产模式，快速响应市场变化。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084819" y="1397000"/>
            <a:ext cx="3446780" cy="2176780"/>
          </a:xfrm>
          <a:prstGeom prst="roundRect">
            <a:avLst>
              <a:gd name="adj" fmla="val 89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912057" y="1574659"/>
            <a:ext cx="368952" cy="368952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00933" y="1574800"/>
            <a:ext cx="2552486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流程优化的成效分析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300933" y="2159544"/>
            <a:ext cx="3073401" cy="12836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对流程优化前后的生产数据进行对比分析，展示优化带来的成本节约、效率提升和质量改善。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429214" y="1638300"/>
            <a:ext cx="469686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150314" y="1625600"/>
            <a:ext cx="469686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858714" y="1638300"/>
            <a:ext cx="469686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03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流程优化实践案例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3" name=""/>
          <p:cNvGrpSpPr/>
          <p:nvPr/>
        </p:nvGrpSpPr>
        <p:grpSpPr>
          <a:xfrm>
            <a:off x="0" y="0"/>
            <a:ext cx="12192000" cy="4514664"/>
            <a:chOff x="0" y="0"/>
            <a:chExt cx="12192000" cy="4514664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>
            <a:blip r:embed="rId2">
              <a:alphaModFix amt="100000"/>
            </a:blip>
            <a:srcRect l="0" t="1267" r="0" b="32660"/>
            <a:stretch>
              <a:fillRect/>
            </a:stretch>
          </p:blipFill>
          <p:spPr>
            <a:xfrm rot="0" flipH="0" flipV="0">
              <a:off x="0" y="0"/>
              <a:ext cx="12192000" cy="4514664"/>
            </a:xfrm>
            <a:custGeom>
              <a:avLst/>
              <a:gdLst>
                <a:gd name="connsiteX0" fmla="*/ 0 w 12192000"/>
                <a:gd name="connsiteY0" fmla="*/ 0 h 4514664"/>
                <a:gd name="connsiteX1" fmla="*/ 12192000 w 12192000"/>
                <a:gd name="connsiteY1" fmla="*/ 0 h 4514664"/>
                <a:gd name="connsiteX2" fmla="*/ 12192000 w 12192000"/>
                <a:gd name="connsiteY2" fmla="*/ 3300126 h 4514664"/>
                <a:gd name="connsiteX3" fmla="*/ 11942147 w 12192000"/>
                <a:gd name="connsiteY3" fmla="*/ 3418729 h 4514664"/>
                <a:gd name="connsiteX4" fmla="*/ 6096000 w 12192000"/>
                <a:gd name="connsiteY4" fmla="*/ 4514664 h 4514664"/>
                <a:gd name="connsiteX5" fmla="*/ 249853 w 12192000"/>
                <a:gd name="connsiteY5" fmla="*/ 3418729 h 4514664"/>
                <a:gd name="connsiteX6" fmla="*/ 0 w 12192000"/>
                <a:gd name="connsiteY6" fmla="*/ 3300126 h 4514664"/>
              </a:gdLst>
              <a:rect l="l" t="t" r="r" b="b"/>
              <a:pathLst>
                <a:path w="12192000" h="4514664">
                  <a:moveTo>
                    <a:pt x="0" y="0"/>
                  </a:moveTo>
                  <a:lnTo>
                    <a:pt x="12192000" y="0"/>
                  </a:lnTo>
                  <a:lnTo>
                    <a:pt x="12192000" y="3300126"/>
                  </a:lnTo>
                  <a:lnTo>
                    <a:pt x="11942147" y="3418729"/>
                  </a:lnTo>
                  <a:cubicBezTo>
                    <a:pt x="10445988" y="4095854"/>
                    <a:pt x="8379063" y="4514664"/>
                    <a:pt x="6096000" y="4514664"/>
                  </a:cubicBezTo>
                  <a:cubicBezTo>
                    <a:pt x="3812938" y="4514664"/>
                    <a:pt x="1746013" y="4095854"/>
                    <a:pt x="249853" y="3418729"/>
                  </a:cubicBezTo>
                  <a:lnTo>
                    <a:pt x="0" y="3300126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5" name="标题 1"/>
            <p:cNvSpPr txBox="1"/>
            <p:nvPr/>
          </p:nvSpPr>
          <p:spPr>
            <a:xfrm rot="0" flipH="0" flipV="0">
              <a:off x="0" y="0"/>
              <a:ext cx="12192000" cy="4514664"/>
            </a:xfrm>
            <a:custGeom>
              <a:avLst/>
              <a:gdLst>
                <a:gd name="connsiteX0" fmla="*/ 0 w 12192000"/>
                <a:gd name="connsiteY0" fmla="*/ 0 h 4514664"/>
                <a:gd name="connsiteX1" fmla="*/ 12192000 w 12192000"/>
                <a:gd name="connsiteY1" fmla="*/ 0 h 4514664"/>
                <a:gd name="connsiteX2" fmla="*/ 12192000 w 12192000"/>
                <a:gd name="connsiteY2" fmla="*/ 3300126 h 4514664"/>
                <a:gd name="connsiteX3" fmla="*/ 11942147 w 12192000"/>
                <a:gd name="connsiteY3" fmla="*/ 3418729 h 4514664"/>
                <a:gd name="connsiteX4" fmla="*/ 6096000 w 12192000"/>
                <a:gd name="connsiteY4" fmla="*/ 4514664 h 4514664"/>
                <a:gd name="connsiteX5" fmla="*/ 249853 w 12192000"/>
                <a:gd name="connsiteY5" fmla="*/ 3418729 h 4514664"/>
                <a:gd name="connsiteX6" fmla="*/ 0 w 12192000"/>
                <a:gd name="connsiteY6" fmla="*/ 3300126 h 4514664"/>
              </a:gdLst>
              <a:rect l="l" t="t" r="r" b="b"/>
              <a:pathLst>
                <a:path w="12192000" h="4514664">
                  <a:moveTo>
                    <a:pt x="0" y="0"/>
                  </a:moveTo>
                  <a:lnTo>
                    <a:pt x="12192000" y="0"/>
                  </a:lnTo>
                  <a:lnTo>
                    <a:pt x="12192000" y="3300126"/>
                  </a:lnTo>
                  <a:lnTo>
                    <a:pt x="11942147" y="3418729"/>
                  </a:lnTo>
                  <a:cubicBezTo>
                    <a:pt x="10445988" y="4095854"/>
                    <a:pt x="8379063" y="4514664"/>
                    <a:pt x="6096000" y="4514664"/>
                  </a:cubicBezTo>
                  <a:cubicBezTo>
                    <a:pt x="3812938" y="4514664"/>
                    <a:pt x="1746013" y="4095854"/>
                    <a:pt x="249853" y="3418729"/>
                  </a:cubicBezTo>
                  <a:lnTo>
                    <a:pt x="0" y="330012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6" name="标题 1"/>
          <p:cNvSpPr txBox="1"/>
          <p:nvPr/>
        </p:nvSpPr>
        <p:spPr>
          <a:xfrm rot="0" flipH="1" flipV="0">
            <a:off x="5039651" y="4336854"/>
            <a:ext cx="7152349" cy="1353163"/>
          </a:xfrm>
          <a:custGeom>
            <a:avLst/>
            <a:gdLst>
              <a:gd name="connsiteX0" fmla="*/ 0 w 7152349"/>
              <a:gd name="connsiteY0" fmla="*/ 0 h 1353163"/>
              <a:gd name="connsiteX1" fmla="*/ 0 w 7152349"/>
              <a:gd name="connsiteY1" fmla="*/ 943716 h 1353163"/>
              <a:gd name="connsiteX2" fmla="*/ 423366 w 7152349"/>
              <a:gd name="connsiteY2" fmla="*/ 1045935 h 1353163"/>
              <a:gd name="connsiteX3" fmla="*/ 3476352 w 7152349"/>
              <a:gd name="connsiteY3" fmla="*/ 1353163 h 1353163"/>
              <a:gd name="connsiteX4" fmla="*/ 7057429 w 7152349"/>
              <a:gd name="connsiteY4" fmla="*/ 918431 h 1353163"/>
              <a:gd name="connsiteX5" fmla="*/ 7152349 w 7152349"/>
              <a:gd name="connsiteY5" fmla="*/ 890222 h 1353163"/>
              <a:gd name="connsiteX6" fmla="*/ 7040209 w 7152349"/>
              <a:gd name="connsiteY6" fmla="*/ 914972 h 1353163"/>
              <a:gd name="connsiteX7" fmla="*/ 2912273 w 7152349"/>
              <a:gd name="connsiteY7" fmla="*/ 898466 h 1353163"/>
              <a:gd name="connsiteX8" fmla="*/ 263035 w 7152349"/>
              <a:gd name="connsiteY8" fmla="*/ 120072 h 1353163"/>
            </a:gdLst>
            <a:rect l="l" t="t" r="r" b="b"/>
            <a:pathLst>
              <a:path w="7152349" h="1353163">
                <a:moveTo>
                  <a:pt x="0" y="0"/>
                </a:moveTo>
                <a:lnTo>
                  <a:pt x="0" y="943716"/>
                </a:lnTo>
                <a:lnTo>
                  <a:pt x="423366" y="1045935"/>
                </a:lnTo>
                <a:cubicBezTo>
                  <a:pt x="1330906" y="1241868"/>
                  <a:pt x="2370926" y="1353163"/>
                  <a:pt x="3476352" y="1353163"/>
                </a:cubicBezTo>
                <a:cubicBezTo>
                  <a:pt x="4802864" y="1353163"/>
                  <a:pt x="6035190" y="1192899"/>
                  <a:pt x="7057429" y="918431"/>
                </a:cubicBezTo>
                <a:lnTo>
                  <a:pt x="7152349" y="890222"/>
                </a:lnTo>
                <a:lnTo>
                  <a:pt x="7040209" y="914972"/>
                </a:lnTo>
                <a:cubicBezTo>
                  <a:pt x="5866372" y="1153684"/>
                  <a:pt x="4424268" y="1166459"/>
                  <a:pt x="2912273" y="898466"/>
                </a:cubicBezTo>
                <a:cubicBezTo>
                  <a:pt x="1940276" y="726185"/>
                  <a:pt x="1042917" y="456219"/>
                  <a:pt x="263035" y="120072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4518658"/>
            <a:ext cx="6737451" cy="1171358"/>
          </a:xfrm>
          <a:custGeom>
            <a:avLst/>
            <a:gdLst>
              <a:gd name="connsiteX0" fmla="*/ 0 w 6737451"/>
              <a:gd name="connsiteY0" fmla="*/ 0 h 1171358"/>
              <a:gd name="connsiteX1" fmla="*/ 247669 w 6737451"/>
              <a:gd name="connsiteY1" fmla="*/ 100680 h 1171358"/>
              <a:gd name="connsiteX2" fmla="*/ 2497375 w 6737451"/>
              <a:gd name="connsiteY2" fmla="*/ 716661 h 1171358"/>
              <a:gd name="connsiteX3" fmla="*/ 6625311 w 6737451"/>
              <a:gd name="connsiteY3" fmla="*/ 733167 h 1171358"/>
              <a:gd name="connsiteX4" fmla="*/ 6737451 w 6737451"/>
              <a:gd name="connsiteY4" fmla="*/ 708417 h 1171358"/>
              <a:gd name="connsiteX5" fmla="*/ 6642531 w 6737451"/>
              <a:gd name="connsiteY5" fmla="*/ 736626 h 1171358"/>
              <a:gd name="connsiteX6" fmla="*/ 3061455 w 6737451"/>
              <a:gd name="connsiteY6" fmla="*/ 1171358 h 1171358"/>
              <a:gd name="connsiteX7" fmla="*/ 8468 w 6737451"/>
              <a:gd name="connsiteY7" fmla="*/ 864130 h 1171358"/>
              <a:gd name="connsiteX8" fmla="*/ 0 w 6737451"/>
              <a:gd name="connsiteY8" fmla="*/ 862085 h 1171358"/>
            </a:gdLst>
            <a:rect l="l" t="t" r="r" b="b"/>
            <a:pathLst>
              <a:path w="6737451" h="1171358">
                <a:moveTo>
                  <a:pt x="0" y="0"/>
                </a:moveTo>
                <a:lnTo>
                  <a:pt x="247669" y="100680"/>
                </a:lnTo>
                <a:cubicBezTo>
                  <a:pt x="929212" y="361689"/>
                  <a:pt x="1687378" y="573093"/>
                  <a:pt x="2497375" y="716661"/>
                </a:cubicBezTo>
                <a:cubicBezTo>
                  <a:pt x="4009370" y="984654"/>
                  <a:pt x="5451474" y="971879"/>
                  <a:pt x="6625311" y="733167"/>
                </a:cubicBezTo>
                <a:lnTo>
                  <a:pt x="6737451" y="708417"/>
                </a:lnTo>
                <a:lnTo>
                  <a:pt x="6642531" y="736626"/>
                </a:lnTo>
                <a:cubicBezTo>
                  <a:pt x="5620292" y="1011094"/>
                  <a:pt x="4387966" y="1171358"/>
                  <a:pt x="3061455" y="1171358"/>
                </a:cubicBezTo>
                <a:cubicBezTo>
                  <a:pt x="1956028" y="1171358"/>
                  <a:pt x="916009" y="1060063"/>
                  <a:pt x="8468" y="864130"/>
                </a:cubicBezTo>
                <a:lnTo>
                  <a:pt x="0" y="862085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52462" y="867224"/>
            <a:ext cx="11087076" cy="5461005"/>
          </a:xfrm>
          <a:custGeom>
            <a:avLst/>
            <a:gdLst>
              <a:gd name="connsiteX0" fmla="*/ 370686 w 11087076"/>
              <a:gd name="connsiteY0" fmla="*/ 0 h 5196028"/>
              <a:gd name="connsiteX1" fmla="*/ 10716390 w 11087076"/>
              <a:gd name="connsiteY1" fmla="*/ 0 h 5196028"/>
              <a:gd name="connsiteX2" fmla="*/ 11087076 w 11087076"/>
              <a:gd name="connsiteY2" fmla="*/ 370686 h 5196028"/>
              <a:gd name="connsiteX3" fmla="*/ 11087076 w 11087076"/>
              <a:gd name="connsiteY3" fmla="*/ 4369788 h 5196028"/>
              <a:gd name="connsiteX4" fmla="*/ 11087076 w 11087076"/>
              <a:gd name="connsiteY4" fmla="*/ 4980645 h 5196028"/>
              <a:gd name="connsiteX5" fmla="*/ 11087076 w 11087076"/>
              <a:gd name="connsiteY5" fmla="*/ 5043392 h 5196028"/>
              <a:gd name="connsiteX6" fmla="*/ 10934440 w 11087076"/>
              <a:gd name="connsiteY6" fmla="*/ 5196028 h 5196028"/>
              <a:gd name="connsiteX7" fmla="*/ 152636 w 11087076"/>
              <a:gd name="connsiteY7" fmla="*/ 5196028 h 5196028"/>
              <a:gd name="connsiteX8" fmla="*/ 0 w 11087076"/>
              <a:gd name="connsiteY8" fmla="*/ 5043392 h 5196028"/>
              <a:gd name="connsiteX9" fmla="*/ 0 w 11087076"/>
              <a:gd name="connsiteY9" fmla="*/ 4980645 h 5196028"/>
              <a:gd name="connsiteX10" fmla="*/ 0 w 11087076"/>
              <a:gd name="connsiteY10" fmla="*/ 4369788 h 5196028"/>
              <a:gd name="connsiteX11" fmla="*/ 0 w 11087076"/>
              <a:gd name="connsiteY11" fmla="*/ 370686 h 5196028"/>
              <a:gd name="connsiteX12" fmla="*/ 370686 w 11087076"/>
              <a:gd name="connsiteY12" fmla="*/ 0 h 5196028"/>
            </a:gdLst>
            <a:rect l="l" t="t" r="r" b="b"/>
            <a:pathLst>
              <a:path w="11087076" h="5196028">
                <a:moveTo>
                  <a:pt x="370686" y="0"/>
                </a:moveTo>
                <a:lnTo>
                  <a:pt x="10716390" y="0"/>
                </a:lnTo>
                <a:cubicBezTo>
                  <a:pt x="10921114" y="0"/>
                  <a:pt x="11087076" y="165962"/>
                  <a:pt x="11087076" y="370686"/>
                </a:cubicBezTo>
                <a:lnTo>
                  <a:pt x="11087076" y="4369788"/>
                </a:lnTo>
                <a:lnTo>
                  <a:pt x="11087076" y="4980645"/>
                </a:lnTo>
                <a:lnTo>
                  <a:pt x="11087076" y="5043392"/>
                </a:lnTo>
                <a:cubicBezTo>
                  <a:pt x="11087076" y="5127691"/>
                  <a:pt x="11018739" y="5196028"/>
                  <a:pt x="10934440" y="5196028"/>
                </a:cubicBezTo>
                <a:lnTo>
                  <a:pt x="152636" y="5196028"/>
                </a:lnTo>
                <a:cubicBezTo>
                  <a:pt x="68337" y="5196028"/>
                  <a:pt x="0" y="5127691"/>
                  <a:pt x="0" y="5043392"/>
                </a:cubicBezTo>
                <a:lnTo>
                  <a:pt x="0" y="4980645"/>
                </a:lnTo>
                <a:lnTo>
                  <a:pt x="0" y="4369788"/>
                </a:lnTo>
                <a:lnTo>
                  <a:pt x="0" y="370686"/>
                </a:lnTo>
                <a:cubicBezTo>
                  <a:pt x="0" y="165962"/>
                  <a:pt x="165962" y="0"/>
                  <a:pt x="370686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38100" blurRad="279400" dir="5400000" sx="100000" sy="100000" kx="0" ky="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075977" y="2427113"/>
            <a:ext cx="6040047" cy="15999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8890">
                  <a:noFill/>
                </a:ln>
                <a:solidFill>
                  <a:srgbClr val="15608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质量管理提升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437154" y="867224"/>
            <a:ext cx="3317692" cy="534173"/>
          </a:xfrm>
          <a:custGeom>
            <a:avLst/>
            <a:gdLst>
              <a:gd name="connsiteX0" fmla="*/ 8000127 w 8000127"/>
              <a:gd name="connsiteY0" fmla="*/ 0 h 516587"/>
              <a:gd name="connsiteX1" fmla="*/ 6052629 w 8000127"/>
              <a:gd name="connsiteY1" fmla="*/ 0 h 516587"/>
              <a:gd name="connsiteX2" fmla="*/ 5332584 w 8000127"/>
              <a:gd name="connsiteY2" fmla="*/ 0 h 516587"/>
              <a:gd name="connsiteX3" fmla="*/ 4615041 w 8000127"/>
              <a:gd name="connsiteY3" fmla="*/ 0 h 516587"/>
              <a:gd name="connsiteX4" fmla="*/ 3385086 w 8000127"/>
              <a:gd name="connsiteY4" fmla="*/ 0 h 516587"/>
              <a:gd name="connsiteX5" fmla="*/ 2667543 w 8000127"/>
              <a:gd name="connsiteY5" fmla="*/ 0 h 516587"/>
              <a:gd name="connsiteX6" fmla="*/ 1947498 w 8000127"/>
              <a:gd name="connsiteY6" fmla="*/ 0 h 516587"/>
              <a:gd name="connsiteX7" fmla="*/ 0 w 8000127"/>
              <a:gd name="connsiteY7" fmla="*/ 0 h 516587"/>
              <a:gd name="connsiteX8" fmla="*/ 8479 w 8000127"/>
              <a:gd name="connsiteY8" fmla="*/ 3421 h 516587"/>
              <a:gd name="connsiteX9" fmla="*/ 150927 w 8000127"/>
              <a:gd name="connsiteY9" fmla="*/ 133423 h 516587"/>
              <a:gd name="connsiteX10" fmla="*/ 254371 w 8000127"/>
              <a:gd name="connsiteY10" fmla="*/ 343821 h 516587"/>
              <a:gd name="connsiteX11" fmla="*/ 593533 w 8000127"/>
              <a:gd name="connsiteY11" fmla="*/ 516587 h 516587"/>
              <a:gd name="connsiteX12" fmla="*/ 1942432 w 8000127"/>
              <a:gd name="connsiteY12" fmla="*/ 516587 h 516587"/>
              <a:gd name="connsiteX13" fmla="*/ 2541031 w 8000127"/>
              <a:gd name="connsiteY13" fmla="*/ 516587 h 516587"/>
              <a:gd name="connsiteX14" fmla="*/ 2572492 w 8000127"/>
              <a:gd name="connsiteY14" fmla="*/ 516587 h 516587"/>
              <a:gd name="connsiteX15" fmla="*/ 2607050 w 8000127"/>
              <a:gd name="connsiteY15" fmla="*/ 516587 h 516587"/>
              <a:gd name="connsiteX16" fmla="*/ 2647213 w 8000127"/>
              <a:gd name="connsiteY16" fmla="*/ 516587 h 516587"/>
              <a:gd name="connsiteX17" fmla="*/ 2667543 w 8000127"/>
              <a:gd name="connsiteY17" fmla="*/ 516587 h 516587"/>
              <a:gd name="connsiteX18" fmla="*/ 2792721 w 8000127"/>
              <a:gd name="connsiteY18" fmla="*/ 516587 h 516587"/>
              <a:gd name="connsiteX19" fmla="*/ 3032612 w 8000127"/>
              <a:gd name="connsiteY19" fmla="*/ 516587 h 516587"/>
              <a:gd name="connsiteX20" fmla="*/ 3385086 w 8000127"/>
              <a:gd name="connsiteY20" fmla="*/ 516587 h 516587"/>
              <a:gd name="connsiteX21" fmla="*/ 3390484 w 8000127"/>
              <a:gd name="connsiteY21" fmla="*/ 516587 h 516587"/>
              <a:gd name="connsiteX22" fmla="*/ 3445579 w 8000127"/>
              <a:gd name="connsiteY22" fmla="*/ 516587 h 516587"/>
              <a:gd name="connsiteX23" fmla="*/ 3889930 w 8000127"/>
              <a:gd name="connsiteY23" fmla="*/ 516587 h 516587"/>
              <a:gd name="connsiteX24" fmla="*/ 4110197 w 8000127"/>
              <a:gd name="connsiteY24" fmla="*/ 516587 h 516587"/>
              <a:gd name="connsiteX25" fmla="*/ 4554548 w 8000127"/>
              <a:gd name="connsiteY25" fmla="*/ 516587 h 516587"/>
              <a:gd name="connsiteX26" fmla="*/ 4609643 w 8000127"/>
              <a:gd name="connsiteY26" fmla="*/ 516587 h 516587"/>
              <a:gd name="connsiteX27" fmla="*/ 4615041 w 8000127"/>
              <a:gd name="connsiteY27" fmla="*/ 516587 h 516587"/>
              <a:gd name="connsiteX28" fmla="*/ 4967515 w 8000127"/>
              <a:gd name="connsiteY28" fmla="*/ 516587 h 516587"/>
              <a:gd name="connsiteX29" fmla="*/ 5207406 w 8000127"/>
              <a:gd name="connsiteY29" fmla="*/ 516587 h 516587"/>
              <a:gd name="connsiteX30" fmla="*/ 5332584 w 8000127"/>
              <a:gd name="connsiteY30" fmla="*/ 516587 h 516587"/>
              <a:gd name="connsiteX31" fmla="*/ 5352914 w 8000127"/>
              <a:gd name="connsiteY31" fmla="*/ 516587 h 516587"/>
              <a:gd name="connsiteX32" fmla="*/ 5393077 w 8000127"/>
              <a:gd name="connsiteY32" fmla="*/ 516587 h 516587"/>
              <a:gd name="connsiteX33" fmla="*/ 5427635 w 8000127"/>
              <a:gd name="connsiteY33" fmla="*/ 516587 h 516587"/>
              <a:gd name="connsiteX34" fmla="*/ 5459096 w 8000127"/>
              <a:gd name="connsiteY34" fmla="*/ 516587 h 516587"/>
              <a:gd name="connsiteX35" fmla="*/ 6057695 w 8000127"/>
              <a:gd name="connsiteY35" fmla="*/ 516587 h 516587"/>
              <a:gd name="connsiteX36" fmla="*/ 7406594 w 8000127"/>
              <a:gd name="connsiteY36" fmla="*/ 516587 h 516587"/>
              <a:gd name="connsiteX37" fmla="*/ 7745756 w 8000127"/>
              <a:gd name="connsiteY37" fmla="*/ 343821 h 516587"/>
              <a:gd name="connsiteX38" fmla="*/ 7849200 w 8000127"/>
              <a:gd name="connsiteY38" fmla="*/ 133423 h 516587"/>
              <a:gd name="connsiteX39" fmla="*/ 7991648 w 8000127"/>
              <a:gd name="connsiteY39" fmla="*/ 3421 h 516587"/>
              <a:gd name="connsiteX40" fmla="*/ 8000127 w 8000127"/>
              <a:gd name="connsiteY40" fmla="*/ 0 h 516587"/>
            </a:gdLst>
            <a:rect l="l" t="t" r="r" b="b"/>
            <a:pathLst>
              <a:path w="8000127" h="516587">
                <a:moveTo>
                  <a:pt x="8000127" y="0"/>
                </a:moveTo>
                <a:lnTo>
                  <a:pt x="6052629" y="0"/>
                </a:lnTo>
                <a:lnTo>
                  <a:pt x="5332584" y="0"/>
                </a:lnTo>
                <a:lnTo>
                  <a:pt x="4615041" y="0"/>
                </a:lnTo>
                <a:lnTo>
                  <a:pt x="3385086" y="0"/>
                </a:lnTo>
                <a:lnTo>
                  <a:pt x="2667543" y="0"/>
                </a:lnTo>
                <a:lnTo>
                  <a:pt x="1947498" y="0"/>
                </a:lnTo>
                <a:lnTo>
                  <a:pt x="0" y="0"/>
                </a:lnTo>
                <a:cubicBezTo>
                  <a:pt x="0" y="0"/>
                  <a:pt x="0" y="0"/>
                  <a:pt x="8479" y="3421"/>
                </a:cubicBezTo>
                <a:cubicBezTo>
                  <a:pt x="71224" y="27369"/>
                  <a:pt x="120402" y="73554"/>
                  <a:pt x="150927" y="133423"/>
                </a:cubicBezTo>
                <a:cubicBezTo>
                  <a:pt x="150927" y="133423"/>
                  <a:pt x="150927" y="133423"/>
                  <a:pt x="254371" y="343821"/>
                </a:cubicBezTo>
                <a:cubicBezTo>
                  <a:pt x="315421" y="468692"/>
                  <a:pt x="454477" y="516587"/>
                  <a:pt x="593533" y="516587"/>
                </a:cubicBezTo>
                <a:cubicBezTo>
                  <a:pt x="593533" y="516587"/>
                  <a:pt x="593533" y="516587"/>
                  <a:pt x="1942432" y="516587"/>
                </a:cubicBezTo>
                <a:lnTo>
                  <a:pt x="2541031" y="516587"/>
                </a:lnTo>
                <a:lnTo>
                  <a:pt x="2572492" y="516587"/>
                </a:lnTo>
                <a:lnTo>
                  <a:pt x="2607050" y="516587"/>
                </a:lnTo>
                <a:lnTo>
                  <a:pt x="2647213" y="516587"/>
                </a:lnTo>
                <a:lnTo>
                  <a:pt x="2667543" y="516587"/>
                </a:lnTo>
                <a:lnTo>
                  <a:pt x="2792721" y="516587"/>
                </a:lnTo>
                <a:cubicBezTo>
                  <a:pt x="2855643" y="516587"/>
                  <a:pt x="2934296" y="516587"/>
                  <a:pt x="3032612" y="516587"/>
                </a:cubicBezTo>
                <a:lnTo>
                  <a:pt x="3385086" y="516587"/>
                </a:lnTo>
                <a:lnTo>
                  <a:pt x="3390484" y="516587"/>
                </a:lnTo>
                <a:lnTo>
                  <a:pt x="3445579" y="516587"/>
                </a:lnTo>
                <a:lnTo>
                  <a:pt x="3889930" y="516587"/>
                </a:lnTo>
                <a:lnTo>
                  <a:pt x="4110197" y="516587"/>
                </a:lnTo>
                <a:lnTo>
                  <a:pt x="4554548" y="516587"/>
                </a:lnTo>
                <a:lnTo>
                  <a:pt x="4609643" y="516587"/>
                </a:lnTo>
                <a:lnTo>
                  <a:pt x="4615041" y="516587"/>
                </a:lnTo>
                <a:lnTo>
                  <a:pt x="4967515" y="516587"/>
                </a:lnTo>
                <a:cubicBezTo>
                  <a:pt x="5065831" y="516587"/>
                  <a:pt x="5144484" y="516587"/>
                  <a:pt x="5207406" y="516587"/>
                </a:cubicBezTo>
                <a:lnTo>
                  <a:pt x="5332584" y="516587"/>
                </a:lnTo>
                <a:lnTo>
                  <a:pt x="5352914" y="516587"/>
                </a:lnTo>
                <a:lnTo>
                  <a:pt x="5393077" y="516587"/>
                </a:lnTo>
                <a:lnTo>
                  <a:pt x="5427635" y="516587"/>
                </a:lnTo>
                <a:lnTo>
                  <a:pt x="5459096" y="516587"/>
                </a:lnTo>
                <a:lnTo>
                  <a:pt x="6057695" y="516587"/>
                </a:lnTo>
                <a:cubicBezTo>
                  <a:pt x="7406594" y="516587"/>
                  <a:pt x="7406594" y="516587"/>
                  <a:pt x="7406594" y="516587"/>
                </a:cubicBezTo>
                <a:cubicBezTo>
                  <a:pt x="7545650" y="516587"/>
                  <a:pt x="7684706" y="468692"/>
                  <a:pt x="7745756" y="343821"/>
                </a:cubicBezTo>
                <a:cubicBezTo>
                  <a:pt x="7849200" y="133423"/>
                  <a:pt x="7849200" y="133423"/>
                  <a:pt x="7849200" y="133423"/>
                </a:cubicBezTo>
                <a:cubicBezTo>
                  <a:pt x="7879725" y="73554"/>
                  <a:pt x="7928903" y="27369"/>
                  <a:pt x="7991648" y="3421"/>
                </a:cubicBezTo>
                <a:cubicBezTo>
                  <a:pt x="8000127" y="0"/>
                  <a:pt x="8000127" y="0"/>
                  <a:pt x="8000127" y="0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39651" y="1003134"/>
            <a:ext cx="2112698" cy="262352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75011" y="3899413"/>
            <a:ext cx="11016579" cy="13987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6600">
                <a:ln w="12700">
                  <a:noFill/>
                </a:ln>
                <a:gradFill>
                  <a:gsLst>
                    <a:gs pos="0">
                      <a:srgbClr val="83CBEB">
                        <a:alpha val="20000"/>
                      </a:srgbClr>
                    </a:gs>
                    <a:gs pos="100000">
                      <a:srgbClr val="FFFFFF">
                        <a:alpha val="85000"/>
                      </a:srgbClr>
                    </a:gs>
                  </a:gsLst>
                  <a:lin ang="5400000" scaled="0"/>
                </a:gradFill>
                <a:latin typeface="OPPOSans H"/>
                <a:ea typeface="OPPOSans H"/>
                <a:cs typeface="OPPOSans H"/>
              </a:rPr>
              <a:t>POWERPOINT DESIGN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960188" y="475253"/>
            <a:ext cx="197052" cy="197080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84358" y="475253"/>
            <a:ext cx="209099" cy="197080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1">
            <a:off x="10013976" y="475253"/>
            <a:ext cx="203651" cy="19708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 rot="0" flipH="0" flipV="0">
            <a:off x="8063558" y="201129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17" name="标题 1"/>
          <p:cNvSpPr txBox="1"/>
          <p:nvPr/>
        </p:nvSpPr>
        <p:spPr>
          <a:xfrm rot="0" flipH="0" flipV="0">
            <a:off x="7677707" y="197270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8" name="标题 1"/>
          <p:cNvCxnSpPr/>
          <p:nvPr/>
        </p:nvCxnSpPr>
        <p:spPr>
          <a:xfrm rot="0" flipH="1" flipV="0">
            <a:off x="2443495" y="2011291"/>
            <a:ext cx="1468931" cy="0"/>
          </a:xfrm>
          <a:prstGeom prst="line">
            <a:avLst/>
          </a:prstGeom>
          <a:noFill/>
          <a:ln w="12700" cap="sq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miter/>
          </a:ln>
        </p:spPr>
      </p:cxnSp>
      <p:sp>
        <p:nvSpPr>
          <p:cNvPr id="19" name="标题 1"/>
          <p:cNvSpPr txBox="1"/>
          <p:nvPr/>
        </p:nvSpPr>
        <p:spPr>
          <a:xfrm rot="0" flipH="1" flipV="0">
            <a:off x="3705591" y="1972709"/>
            <a:ext cx="592686" cy="7716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611558" y="1694955"/>
            <a:ext cx="1872417" cy="6791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8890">
                  <a:solidFill>
                    <a:srgbClr val="FFFFFF">
                      <a:alpha val="22000"/>
                    </a:srgbClr>
                  </a:solidFill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547475" y="854525"/>
            <a:ext cx="1157336" cy="151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8890">
                  <a:noFill/>
                </a:ln>
                <a:gradFill>
                  <a:gsLst>
                    <a:gs pos="15000">
                      <a:srgbClr val="156082">
                        <a:alpha val="100000"/>
                      </a:srgbClr>
                    </a:gs>
                    <a:gs pos="100000">
                      <a:srgbClr val="104862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1" flipV="0">
            <a:off x="5080601" y="4070177"/>
            <a:ext cx="7111399" cy="1579553"/>
          </a:xfrm>
          <a:custGeom>
            <a:avLst/>
            <a:gdLst>
              <a:gd name="connsiteX0" fmla="*/ 0 w 7111399"/>
              <a:gd name="connsiteY0" fmla="*/ 0 h 1579553"/>
              <a:gd name="connsiteX1" fmla="*/ 0 w 7111399"/>
              <a:gd name="connsiteY1" fmla="*/ 1058060 h 1579553"/>
              <a:gd name="connsiteX2" fmla="*/ 204394 w 7111399"/>
              <a:gd name="connsiteY2" fmla="*/ 1124820 h 1579553"/>
              <a:gd name="connsiteX3" fmla="*/ 3612726 w 7111399"/>
              <a:gd name="connsiteY3" fmla="*/ 1579553 h 1579553"/>
              <a:gd name="connsiteX4" fmla="*/ 7021058 w 7111399"/>
              <a:gd name="connsiteY4" fmla="*/ 1124819 h 1579553"/>
              <a:gd name="connsiteX5" fmla="*/ 7111399 w 7111399"/>
              <a:gd name="connsiteY5" fmla="*/ 1095312 h 1579553"/>
              <a:gd name="connsiteX6" fmla="*/ 7004668 w 7111399"/>
              <a:gd name="connsiteY6" fmla="*/ 1121200 h 1579553"/>
              <a:gd name="connsiteX7" fmla="*/ 3075857 w 7111399"/>
              <a:gd name="connsiteY7" fmla="*/ 1103935 h 1579553"/>
              <a:gd name="connsiteX8" fmla="*/ 192788 w 7111399"/>
              <a:gd name="connsiteY8" fmla="*/ 108304 h 1579553"/>
            </a:gdLst>
            <a:rect l="l" t="t" r="r" b="b"/>
            <a:pathLst>
              <a:path w="7111399" h="1579553">
                <a:moveTo>
                  <a:pt x="0" y="0"/>
                </a:moveTo>
                <a:lnTo>
                  <a:pt x="0" y="1058060"/>
                </a:lnTo>
                <a:lnTo>
                  <a:pt x="204394" y="1124820"/>
                </a:lnTo>
                <a:cubicBezTo>
                  <a:pt x="1177322" y="1411915"/>
                  <a:pt x="2350203" y="1579553"/>
                  <a:pt x="3612726" y="1579553"/>
                </a:cubicBezTo>
                <a:cubicBezTo>
                  <a:pt x="4875249" y="1579553"/>
                  <a:pt x="6048130" y="1411915"/>
                  <a:pt x="7021058" y="1124819"/>
                </a:cubicBezTo>
                <a:lnTo>
                  <a:pt x="7111399" y="1095312"/>
                </a:lnTo>
                <a:lnTo>
                  <a:pt x="7004668" y="1121200"/>
                </a:lnTo>
                <a:cubicBezTo>
                  <a:pt x="5887455" y="1370896"/>
                  <a:pt x="4514916" y="1384259"/>
                  <a:pt x="3075857" y="1103935"/>
                </a:cubicBezTo>
                <a:cubicBezTo>
                  <a:pt x="1996562" y="893692"/>
                  <a:pt x="1013957" y="544373"/>
                  <a:pt x="192788" y="108304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50800" y="4328010"/>
            <a:ext cx="6696502" cy="1359820"/>
          </a:xfrm>
          <a:custGeom>
            <a:avLst/>
            <a:gdLst>
              <a:gd name="connsiteX0" fmla="*/ 0 w 6696502"/>
              <a:gd name="connsiteY0" fmla="*/ 0 h 1359820"/>
              <a:gd name="connsiteX1" fmla="*/ 139516 w 6696502"/>
              <a:gd name="connsiteY1" fmla="*/ 69994 h 1359820"/>
              <a:gd name="connsiteX2" fmla="*/ 2660960 w 6696502"/>
              <a:gd name="connsiteY2" fmla="*/ 884202 h 1359820"/>
              <a:gd name="connsiteX3" fmla="*/ 6589771 w 6696502"/>
              <a:gd name="connsiteY3" fmla="*/ 901467 h 1359820"/>
              <a:gd name="connsiteX4" fmla="*/ 6696502 w 6696502"/>
              <a:gd name="connsiteY4" fmla="*/ 875579 h 1359820"/>
              <a:gd name="connsiteX5" fmla="*/ 6606161 w 6696502"/>
              <a:gd name="connsiteY5" fmla="*/ 905086 h 1359820"/>
              <a:gd name="connsiteX6" fmla="*/ 3197829 w 6696502"/>
              <a:gd name="connsiteY6" fmla="*/ 1359820 h 1359820"/>
              <a:gd name="connsiteX7" fmla="*/ 292114 w 6696502"/>
              <a:gd name="connsiteY7" fmla="*/ 1038456 h 1359820"/>
              <a:gd name="connsiteX8" fmla="*/ 0 w 6696502"/>
              <a:gd name="connsiteY8" fmla="*/ 960944 h 1359820"/>
            </a:gdLst>
            <a:rect l="l" t="t" r="r" b="b"/>
            <a:pathLst>
              <a:path w="6696502" h="1359820">
                <a:moveTo>
                  <a:pt x="0" y="0"/>
                </a:moveTo>
                <a:lnTo>
                  <a:pt x="139516" y="69994"/>
                </a:lnTo>
                <a:cubicBezTo>
                  <a:pt x="881778" y="421607"/>
                  <a:pt x="1735851" y="703994"/>
                  <a:pt x="2660960" y="884202"/>
                </a:cubicBezTo>
                <a:cubicBezTo>
                  <a:pt x="4100019" y="1164526"/>
                  <a:pt x="5472558" y="1151163"/>
                  <a:pt x="6589771" y="901467"/>
                </a:cubicBezTo>
                <a:lnTo>
                  <a:pt x="6696502" y="875579"/>
                </a:lnTo>
                <a:lnTo>
                  <a:pt x="6606161" y="905086"/>
                </a:lnTo>
                <a:cubicBezTo>
                  <a:pt x="5633233" y="1192182"/>
                  <a:pt x="4460353" y="1359820"/>
                  <a:pt x="3197829" y="1359820"/>
                </a:cubicBezTo>
                <a:cubicBezTo>
                  <a:pt x="2145727" y="1359820"/>
                  <a:pt x="1155876" y="1243405"/>
                  <a:pt x="292114" y="1038456"/>
                </a:cubicBezTo>
                <a:lnTo>
                  <a:pt x="0" y="960944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dist="0" blurRad="266700" dir="0" sx="102000" sy="102000" kx="0" ky="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5375" r="0" b="16793"/>
          <a:stretch>
            <a:fillRect/>
          </a:stretch>
        </p:blipFill>
        <p:spPr>
          <a:xfrm rot="0" flipH="0" flipV="0">
            <a:off x="1989922" y="3874089"/>
            <a:ext cx="8212157" cy="2983910"/>
          </a:xfrm>
          <a:custGeom>
            <a:avLst/>
            <a:gdLst>
              <a:gd name="connsiteX0" fmla="*/ 0 w 6803726"/>
              <a:gd name="connsiteY0" fmla="*/ 0 h 2472153"/>
              <a:gd name="connsiteX1" fmla="*/ 6803726 w 6803726"/>
              <a:gd name="connsiteY1" fmla="*/ 0 h 2472153"/>
              <a:gd name="connsiteX2" fmla="*/ 6803726 w 6803726"/>
              <a:gd name="connsiteY2" fmla="*/ 2472153 h 2472153"/>
              <a:gd name="connsiteX3" fmla="*/ 0 w 6803726"/>
              <a:gd name="connsiteY3" fmla="*/ 2472153 h 2472153"/>
            </a:gdLst>
            <a:rect l="l" t="t" r="r" b="b"/>
            <a:pathLst>
              <a:path w="6803726" h="2472153">
                <a:moveTo>
                  <a:pt x="0" y="0"/>
                </a:moveTo>
                <a:lnTo>
                  <a:pt x="6803726" y="0"/>
                </a:lnTo>
                <a:lnTo>
                  <a:pt x="6803726" y="2472153"/>
                </a:lnTo>
                <a:lnTo>
                  <a:pt x="0" y="2472153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339548" y="4269850"/>
            <a:ext cx="9454101" cy="1864250"/>
          </a:xfrm>
          <a:prstGeom prst="roundRect">
            <a:avLst>
              <a:gd name="adj" fmla="val 376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202328" y="1617758"/>
            <a:ext cx="6308511" cy="2892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ISO 9001标准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003989" y="1935811"/>
            <a:ext cx="6514911" cy="9676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ISO 9001是国际标准化组织发布的质量管理体系标准，为企业提供了质量保证和服务质量提升的框架。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003990" y="1698762"/>
            <a:ext cx="95416" cy="9541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202328" y="2921772"/>
            <a:ext cx="6308511" cy="2892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质量管理的八大原则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003989" y="3239825"/>
            <a:ext cx="6514911" cy="9676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质量管理的八大原则包括客户导向、领导力、全员参与等，是构建有效质量管理体系的基础。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003990" y="3002776"/>
            <a:ext cx="95416" cy="9541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202328" y="4527936"/>
            <a:ext cx="6308511" cy="2892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质量管理体系的建立与维护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03989" y="4845989"/>
            <a:ext cx="6514911" cy="9676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建立和维护质量管理体系需要全员参与，通过定期的内部审核和持续改进，确保体系的有效运行。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003990" y="4608940"/>
            <a:ext cx="95416" cy="954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727" t="0" r="21727" b="0"/>
          <a:stretch>
            <a:fillRect/>
          </a:stretch>
        </p:blipFill>
        <p:spPr>
          <a:xfrm rot="0" flipH="0" flipV="0">
            <a:off x="679539" y="1479053"/>
            <a:ext cx="4075341" cy="4039151"/>
          </a:xfrm>
          <a:custGeom>
            <a:avLst/>
            <a:gdLst/>
            <a:rect l="l" t="t" r="r" b="b"/>
            <a:pathLst>
              <a:path w="4075341" h="4039151">
                <a:moveTo>
                  <a:pt x="138624" y="0"/>
                </a:moveTo>
                <a:lnTo>
                  <a:pt x="3936717" y="0"/>
                </a:lnTo>
                <a:cubicBezTo>
                  <a:pt x="4013277" y="0"/>
                  <a:pt x="4075341" y="62064"/>
                  <a:pt x="4075341" y="138624"/>
                </a:cubicBezTo>
                <a:lnTo>
                  <a:pt x="4075341" y="3900527"/>
                </a:lnTo>
                <a:cubicBezTo>
                  <a:pt x="4075341" y="3977087"/>
                  <a:pt x="4013277" y="4039151"/>
                  <a:pt x="3936717" y="4039151"/>
                </a:cubicBezTo>
                <a:lnTo>
                  <a:pt x="138624" y="4039151"/>
                </a:lnTo>
                <a:cubicBezTo>
                  <a:pt x="62064" y="4039151"/>
                  <a:pt x="0" y="3977087"/>
                  <a:pt x="0" y="3900527"/>
                </a:cubicBezTo>
                <a:lnTo>
                  <a:pt x="0" y="138624"/>
                </a:lnTo>
                <a:cubicBezTo>
                  <a:pt x="0" y="62064"/>
                  <a:pt x="62064" y="0"/>
                  <a:pt x="13862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质量管理体系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040186" y="3697875"/>
            <a:ext cx="5023920" cy="2061834"/>
          </a:xfrm>
          <a:custGeom>
            <a:avLst/>
            <a:gdLst>
              <a:gd name="connsiteX0" fmla="*/ 107400 w 4515853"/>
              <a:gd name="connsiteY0" fmla="*/ 0 h 1853322"/>
              <a:gd name="connsiteX1" fmla="*/ 3826975 w 4515853"/>
              <a:gd name="connsiteY1" fmla="*/ 0 h 1853322"/>
              <a:gd name="connsiteX2" fmla="*/ 3822533 w 4515853"/>
              <a:gd name="connsiteY2" fmla="*/ 44063 h 1853322"/>
              <a:gd name="connsiteX3" fmla="*/ 4315828 w 4515853"/>
              <a:gd name="connsiteY3" fmla="*/ 537358 h 1853322"/>
              <a:gd name="connsiteX4" fmla="*/ 4507841 w 4515853"/>
              <a:gd name="connsiteY4" fmla="*/ 498592 h 1853322"/>
              <a:gd name="connsiteX5" fmla="*/ 4515853 w 4515853"/>
              <a:gd name="connsiteY5" fmla="*/ 494243 h 1853322"/>
              <a:gd name="connsiteX6" fmla="*/ 4515853 w 4515853"/>
              <a:gd name="connsiteY6" fmla="*/ 1745922 h 1853322"/>
              <a:gd name="connsiteX7" fmla="*/ 4408453 w 4515853"/>
              <a:gd name="connsiteY7" fmla="*/ 1853322 h 1853322"/>
              <a:gd name="connsiteX8" fmla="*/ 107400 w 4515853"/>
              <a:gd name="connsiteY8" fmla="*/ 1853322 h 1853322"/>
              <a:gd name="connsiteX9" fmla="*/ 0 w 4515853"/>
              <a:gd name="connsiteY9" fmla="*/ 1745922 h 1853322"/>
              <a:gd name="connsiteX10" fmla="*/ 0 w 4515853"/>
              <a:gd name="connsiteY10" fmla="*/ 107400 h 1853322"/>
              <a:gd name="connsiteX11" fmla="*/ 107400 w 4515853"/>
              <a:gd name="connsiteY11" fmla="*/ 0 h 1853322"/>
            </a:gdLst>
            <a:rect l="l" t="t" r="r" b="b"/>
            <a:pathLst>
              <a:path w="4515853" h="1853322">
                <a:moveTo>
                  <a:pt x="107400" y="0"/>
                </a:moveTo>
                <a:lnTo>
                  <a:pt x="3826975" y="0"/>
                </a:lnTo>
                <a:lnTo>
                  <a:pt x="3822533" y="44063"/>
                </a:lnTo>
                <a:cubicBezTo>
                  <a:pt x="3822533" y="316502"/>
                  <a:pt x="4043389" y="537358"/>
                  <a:pt x="4315828" y="537358"/>
                </a:cubicBezTo>
                <a:cubicBezTo>
                  <a:pt x="4383938" y="537358"/>
                  <a:pt x="4448824" y="523555"/>
                  <a:pt x="4507841" y="498592"/>
                </a:cubicBezTo>
                <a:lnTo>
                  <a:pt x="4515853" y="494243"/>
                </a:lnTo>
                <a:lnTo>
                  <a:pt x="4515853" y="1745922"/>
                </a:lnTo>
                <a:cubicBezTo>
                  <a:pt x="4515853" y="1805237"/>
                  <a:pt x="4467768" y="1853322"/>
                  <a:pt x="4408453" y="1853322"/>
                </a:cubicBezTo>
                <a:lnTo>
                  <a:pt x="107400" y="1853322"/>
                </a:lnTo>
                <a:cubicBezTo>
                  <a:pt x="48085" y="1853322"/>
                  <a:pt x="0" y="1805237"/>
                  <a:pt x="0" y="1745922"/>
                </a:cubicBezTo>
                <a:lnTo>
                  <a:pt x="0" y="107400"/>
                </a:lnTo>
                <a:cubicBezTo>
                  <a:pt x="0" y="48085"/>
                  <a:pt x="48085" y="0"/>
                  <a:pt x="1074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292782" y="3697875"/>
            <a:ext cx="771324" cy="597815"/>
          </a:xfrm>
          <a:custGeom>
            <a:avLst/>
            <a:gdLst>
              <a:gd name="connsiteX0" fmla="*/ 4442 w 693320"/>
              <a:gd name="connsiteY0" fmla="*/ 0 h 537358"/>
              <a:gd name="connsiteX1" fmla="*/ 585920 w 693320"/>
              <a:gd name="connsiteY1" fmla="*/ 0 h 537358"/>
              <a:gd name="connsiteX2" fmla="*/ 693320 w 693320"/>
              <a:gd name="connsiteY2" fmla="*/ 107400 h 537358"/>
              <a:gd name="connsiteX3" fmla="*/ 693320 w 693320"/>
              <a:gd name="connsiteY3" fmla="*/ 494243 h 537358"/>
              <a:gd name="connsiteX4" fmla="*/ 685308 w 693320"/>
              <a:gd name="connsiteY4" fmla="*/ 498592 h 537358"/>
              <a:gd name="connsiteX5" fmla="*/ 493295 w 693320"/>
              <a:gd name="connsiteY5" fmla="*/ 537358 h 537358"/>
              <a:gd name="connsiteX6" fmla="*/ 0 w 693320"/>
              <a:gd name="connsiteY6" fmla="*/ 44063 h 537358"/>
              <a:gd name="connsiteX7" fmla="*/ 4442 w 693320"/>
              <a:gd name="connsiteY7" fmla="*/ 0 h 537358"/>
            </a:gdLst>
            <a:rect l="l" t="t" r="r" b="b"/>
            <a:pathLst>
              <a:path w="693320" h="537358">
                <a:moveTo>
                  <a:pt x="4442" y="0"/>
                </a:moveTo>
                <a:lnTo>
                  <a:pt x="585920" y="0"/>
                </a:lnTo>
                <a:cubicBezTo>
                  <a:pt x="645235" y="0"/>
                  <a:pt x="693320" y="48085"/>
                  <a:pt x="693320" y="107400"/>
                </a:cubicBezTo>
                <a:lnTo>
                  <a:pt x="693320" y="494243"/>
                </a:lnTo>
                <a:lnTo>
                  <a:pt x="685308" y="498592"/>
                </a:lnTo>
                <a:cubicBezTo>
                  <a:pt x="626291" y="523555"/>
                  <a:pt x="561405" y="537358"/>
                  <a:pt x="493295" y="537358"/>
                </a:cubicBezTo>
                <a:cubicBezTo>
                  <a:pt x="220856" y="537358"/>
                  <a:pt x="0" y="316502"/>
                  <a:pt x="0" y="44063"/>
                </a:cubicBezTo>
                <a:lnTo>
                  <a:pt x="4442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590305" y="3840651"/>
            <a:ext cx="325181" cy="284691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788591" y="5520352"/>
            <a:ext cx="133851" cy="1338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51050" y="1225676"/>
            <a:ext cx="5023920" cy="2061834"/>
          </a:xfrm>
          <a:custGeom>
            <a:avLst/>
            <a:gdLst>
              <a:gd name="connsiteX0" fmla="*/ 107400 w 4515853"/>
              <a:gd name="connsiteY0" fmla="*/ 0 h 1853322"/>
              <a:gd name="connsiteX1" fmla="*/ 3826975 w 4515853"/>
              <a:gd name="connsiteY1" fmla="*/ 0 h 1853322"/>
              <a:gd name="connsiteX2" fmla="*/ 3822533 w 4515853"/>
              <a:gd name="connsiteY2" fmla="*/ 44063 h 1853322"/>
              <a:gd name="connsiteX3" fmla="*/ 4315828 w 4515853"/>
              <a:gd name="connsiteY3" fmla="*/ 537358 h 1853322"/>
              <a:gd name="connsiteX4" fmla="*/ 4507841 w 4515853"/>
              <a:gd name="connsiteY4" fmla="*/ 498592 h 1853322"/>
              <a:gd name="connsiteX5" fmla="*/ 4515853 w 4515853"/>
              <a:gd name="connsiteY5" fmla="*/ 494243 h 1853322"/>
              <a:gd name="connsiteX6" fmla="*/ 4515853 w 4515853"/>
              <a:gd name="connsiteY6" fmla="*/ 1745922 h 1853322"/>
              <a:gd name="connsiteX7" fmla="*/ 4408453 w 4515853"/>
              <a:gd name="connsiteY7" fmla="*/ 1853322 h 1853322"/>
              <a:gd name="connsiteX8" fmla="*/ 107400 w 4515853"/>
              <a:gd name="connsiteY8" fmla="*/ 1853322 h 1853322"/>
              <a:gd name="connsiteX9" fmla="*/ 0 w 4515853"/>
              <a:gd name="connsiteY9" fmla="*/ 1745922 h 1853322"/>
              <a:gd name="connsiteX10" fmla="*/ 0 w 4515853"/>
              <a:gd name="connsiteY10" fmla="*/ 107400 h 1853322"/>
              <a:gd name="connsiteX11" fmla="*/ 107400 w 4515853"/>
              <a:gd name="connsiteY11" fmla="*/ 0 h 1853322"/>
            </a:gdLst>
            <a:rect l="l" t="t" r="r" b="b"/>
            <a:pathLst>
              <a:path w="4515853" h="1853322">
                <a:moveTo>
                  <a:pt x="107400" y="0"/>
                </a:moveTo>
                <a:lnTo>
                  <a:pt x="3826975" y="0"/>
                </a:lnTo>
                <a:lnTo>
                  <a:pt x="3822533" y="44063"/>
                </a:lnTo>
                <a:cubicBezTo>
                  <a:pt x="3822533" y="316502"/>
                  <a:pt x="4043389" y="537358"/>
                  <a:pt x="4315828" y="537358"/>
                </a:cubicBezTo>
                <a:cubicBezTo>
                  <a:pt x="4383938" y="537358"/>
                  <a:pt x="4448824" y="523555"/>
                  <a:pt x="4507841" y="498592"/>
                </a:cubicBezTo>
                <a:lnTo>
                  <a:pt x="4515853" y="494243"/>
                </a:lnTo>
                <a:lnTo>
                  <a:pt x="4515853" y="1745922"/>
                </a:lnTo>
                <a:cubicBezTo>
                  <a:pt x="4515853" y="1805237"/>
                  <a:pt x="4467768" y="1853322"/>
                  <a:pt x="4408453" y="1853322"/>
                </a:cubicBezTo>
                <a:lnTo>
                  <a:pt x="107400" y="1853322"/>
                </a:lnTo>
                <a:cubicBezTo>
                  <a:pt x="48085" y="1853322"/>
                  <a:pt x="0" y="1805237"/>
                  <a:pt x="0" y="1745922"/>
                </a:cubicBezTo>
                <a:lnTo>
                  <a:pt x="0" y="107400"/>
                </a:lnTo>
                <a:cubicBezTo>
                  <a:pt x="0" y="48085"/>
                  <a:pt x="48085" y="0"/>
                  <a:pt x="1074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703647" y="1225676"/>
            <a:ext cx="771324" cy="597815"/>
          </a:xfrm>
          <a:custGeom>
            <a:avLst/>
            <a:gdLst>
              <a:gd name="connsiteX0" fmla="*/ 4442 w 693320"/>
              <a:gd name="connsiteY0" fmla="*/ 0 h 537358"/>
              <a:gd name="connsiteX1" fmla="*/ 585920 w 693320"/>
              <a:gd name="connsiteY1" fmla="*/ 0 h 537358"/>
              <a:gd name="connsiteX2" fmla="*/ 693320 w 693320"/>
              <a:gd name="connsiteY2" fmla="*/ 107400 h 537358"/>
              <a:gd name="connsiteX3" fmla="*/ 693320 w 693320"/>
              <a:gd name="connsiteY3" fmla="*/ 494243 h 537358"/>
              <a:gd name="connsiteX4" fmla="*/ 685308 w 693320"/>
              <a:gd name="connsiteY4" fmla="*/ 498592 h 537358"/>
              <a:gd name="connsiteX5" fmla="*/ 493295 w 693320"/>
              <a:gd name="connsiteY5" fmla="*/ 537358 h 537358"/>
              <a:gd name="connsiteX6" fmla="*/ 0 w 693320"/>
              <a:gd name="connsiteY6" fmla="*/ 44063 h 537358"/>
              <a:gd name="connsiteX7" fmla="*/ 4442 w 693320"/>
              <a:gd name="connsiteY7" fmla="*/ 0 h 537358"/>
            </a:gdLst>
            <a:rect l="l" t="t" r="r" b="b"/>
            <a:pathLst>
              <a:path w="693320" h="537358">
                <a:moveTo>
                  <a:pt x="4442" y="0"/>
                </a:moveTo>
                <a:lnTo>
                  <a:pt x="585920" y="0"/>
                </a:lnTo>
                <a:cubicBezTo>
                  <a:pt x="645235" y="0"/>
                  <a:pt x="693320" y="48085"/>
                  <a:pt x="693320" y="107400"/>
                </a:cubicBezTo>
                <a:lnTo>
                  <a:pt x="693320" y="494243"/>
                </a:lnTo>
                <a:lnTo>
                  <a:pt x="685308" y="498592"/>
                </a:lnTo>
                <a:cubicBezTo>
                  <a:pt x="626291" y="523555"/>
                  <a:pt x="561405" y="537358"/>
                  <a:pt x="493295" y="537358"/>
                </a:cubicBezTo>
                <a:cubicBezTo>
                  <a:pt x="220856" y="537358"/>
                  <a:pt x="0" y="316502"/>
                  <a:pt x="0" y="44063"/>
                </a:cubicBezTo>
                <a:lnTo>
                  <a:pt x="4442" y="0"/>
                </a:lnTo>
                <a:close/>
              </a:path>
            </a:pathLst>
          </a:cu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001171" y="1363390"/>
            <a:ext cx="325181" cy="294814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199456" y="3048153"/>
            <a:ext cx="133851" cy="1338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04329" y="1225676"/>
            <a:ext cx="5023920" cy="2061834"/>
          </a:xfrm>
          <a:custGeom>
            <a:avLst/>
            <a:gdLst>
              <a:gd name="connsiteX0" fmla="*/ 107400 w 4515853"/>
              <a:gd name="connsiteY0" fmla="*/ 0 h 1853322"/>
              <a:gd name="connsiteX1" fmla="*/ 3826975 w 4515853"/>
              <a:gd name="connsiteY1" fmla="*/ 0 h 1853322"/>
              <a:gd name="connsiteX2" fmla="*/ 3822533 w 4515853"/>
              <a:gd name="connsiteY2" fmla="*/ 44063 h 1853322"/>
              <a:gd name="connsiteX3" fmla="*/ 4315828 w 4515853"/>
              <a:gd name="connsiteY3" fmla="*/ 537358 h 1853322"/>
              <a:gd name="connsiteX4" fmla="*/ 4507841 w 4515853"/>
              <a:gd name="connsiteY4" fmla="*/ 498592 h 1853322"/>
              <a:gd name="connsiteX5" fmla="*/ 4515853 w 4515853"/>
              <a:gd name="connsiteY5" fmla="*/ 494243 h 1853322"/>
              <a:gd name="connsiteX6" fmla="*/ 4515853 w 4515853"/>
              <a:gd name="connsiteY6" fmla="*/ 1745922 h 1853322"/>
              <a:gd name="connsiteX7" fmla="*/ 4408453 w 4515853"/>
              <a:gd name="connsiteY7" fmla="*/ 1853322 h 1853322"/>
              <a:gd name="connsiteX8" fmla="*/ 107400 w 4515853"/>
              <a:gd name="connsiteY8" fmla="*/ 1853322 h 1853322"/>
              <a:gd name="connsiteX9" fmla="*/ 0 w 4515853"/>
              <a:gd name="connsiteY9" fmla="*/ 1745922 h 1853322"/>
              <a:gd name="connsiteX10" fmla="*/ 0 w 4515853"/>
              <a:gd name="connsiteY10" fmla="*/ 107400 h 1853322"/>
              <a:gd name="connsiteX11" fmla="*/ 107400 w 4515853"/>
              <a:gd name="connsiteY11" fmla="*/ 0 h 1853322"/>
            </a:gdLst>
            <a:rect l="l" t="t" r="r" b="b"/>
            <a:pathLst>
              <a:path w="4515853" h="1853322">
                <a:moveTo>
                  <a:pt x="107400" y="0"/>
                </a:moveTo>
                <a:lnTo>
                  <a:pt x="3826975" y="0"/>
                </a:lnTo>
                <a:lnTo>
                  <a:pt x="3822533" y="44063"/>
                </a:lnTo>
                <a:cubicBezTo>
                  <a:pt x="3822533" y="316502"/>
                  <a:pt x="4043389" y="537358"/>
                  <a:pt x="4315828" y="537358"/>
                </a:cubicBezTo>
                <a:cubicBezTo>
                  <a:pt x="4383938" y="537358"/>
                  <a:pt x="4448824" y="523555"/>
                  <a:pt x="4507841" y="498592"/>
                </a:cubicBezTo>
                <a:lnTo>
                  <a:pt x="4515853" y="494243"/>
                </a:lnTo>
                <a:lnTo>
                  <a:pt x="4515853" y="1745922"/>
                </a:lnTo>
                <a:cubicBezTo>
                  <a:pt x="4515853" y="1805237"/>
                  <a:pt x="4467768" y="1853322"/>
                  <a:pt x="4408453" y="1853322"/>
                </a:cubicBezTo>
                <a:lnTo>
                  <a:pt x="107400" y="1853322"/>
                </a:lnTo>
                <a:cubicBezTo>
                  <a:pt x="48085" y="1853322"/>
                  <a:pt x="0" y="1805237"/>
                  <a:pt x="0" y="1745922"/>
                </a:cubicBezTo>
                <a:lnTo>
                  <a:pt x="0" y="107400"/>
                </a:lnTo>
                <a:cubicBezTo>
                  <a:pt x="0" y="48085"/>
                  <a:pt x="48085" y="0"/>
                  <a:pt x="1074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74485" y="1764482"/>
            <a:ext cx="4476649" cy="135971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统计过程控制是一种利用统计方法监控和控制生产过程，以减少变异和提高产品质量的技术。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36386" y="1256892"/>
            <a:ext cx="3932317" cy="46729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统计过程控制（SPC）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548704" y="1764482"/>
            <a:ext cx="4476649" cy="135793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六西格玛管理是一种旨在减少过程缺陷和变异，提高过程能力的方法论，广泛应用于质量管理领域。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510605" y="1256892"/>
            <a:ext cx="3932317" cy="46729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六西格玛管理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210752" y="4308972"/>
            <a:ext cx="4476649" cy="128173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质量检验与测试是确保产品质量符合标准的重要环节，包括原材料检验、过程检验和最终产品检验。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172654" y="3801383"/>
            <a:ext cx="3932317" cy="46729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5608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质量检验与测试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956925" y="1225676"/>
            <a:ext cx="771324" cy="597815"/>
          </a:xfrm>
          <a:custGeom>
            <a:avLst/>
            <a:gdLst>
              <a:gd name="connsiteX0" fmla="*/ 4442 w 693320"/>
              <a:gd name="connsiteY0" fmla="*/ 0 h 537358"/>
              <a:gd name="connsiteX1" fmla="*/ 585920 w 693320"/>
              <a:gd name="connsiteY1" fmla="*/ 0 h 537358"/>
              <a:gd name="connsiteX2" fmla="*/ 693320 w 693320"/>
              <a:gd name="connsiteY2" fmla="*/ 107400 h 537358"/>
              <a:gd name="connsiteX3" fmla="*/ 693320 w 693320"/>
              <a:gd name="connsiteY3" fmla="*/ 494243 h 537358"/>
              <a:gd name="connsiteX4" fmla="*/ 685308 w 693320"/>
              <a:gd name="connsiteY4" fmla="*/ 498592 h 537358"/>
              <a:gd name="connsiteX5" fmla="*/ 493295 w 693320"/>
              <a:gd name="connsiteY5" fmla="*/ 537358 h 537358"/>
              <a:gd name="connsiteX6" fmla="*/ 0 w 693320"/>
              <a:gd name="connsiteY6" fmla="*/ 44063 h 537358"/>
              <a:gd name="connsiteX7" fmla="*/ 4442 w 693320"/>
              <a:gd name="connsiteY7" fmla="*/ 0 h 537358"/>
            </a:gdLst>
            <a:rect l="l" t="t" r="r" b="b"/>
            <a:pathLst>
              <a:path w="693320" h="537358">
                <a:moveTo>
                  <a:pt x="4442" y="0"/>
                </a:moveTo>
                <a:lnTo>
                  <a:pt x="585920" y="0"/>
                </a:lnTo>
                <a:cubicBezTo>
                  <a:pt x="645235" y="0"/>
                  <a:pt x="693320" y="48085"/>
                  <a:pt x="693320" y="107400"/>
                </a:cubicBezTo>
                <a:lnTo>
                  <a:pt x="693320" y="494243"/>
                </a:lnTo>
                <a:lnTo>
                  <a:pt x="685308" y="498592"/>
                </a:lnTo>
                <a:cubicBezTo>
                  <a:pt x="626291" y="523555"/>
                  <a:pt x="561405" y="537358"/>
                  <a:pt x="493295" y="537358"/>
                </a:cubicBezTo>
                <a:cubicBezTo>
                  <a:pt x="220856" y="537358"/>
                  <a:pt x="0" y="316502"/>
                  <a:pt x="0" y="44063"/>
                </a:cubicBezTo>
                <a:lnTo>
                  <a:pt x="4442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254450" y="1360389"/>
            <a:ext cx="325181" cy="300815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452734" y="3048153"/>
            <a:ext cx="133851" cy="1338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质量控制方法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46990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96850" y="0"/>
            <a:ext cx="190500" cy="10287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