
<file path=[Content_Types].xml><?xml version="1.0" encoding="utf-8"?>
<Types xmlns="http://schemas.openxmlformats.org/package/2006/content-types">
  <Default Extension="jpeg" ContentType="image/jpeg"/>
  <Default Extension="png" ContentType="image/png"/>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OPPOSans H"/>
      <p:regular r:id="rId16"/>
    </p:embeddedFont>
    <p:embeddedFont>
      <p:font typeface="OPPOSans R"/>
      <p:regular r:id="rId17"/>
    </p:embeddedFont>
    <p:embeddedFont>
      <p:font typeface="OPPOSans B"/>
      <p:regular r:id="rId18"/>
    </p:embeddedFont>
    <p:embeddedFont>
      <p:font typeface="Source Han Sans"/>
      <p:regular r:id="rId19"/>
    </p:embeddedFont>
    <p:embeddedFont>
      <p:font typeface="Source Han Sans CN Bold"/>
      <p:regular r:id="rId20"/>
    </p:embeddedFont>
  </p:embeddedFontLst>
</p:presentation>
</file>

<file path=ppt/_rels/presentation.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font" Target="fonts/font1.fntdata"/>
<Relationship Id="rId17" Type="http://schemas.openxmlformats.org/officeDocument/2006/relationships/font" Target="fonts/font2.fntdata"/>
<Relationship Id="rId18" Type="http://schemas.openxmlformats.org/officeDocument/2006/relationships/font" Target="fonts/font4.fntdata"/>
<Relationship Id="rId19" Type="http://schemas.openxmlformats.org/officeDocument/2006/relationships/font" Target="fonts/font5.fntdata"/>
<Relationship Id="rId20" Type="http://schemas.openxmlformats.org/officeDocument/2006/relationships/font" Target="fonts/font3.fntdata"/>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theme" Target="../theme/theme1.xml"/>
<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55000"/>
          </a:blip>
          <a:srcRect l="1015" t="9683" r="1015" b="7654"/>
          <a:stretch>
            <a:fillRect/>
          </a:stretch>
        </p:blipFill>
        <p:spPr>
          <a:xfrm rot="0" flipH="0" flipV="0">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rect l="l" t="t" r="r" b="b"/>
            <a:pathLst>
              <a:path w="12192000" h="6858000">
                <a:moveTo>
                  <a:pt x="0" y="0"/>
                </a:moveTo>
                <a:lnTo>
                  <a:pt x="12192000" y="0"/>
                </a:lnTo>
                <a:lnTo>
                  <a:pt x="12192000" y="6858000"/>
                </a:lnTo>
                <a:lnTo>
                  <a:pt x="0" y="6858000"/>
                </a:lnTo>
                <a:close/>
              </a:path>
            </a:pathLst>
          </a:cu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602858" y="1236805"/>
            <a:ext cx="2986285" cy="875660"/>
          </a:xfrm>
          <a:prstGeom prst="rect">
            <a:avLst/>
          </a:prstGeom>
          <a:noFill/>
          <a:ln>
            <a:noFill/>
          </a:ln>
        </p:spPr>
        <p:txBody>
          <a:bodyPr vert="horz" wrap="square" lIns="91440" tIns="45720" rIns="91440" bIns="45720" rtlCol="0" anchor="t"/>
          <a:lstStyle/>
          <a:p>
            <a:pPr algn="ctr">
              <a:lnSpc>
                <a:spcPct val="110000"/>
              </a:lnSpc>
            </a:pPr>
            <a:r>
              <a:rPr kumimoji="1" lang="en-US" altLang="zh-CN" sz="6000">
                <a:ln w="12700">
                  <a:noFill/>
                </a:ln>
                <a:solidFill>
                  <a:srgbClr val="FFFFFF">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2373086" y="2180223"/>
            <a:ext cx="7445828" cy="2109179"/>
          </a:xfrm>
          <a:prstGeom prst="rect">
            <a:avLst/>
          </a:prstGeom>
          <a:noFill/>
          <a:ln>
            <a:noFill/>
          </a:ln>
        </p:spPr>
        <p:txBody>
          <a:bodyPr vert="horz" wrap="square" lIns="91440" tIns="45720" rIns="91440" bIns="45720" rtlCol="0" anchor="ctr"/>
          <a:lstStyle/>
          <a:p>
            <a:pPr algn="ctr">
              <a:lnSpc>
                <a:spcPct val="130000"/>
              </a:lnSpc>
            </a:pPr>
            <a:r>
              <a:rPr kumimoji="1" lang="en-US" altLang="zh-CN" sz="5300">
                <a:ln w="12700">
                  <a:noFill/>
                </a:ln>
                <a:solidFill>
                  <a:srgbClr val="FFFFFF">
                    <a:alpha val="100000"/>
                  </a:srgbClr>
                </a:solidFill>
                <a:latin typeface="OPPOSans H"/>
                <a:ea typeface="OPPOSans H"/>
                <a:cs typeface="OPPOSans H"/>
              </a:rPr>
              <a:t>季度工作汇报</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2956313" y="4813173"/>
            <a:ext cx="2943994" cy="408695"/>
          </a:xfrm>
          <a:prstGeom prst="round2DiagRect">
            <a:avLst/>
          </a:pr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6438161" y="4813173"/>
            <a:ext cx="2943994" cy="408695"/>
          </a:xfrm>
          <a:prstGeom prst="round2DiagRect">
            <a:avLst/>
          </a:pr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1" flipV="0">
            <a:off x="2809845" y="4665090"/>
            <a:ext cx="701739" cy="701739"/>
          </a:xfrm>
          <a:prstGeom prst="flowChartPunchedCard">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1" flipV="0">
            <a:off x="6275122" y="4665090"/>
            <a:ext cx="701739" cy="701739"/>
          </a:xfrm>
          <a:prstGeom prst="flowChartPunchedCard">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3690280" y="4864096"/>
            <a:ext cx="1943650" cy="306849"/>
          </a:xfrm>
          <a:prstGeom prst="rect">
            <a:avLst/>
          </a:prstGeom>
          <a:noFill/>
          <a:ln>
            <a:noFill/>
          </a:ln>
        </p:spPr>
        <p:txBody>
          <a:bodyPr vert="horz" wrap="square" lIns="91440" tIns="45720" rIns="91440" bIns="45720" rtlCol="0" anchor="ctr"/>
          <a:lstStyle/>
          <a:p>
            <a:pPr algn="ctr">
              <a:lnSpc>
                <a:spcPct val="110000"/>
              </a:lnSpc>
            </a:pPr>
            <a:r>
              <a:rPr kumimoji="1" lang="en-US" altLang="zh-CN" sz="1800">
                <a:ln w="12700">
                  <a:noFill/>
                </a:ln>
                <a:solidFill>
                  <a:srgbClr val="262626">
                    <a:alpha val="100000"/>
                  </a:srgbClr>
                </a:solidFill>
                <a:latin typeface="OPPOSans R"/>
                <a:ea typeface="OPPOSans R"/>
                <a:cs typeface="OPPOSans R"/>
              </a:rPr>
              <a:t>汇报人：AiPPT</a:t>
            </a:r>
            <a:endParaRPr kumimoji="1" lang="zh-CN" altLang="en-US"/>
          </a:p>
        </p:txBody>
      </p:sp>
      <p:sp>
        <p:nvSpPr>
          <p:cNvPr id="18" name="标题 1"/>
          <p:cNvSpPr txBox="1"/>
          <p:nvPr/>
        </p:nvSpPr>
        <p:spPr>
          <a:xfrm rot="0" flipH="0" flipV="0">
            <a:off x="7242391" y="4897848"/>
            <a:ext cx="1943650" cy="239344"/>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262626">
                    <a:alpha val="100000"/>
                  </a:srgbClr>
                </a:solidFill>
                <a:latin typeface="OPPOSans R"/>
                <a:ea typeface="OPPOSans R"/>
                <a:cs typeface="OPPOSans R"/>
              </a:rPr>
              <a:t>汇报时间：20XX.X</a:t>
            </a:r>
            <a:endParaRPr kumimoji="1" lang="zh-CN" altLang="en-US"/>
          </a:p>
        </p:txBody>
      </p:sp>
      <p:sp>
        <p:nvSpPr>
          <p:cNvPr id="19" name="标题 1"/>
          <p:cNvSpPr txBox="1"/>
          <p:nvPr/>
        </p:nvSpPr>
        <p:spPr>
          <a:xfrm rot="0" flipH="1" flipV="1">
            <a:off x="2959976" y="4815221"/>
            <a:ext cx="401477" cy="401477"/>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rot="0" flipH="0" flipV="0">
            <a:off x="6425253" y="4815221"/>
            <a:ext cx="401477" cy="401477"/>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rot="0" flipH="0" flipV="0">
            <a:off x="4211320" y="1347926"/>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0" flipH="1" flipV="0">
            <a:off x="7429955" y="1347926"/>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0" flipH="0" flipV="0">
            <a:off x="2782888" y="437407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68812"/>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8087224" y="4850754"/>
            <a:ext cx="861324" cy="508944"/>
          </a:xfrm>
          <a:prstGeom prst="rightArrow">
            <a:avLst/>
          </a:prstGeom>
          <a:gradFill>
            <a:gsLst>
              <a:gs pos="0">
                <a:schemeClr val="bg1"/>
              </a:gs>
              <a:gs pos="100000">
                <a:schemeClr val="accent1">
                  <a:lumMod val="50000"/>
                </a:schemeClr>
              </a:gs>
            </a:gsLst>
            <a:lin ang="0" scaled="0"/>
          </a:gra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9033036" y="4665070"/>
            <a:ext cx="2612864" cy="276999"/>
          </a:xfrm>
          <a:prstGeom prst="rect">
            <a:avLst/>
          </a:prstGeom>
          <a:noFill/>
          <a:ln cap="sq">
            <a:noFill/>
          </a:ln>
          <a:effectLst/>
        </p:spPr>
        <p:txBody>
          <a:bodyPr vert="horz" wrap="square" lIns="0" tIns="0" rIns="0" bIns="0" rtlCol="0" anchor="b"/>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预期成果与评估</a:t>
            </a:r>
            <a:endParaRPr kumimoji="1" lang="zh-CN" altLang="en-US"/>
          </a:p>
        </p:txBody>
      </p:sp>
      <p:sp>
        <p:nvSpPr>
          <p:cNvPr id="5" name="标题 1"/>
          <p:cNvSpPr txBox="1"/>
          <p:nvPr/>
        </p:nvSpPr>
        <p:spPr>
          <a:xfrm rot="0" flipH="0" flipV="0">
            <a:off x="9033037" y="4998897"/>
            <a:ext cx="2616674" cy="1135203"/>
          </a:xfrm>
          <a:prstGeom prst="rect">
            <a:avLst/>
          </a:prstGeom>
          <a:noFill/>
          <a:ln>
            <a:noFill/>
          </a:ln>
        </p:spPr>
        <p:txBody>
          <a:bodyPr vert="horz" wrap="square" lIns="0" tIns="0" rIns="0" bIns="0" rtlCol="0" anchor="t"/>
          <a:lstStyle/>
          <a:p>
            <a:pPr algn="l">
              <a:lnSpc>
                <a:spcPct val="150000"/>
              </a:lnSpc>
            </a:pPr>
            <a:r>
              <a:rPr kumimoji="1" lang="en-US" altLang="zh-CN" sz="942">
                <a:ln w="12700">
                  <a:noFill/>
                </a:ln>
                <a:solidFill>
                  <a:srgbClr val="262626">
                    <a:alpha val="100000"/>
                  </a:srgbClr>
                </a:solidFill>
                <a:latin typeface="Source Han Sans"/>
                <a:ea typeface="Source Han Sans"/>
                <a:cs typeface="Source Han Sans"/>
              </a:rPr>
              <a:t>预测下季度工作计划的预期成果，包括业务增长、市场拓展、团队发展等。
设定评估标准和方法，以监控工作计划的执行情况和效果。
讨论如何根据评估结果调整工作计划，以确保目标的实现。</a:t>
            </a:r>
            <a:endParaRPr kumimoji="1" lang="zh-CN" altLang="en-US"/>
          </a:p>
        </p:txBody>
      </p:sp>
      <p:sp>
        <p:nvSpPr>
          <p:cNvPr id="6" name="标题 1"/>
          <p:cNvSpPr txBox="1"/>
          <p:nvPr/>
        </p:nvSpPr>
        <p:spPr>
          <a:xfrm rot="0" flipH="0" flipV="0">
            <a:off x="4218724" y="4226416"/>
            <a:ext cx="3603625" cy="346075"/>
          </a:xfrm>
          <a:custGeom>
            <a:avLst/>
            <a:gdLst>
              <a:gd name="T0" fmla="*/ 959 w 959"/>
              <a:gd name="T1" fmla="*/ 92 h 92"/>
              <a:gd name="T2" fmla="*/ 148 w 959"/>
              <a:gd name="T3" fmla="*/ 92 h 92"/>
              <a:gd name="T4" fmla="*/ 0 w 959"/>
              <a:gd name="T5" fmla="*/ 0 h 92"/>
              <a:gd name="T6" fmla="*/ 812 w 959"/>
              <a:gd name="T7" fmla="*/ 0 h 92"/>
              <a:gd name="T8" fmla="*/ 959 w 959"/>
              <a:gd name="T9" fmla="*/ 92 h 92"/>
            </a:gdLst>
            <a:rect l="0" t="0" r="r" b="b"/>
            <a:pathLst>
              <a:path w="959" h="92">
                <a:moveTo>
                  <a:pt x="959" y="92"/>
                </a:moveTo>
                <a:cubicBezTo>
                  <a:pt x="148" y="92"/>
                  <a:pt x="148" y="92"/>
                  <a:pt x="148" y="92"/>
                </a:cubicBezTo>
                <a:cubicBezTo>
                  <a:pt x="0" y="0"/>
                  <a:pt x="0" y="0"/>
                  <a:pt x="0" y="0"/>
                </a:cubicBezTo>
                <a:cubicBezTo>
                  <a:pt x="812" y="0"/>
                  <a:pt x="812" y="0"/>
                  <a:pt x="812" y="0"/>
                </a:cubicBezTo>
                <a:cubicBezTo>
                  <a:pt x="812" y="0"/>
                  <a:pt x="958" y="91"/>
                  <a:pt x="959" y="92"/>
                </a:cubicBezTo>
                <a:close/>
              </a:path>
            </a:pathLst>
          </a:custGeom>
          <a:solidFill>
            <a:schemeClr val="accent1">
              <a:lumMod val="50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7" name="标题 1"/>
          <p:cNvSpPr txBox="1"/>
          <p:nvPr/>
        </p:nvSpPr>
        <p:spPr>
          <a:xfrm rot="0" flipH="0" flipV="0">
            <a:off x="5180749" y="2638916"/>
            <a:ext cx="1698625" cy="331788"/>
          </a:xfrm>
          <a:custGeom>
            <a:avLst/>
            <a:gdLst>
              <a:gd name="T0" fmla="*/ 452 w 452"/>
              <a:gd name="T1" fmla="*/ 88 h 88"/>
              <a:gd name="T2" fmla="*/ 146 w 452"/>
              <a:gd name="T3" fmla="*/ 88 h 88"/>
              <a:gd name="T4" fmla="*/ 0 w 452"/>
              <a:gd name="T5" fmla="*/ 0 h 88"/>
              <a:gd name="T6" fmla="*/ 307 w 452"/>
              <a:gd name="T7" fmla="*/ 0 h 88"/>
              <a:gd name="T8" fmla="*/ 452 w 452"/>
              <a:gd name="T9" fmla="*/ 88 h 88"/>
            </a:gdLst>
            <a:rect l="0" t="0" r="r" b="b"/>
            <a:pathLst>
              <a:path w="452" h="88">
                <a:moveTo>
                  <a:pt x="452" y="88"/>
                </a:moveTo>
                <a:cubicBezTo>
                  <a:pt x="146" y="88"/>
                  <a:pt x="146" y="88"/>
                  <a:pt x="146" y="88"/>
                </a:cubicBezTo>
                <a:cubicBezTo>
                  <a:pt x="146" y="88"/>
                  <a:pt x="1" y="0"/>
                  <a:pt x="0" y="0"/>
                </a:cubicBezTo>
                <a:cubicBezTo>
                  <a:pt x="307" y="0"/>
                  <a:pt x="307" y="0"/>
                  <a:pt x="307" y="0"/>
                </a:cubicBezTo>
                <a:cubicBezTo>
                  <a:pt x="307" y="0"/>
                  <a:pt x="452" y="88"/>
                  <a:pt x="452" y="88"/>
                </a:cubicBezTo>
                <a:close/>
              </a:path>
            </a:pathLst>
          </a:custGeom>
          <a:solidFill>
            <a:schemeClr val="accent1">
              <a:lumMod val="75000"/>
            </a:schemeClr>
          </a:solidFill>
          <a:ln cap="sq">
            <a:noFill/>
            <a:prstDash val="solid"/>
          </a:ln>
        </p:spPr>
        <p:txBody>
          <a:bodyPr vert="horz" wrap="square" lIns="91440" tIns="45720" rIns="91440" bIns="45720" rtlCol="0" anchor="t"/>
          <a:lstStyle/>
          <a:p>
            <a:pPr algn="l">
              <a:lnSpc>
                <a:spcPct val="110000"/>
              </a:lnSpc>
            </a:pPr>
            <a:endParaRPr kumimoji="1" lang="zh-CN" altLang="en-US"/>
          </a:p>
        </p:txBody>
      </p:sp>
      <p:sp>
        <p:nvSpPr>
          <p:cNvPr id="8" name="标题 1"/>
          <p:cNvSpPr txBox="1"/>
          <p:nvPr/>
        </p:nvSpPr>
        <p:spPr>
          <a:xfrm rot="0" flipH="0" flipV="0">
            <a:off x="3275749" y="4567728"/>
            <a:ext cx="5299075" cy="1301750"/>
          </a:xfrm>
          <a:custGeom>
            <a:avLst/>
            <a:gdLst>
              <a:gd name="T0" fmla="*/ 2864 w 3338"/>
              <a:gd name="T1" fmla="*/ 0 h 820"/>
              <a:gd name="T2" fmla="*/ 3338 w 3338"/>
              <a:gd name="T3" fmla="*/ 820 h 820"/>
              <a:gd name="T4" fmla="*/ 1654 w 3338"/>
              <a:gd name="T5" fmla="*/ 820 h 820"/>
              <a:gd name="T6" fmla="*/ 0 w 3338"/>
              <a:gd name="T7" fmla="*/ 820 h 820"/>
              <a:gd name="T8" fmla="*/ 468 w 3338"/>
              <a:gd name="T9" fmla="*/ 0 h 820"/>
              <a:gd name="T10" fmla="*/ 2864 w 3338"/>
              <a:gd name="T11" fmla="*/ 0 h 820"/>
            </a:gdLst>
            <a:rect l="0" t="0" r="r" b="b"/>
            <a:pathLst>
              <a:path w="3338" h="820">
                <a:moveTo>
                  <a:pt x="2864" y="0"/>
                </a:moveTo>
                <a:lnTo>
                  <a:pt x="3338" y="820"/>
                </a:lnTo>
                <a:lnTo>
                  <a:pt x="1654" y="820"/>
                </a:lnTo>
                <a:lnTo>
                  <a:pt x="0" y="820"/>
                </a:lnTo>
                <a:lnTo>
                  <a:pt x="468" y="0"/>
                </a:lnTo>
                <a:lnTo>
                  <a:pt x="2864" y="0"/>
                </a:lnTo>
                <a:close/>
              </a:path>
            </a:pathLst>
          </a:custGeom>
          <a:solidFill>
            <a:schemeClr val="accent1">
              <a:lumMod val="75000"/>
            </a:schemeClr>
          </a:solidFill>
          <a:ln cap="sq">
            <a:noFill/>
            <a:prstDash val="solid"/>
          </a:ln>
        </p:spPr>
        <p:txBody>
          <a:bodyPr vert="horz" wrap="square" lIns="457200" tIns="0" rIns="457200" bIns="0" rtlCol="0" anchor="ctr"/>
          <a:lstStyle/>
          <a:p>
            <a:pPr algn="l">
              <a:lnSpc>
                <a:spcPct val="110000"/>
              </a:lnSpc>
            </a:pPr>
            <a:endParaRPr kumimoji="1" lang="zh-CN" altLang="en-US"/>
          </a:p>
        </p:txBody>
      </p:sp>
      <p:sp>
        <p:nvSpPr>
          <p:cNvPr id="9" name="标题 1"/>
          <p:cNvSpPr txBox="1"/>
          <p:nvPr/>
        </p:nvSpPr>
        <p:spPr>
          <a:xfrm rot="0" flipH="0" flipV="0">
            <a:off x="4226662" y="2932603"/>
            <a:ext cx="3392488" cy="1308100"/>
          </a:xfrm>
          <a:custGeom>
            <a:avLst/>
            <a:gdLst>
              <a:gd name="T0" fmla="*/ 471 w 2137"/>
              <a:gd name="T1" fmla="*/ 0 h 824"/>
              <a:gd name="T2" fmla="*/ 1666 w 2137"/>
              <a:gd name="T3" fmla="*/ 0 h 824"/>
              <a:gd name="T4" fmla="*/ 2137 w 2137"/>
              <a:gd name="T5" fmla="*/ 824 h 824"/>
              <a:gd name="T6" fmla="*/ 0 w 2137"/>
              <a:gd name="T7" fmla="*/ 824 h 824"/>
              <a:gd name="T8" fmla="*/ 471 w 2137"/>
              <a:gd name="T9" fmla="*/ 0 h 824"/>
            </a:gdLst>
            <a:rect l="0" t="0" r="r" b="b"/>
            <a:pathLst>
              <a:path w="2137" h="824">
                <a:moveTo>
                  <a:pt x="471" y="0"/>
                </a:moveTo>
                <a:lnTo>
                  <a:pt x="1666" y="0"/>
                </a:lnTo>
                <a:lnTo>
                  <a:pt x="2137" y="824"/>
                </a:lnTo>
                <a:lnTo>
                  <a:pt x="0" y="824"/>
                </a:lnTo>
                <a:lnTo>
                  <a:pt x="471" y="0"/>
                </a:lnTo>
                <a:close/>
              </a:path>
            </a:pathLst>
          </a:custGeom>
          <a:solidFill>
            <a:schemeClr val="accent1"/>
          </a:solidFill>
          <a:ln cap="sq">
            <a:noFill/>
            <a:prstDash val="solid"/>
          </a:ln>
        </p:spPr>
        <p:txBody>
          <a:bodyPr vert="horz" wrap="square" lIns="457200" tIns="0" rIns="457200" bIns="0" rtlCol="0" anchor="ctr"/>
          <a:lstStyle/>
          <a:p>
            <a:pPr algn="l">
              <a:lnSpc>
                <a:spcPct val="110000"/>
              </a:lnSpc>
            </a:pPr>
            <a:endParaRPr kumimoji="1" lang="zh-CN" altLang="en-US"/>
          </a:p>
        </p:txBody>
      </p:sp>
      <p:sp>
        <p:nvSpPr>
          <p:cNvPr id="10" name="标题 1"/>
          <p:cNvSpPr txBox="1"/>
          <p:nvPr/>
        </p:nvSpPr>
        <p:spPr>
          <a:xfrm rot="0" flipH="0" flipV="0">
            <a:off x="5180749" y="1357803"/>
            <a:ext cx="1481138" cy="1296988"/>
          </a:xfrm>
          <a:custGeom>
            <a:avLst/>
            <a:gdLst>
              <a:gd name="T0" fmla="*/ 0 w 933"/>
              <a:gd name="T1" fmla="*/ 817 h 817"/>
              <a:gd name="T2" fmla="*/ 466 w 933"/>
              <a:gd name="T3" fmla="*/ 0 h 817"/>
              <a:gd name="T4" fmla="*/ 933 w 933"/>
              <a:gd name="T5" fmla="*/ 817 h 817"/>
              <a:gd name="T6" fmla="*/ 0 w 933"/>
              <a:gd name="T7" fmla="*/ 817 h 817"/>
            </a:gdLst>
            <a:rect l="0" t="0" r="r" b="b"/>
            <a:pathLst>
              <a:path w="933" h="817">
                <a:moveTo>
                  <a:pt x="0" y="817"/>
                </a:moveTo>
                <a:lnTo>
                  <a:pt x="466" y="0"/>
                </a:lnTo>
                <a:lnTo>
                  <a:pt x="933" y="817"/>
                </a:lnTo>
                <a:lnTo>
                  <a:pt x="0" y="817"/>
                </a:lnTo>
                <a:close/>
              </a:path>
            </a:pathLst>
          </a:custGeom>
          <a:solidFill>
            <a:schemeClr val="accent1">
              <a:lumMod val="60000"/>
              <a:lumOff val="40000"/>
            </a:schemeClr>
          </a:solidFill>
          <a:ln cap="sq">
            <a:noFill/>
            <a:prstDash val="solid"/>
          </a:ln>
        </p:spPr>
        <p:txBody>
          <a:bodyPr vert="horz" wrap="square" lIns="365760" tIns="548640" rIns="365760" bIns="45720" rtlCol="0" anchor="ctr"/>
          <a:lstStyle/>
          <a:p>
            <a:pPr algn="ctr">
              <a:lnSpc>
                <a:spcPct val="70000"/>
              </a:lnSpc>
            </a:pPr>
            <a:endParaRPr kumimoji="1" lang="zh-CN" altLang="en-US"/>
          </a:p>
        </p:txBody>
      </p:sp>
      <p:sp>
        <p:nvSpPr>
          <p:cNvPr id="11" name="标题 1"/>
          <p:cNvSpPr txBox="1"/>
          <p:nvPr/>
        </p:nvSpPr>
        <p:spPr>
          <a:xfrm rot="0" flipH="0" flipV="0">
            <a:off x="6744897" y="1689579"/>
            <a:ext cx="861324" cy="508944"/>
          </a:xfrm>
          <a:prstGeom prst="rightArrow">
            <a:avLst/>
          </a:prstGeom>
          <a:gradFill>
            <a:gsLst>
              <a:gs pos="0">
                <a:schemeClr val="bg1"/>
              </a:gs>
              <a:gs pos="100000">
                <a:schemeClr val="accent1"/>
              </a:gs>
            </a:gsLst>
            <a:lin ang="0" scaled="0"/>
          </a:gra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1" flipV="0">
            <a:off x="3413547" y="3389933"/>
            <a:ext cx="861324" cy="508944"/>
          </a:xfrm>
          <a:prstGeom prst="rightArrow">
            <a:avLst/>
          </a:prstGeom>
          <a:gradFill>
            <a:gsLst>
              <a:gs pos="0">
                <a:schemeClr val="bg1"/>
              </a:gs>
              <a:gs pos="100000">
                <a:schemeClr val="accent1">
                  <a:lumMod val="75000"/>
                </a:schemeClr>
              </a:gs>
            </a:gsLst>
            <a:lin ang="0" scaled="0"/>
          </a:gra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7730016" y="1484551"/>
            <a:ext cx="3103084" cy="276999"/>
          </a:xfrm>
          <a:prstGeom prst="rect">
            <a:avLst/>
          </a:prstGeom>
          <a:noFill/>
          <a:ln cap="sq">
            <a:noFill/>
          </a:ln>
          <a:effectLst/>
        </p:spPr>
        <p:txBody>
          <a:bodyPr vert="horz" wrap="square" lIns="0" tIns="0" rIns="0" bIns="0" rtlCol="0" anchor="b"/>
          <a:lstStyle/>
          <a:p>
            <a:pPr algn="l">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目标设定依据</a:t>
            </a:r>
            <a:endParaRPr kumimoji="1" lang="zh-CN" altLang="en-US"/>
          </a:p>
        </p:txBody>
      </p:sp>
      <p:sp>
        <p:nvSpPr>
          <p:cNvPr id="14" name="标题 1"/>
          <p:cNvSpPr txBox="1"/>
          <p:nvPr/>
        </p:nvSpPr>
        <p:spPr>
          <a:xfrm rot="0" flipH="0" flipV="0">
            <a:off x="7730017" y="1831588"/>
            <a:ext cx="3099274" cy="1135203"/>
          </a:xfrm>
          <a:prstGeom prst="rect">
            <a:avLst/>
          </a:prstGeom>
          <a:noFill/>
          <a:ln>
            <a:noFill/>
          </a:ln>
        </p:spPr>
        <p:txBody>
          <a:bodyPr vert="horz" wrap="square" lIns="0" tIns="0" rIns="0" bIns="0" rtlCol="0" anchor="t"/>
          <a:lstStyle/>
          <a:p>
            <a:pPr algn="l">
              <a:lnSpc>
                <a:spcPct val="150000"/>
              </a:lnSpc>
            </a:pPr>
            <a:r>
              <a:rPr kumimoji="1" lang="en-US" altLang="zh-CN" sz="942">
                <a:ln w="12700">
                  <a:noFill/>
                </a:ln>
                <a:solidFill>
                  <a:srgbClr val="262626">
                    <a:alpha val="100000"/>
                  </a:srgbClr>
                </a:solidFill>
                <a:latin typeface="Source Han Sans"/>
                <a:ea typeface="Source Han Sans"/>
                <a:cs typeface="Source Han Sans"/>
              </a:rPr>
              <a:t>根据本季度的工作成果和市场趋势，设定下一季度的工作目标。
分析目标设定的依据，包括公司战略、团队能力、市场机会等。
讨论目标的可实现性和对公司未来发展的重要性。</a:t>
            </a:r>
            <a:endParaRPr kumimoji="1" lang="zh-CN" altLang="en-US"/>
          </a:p>
        </p:txBody>
      </p:sp>
      <p:sp>
        <p:nvSpPr>
          <p:cNvPr id="15" name="标题 1"/>
          <p:cNvSpPr txBox="1"/>
          <p:nvPr/>
        </p:nvSpPr>
        <p:spPr>
          <a:xfrm rot="0" flipH="0" flipV="0">
            <a:off x="558800" y="3183811"/>
            <a:ext cx="2669021" cy="276999"/>
          </a:xfrm>
          <a:prstGeom prst="rect">
            <a:avLst/>
          </a:prstGeom>
          <a:noFill/>
          <a:ln cap="sq">
            <a:noFill/>
          </a:ln>
          <a:effectLst/>
        </p:spPr>
        <p:txBody>
          <a:bodyPr vert="horz" wrap="square" lIns="0" tIns="0" rIns="0" bIns="0" rtlCol="0" anchor="b"/>
          <a:lstStyle/>
          <a:p>
            <a:pPr algn="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目标分解与执行计划</a:t>
            </a:r>
            <a:endParaRPr kumimoji="1" lang="zh-CN" altLang="en-US"/>
          </a:p>
        </p:txBody>
      </p:sp>
      <p:sp>
        <p:nvSpPr>
          <p:cNvPr id="16" name="标题 1"/>
          <p:cNvSpPr txBox="1"/>
          <p:nvPr/>
        </p:nvSpPr>
        <p:spPr>
          <a:xfrm rot="0" flipH="0" flipV="0">
            <a:off x="558800" y="3530848"/>
            <a:ext cx="2669021" cy="1323092"/>
          </a:xfrm>
          <a:prstGeom prst="rect">
            <a:avLst/>
          </a:prstGeom>
          <a:noFill/>
          <a:ln>
            <a:noFill/>
          </a:ln>
        </p:spPr>
        <p:txBody>
          <a:bodyPr vert="horz" wrap="square" lIns="0" tIns="0" rIns="0" bIns="0" rtlCol="0" anchor="t"/>
          <a:lstStyle/>
          <a:p>
            <a:pPr algn="r">
              <a:lnSpc>
                <a:spcPct val="150000"/>
              </a:lnSpc>
            </a:pPr>
            <a:r>
              <a:rPr kumimoji="1" lang="en-US" altLang="zh-CN" sz="1153">
                <a:ln w="12700">
                  <a:noFill/>
                </a:ln>
                <a:solidFill>
                  <a:srgbClr val="262626">
                    <a:alpha val="100000"/>
                  </a:srgbClr>
                </a:solidFill>
                <a:latin typeface="Source Han Sans"/>
                <a:ea typeface="Source Han Sans"/>
                <a:cs typeface="Source Han Sans"/>
              </a:rPr>
              <a:t>将下季度的工作目标分解为具体的任务和里程碑，明确责任人和完成时限。
制定详细的执行计划，包括资源分配、时间管理、风险控制等。
通过甘特图等工具，展示任务的进度安排和关键节点。</a:t>
            </a:r>
            <a:endParaRPr kumimoji="1" lang="zh-CN" altLang="en-US"/>
          </a:p>
        </p:txBody>
      </p:sp>
      <p:sp>
        <p:nvSpPr>
          <p:cNvPr id="17" name="标题 1"/>
          <p:cNvSpPr txBox="1"/>
          <p:nvPr/>
        </p:nvSpPr>
        <p:spPr>
          <a:xfrm rot="0" flipH="0" flipV="0">
            <a:off x="316690" y="37338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783520" y="467040"/>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下季度工作目标</a:t>
            </a:r>
            <a:endParaRPr kumimoji="1" lang="zh-CN" altLang="en-US"/>
          </a:p>
        </p:txBody>
      </p:sp>
      <p:sp>
        <p:nvSpPr>
          <p:cNvPr id="19" name="标题 1"/>
          <p:cNvSpPr txBox="1"/>
          <p:nvPr/>
        </p:nvSpPr>
        <p:spPr>
          <a:xfrm rot="0" flipH="0" flipV="0">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0" t="0" r="0" b="0"/>
          <a:stretch>
            <a:fillRect/>
          </a:stretch>
        </p:blipFill>
        <p:spPr>
          <a:xfrm rot="0" flipH="0" flipV="0">
            <a:off x="0" y="0"/>
            <a:ext cx="12192000" cy="6857999"/>
          </a:xfrm>
          <a:prstGeom prst="rect">
            <a:avLst/>
          </a:pr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290492" y="1561660"/>
            <a:ext cx="2580571" cy="875660"/>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2361054" y="2538849"/>
            <a:ext cx="7445828" cy="2270102"/>
          </a:xfrm>
          <a:prstGeom prst="rect">
            <a:avLst/>
          </a:prstGeom>
          <a:noFill/>
          <a:ln>
            <a:noFill/>
          </a:ln>
        </p:spPr>
        <p:txBody>
          <a:bodyPr vert="horz" wrap="square" lIns="91440" tIns="45720" rIns="91440" bIns="45720" rtlCol="0" anchor="ctr"/>
          <a:lstStyle/>
          <a:p>
            <a:pPr algn="ctr">
              <a:lnSpc>
                <a:spcPct val="130000"/>
              </a:lnSpc>
            </a:pPr>
            <a:r>
              <a:rPr kumimoji="1" lang="en-US" altLang="zh-CN" sz="5400">
                <a:ln w="12700">
                  <a:noFill/>
                </a:ln>
                <a:solidFill>
                  <a:srgbClr val="FFFFFF">
                    <a:alpha val="100000"/>
                  </a:srgbClr>
                </a:solidFill>
                <a:latin typeface="OPPOSans H"/>
                <a:ea typeface="OPPOSans H"/>
                <a:cs typeface="OPPOSans H"/>
              </a:rPr>
              <a:t>团队建设与个人成长</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3570915"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8092637"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2782888" y="501323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6871063" y="512197"/>
            <a:ext cx="1498594" cy="1925123"/>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05</a:t>
            </a:r>
            <a:endParaRPr kumimoji="1" lang="zh-CN" altLang="en-US"/>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68812"/>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1064676" y="1759370"/>
            <a:ext cx="1891448" cy="1891448"/>
          </a:xfrm>
          <a:prstGeom prst="ellipse">
            <a:avLst/>
          </a:prstGeom>
          <a:solidFill>
            <a:schemeClr val="accent2">
              <a:lumMod val="20000"/>
              <a:lumOff val="80000"/>
            </a:scheme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60400" y="4377054"/>
            <a:ext cx="2700000" cy="1343876"/>
          </a:xfrm>
          <a:prstGeom prst="rect">
            <a:avLst/>
          </a:prstGeom>
          <a:noFill/>
          <a:ln>
            <a:noFill/>
          </a:ln>
        </p:spPr>
        <p:txBody>
          <a:bodyPr vert="horz" wrap="square" lIns="0" tIns="0" rIns="0" bIns="0" rtlCol="0" anchor="t"/>
          <a:lstStyle/>
          <a:p>
            <a:pPr algn="ctr">
              <a:lnSpc>
                <a:spcPct val="150000"/>
              </a:lnSpc>
            </a:pPr>
            <a:r>
              <a:rPr kumimoji="1" lang="en-US" altLang="zh-CN" sz="1157">
                <a:ln w="12700">
                  <a:noFill/>
                </a:ln>
                <a:solidFill>
                  <a:srgbClr val="262626">
                    <a:alpha val="100000"/>
                  </a:srgbClr>
                </a:solidFill>
                <a:latin typeface="Source Han Sans"/>
                <a:ea typeface="Source Han Sans"/>
                <a:cs typeface="Source Han Sans"/>
              </a:rPr>
              <a:t>介绍本季度内组织的团队建设活动，包括活动目的、形式和参与情况。
分析团队建设活动对提升团队凝聚力和工作氛围的效果。
提出未来团队建设的计划和建议，以促进团队成员之间的交流和合作。</a:t>
            </a:r>
            <a:endParaRPr kumimoji="1" lang="zh-CN" altLang="en-US"/>
          </a:p>
        </p:txBody>
      </p:sp>
      <p:sp>
        <p:nvSpPr>
          <p:cNvPr id="5" name="标题 1"/>
          <p:cNvSpPr txBox="1"/>
          <p:nvPr/>
        </p:nvSpPr>
        <p:spPr>
          <a:xfrm rot="0" flipH="0" flipV="0">
            <a:off x="1360558" y="2052685"/>
            <a:ext cx="1299685" cy="1299684"/>
          </a:xfrm>
          <a:prstGeom prst="roundRect">
            <a:avLst>
              <a:gd name="adj" fmla="val 50000"/>
            </a:avLst>
          </a:prstGeom>
          <a:solidFill>
            <a:schemeClr val="accent2">
              <a:lumMod val="20000"/>
              <a:lumOff val="80000"/>
            </a:schemeClr>
          </a:solidFill>
          <a:ln w="12700" cap="sq">
            <a:noFill/>
            <a:miter/>
          </a:ln>
          <a:effectLst>
            <a:outerShdw dist="38100" blurRad="406400" dir="10800000" sx="106000" sy="106000" kx="0" ky="0" algn="r" rotWithShape="0">
              <a:schemeClr val="bg1"/>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1360558" y="2057817"/>
            <a:ext cx="1299685" cy="1299684"/>
          </a:xfrm>
          <a:prstGeom prst="roundRect">
            <a:avLst>
              <a:gd name="adj" fmla="val 50000"/>
            </a:avLst>
          </a:prstGeom>
          <a:solidFill>
            <a:schemeClr val="accent2">
              <a:lumMod val="20000"/>
              <a:lumOff val="80000"/>
            </a:schemeClr>
          </a:solidFill>
          <a:ln w="12700" cap="sq">
            <a:noFill/>
            <a:miter/>
          </a:ln>
          <a:effectLst>
            <a:outerShdw dist="304800" blurRad="228600" dir="2700000" sx="88000" sy="88000" kx="0" ky="0" algn="tl" rotWithShape="0">
              <a:schemeClr val="accent2">
                <a:lumMod val="60000"/>
                <a:lumOff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771241" y="2476216"/>
            <a:ext cx="478318" cy="462886"/>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8" name="标题 1"/>
          <p:cNvSpPr txBox="1"/>
          <p:nvPr/>
        </p:nvSpPr>
        <p:spPr>
          <a:xfrm rot="0" flipH="0" flipV="0">
            <a:off x="5143926" y="1759370"/>
            <a:ext cx="1891448" cy="1891448"/>
          </a:xfrm>
          <a:prstGeom prst="ellipse">
            <a:avLst/>
          </a:prstGeom>
          <a:solidFill>
            <a:schemeClr val="accent2">
              <a:lumMod val="20000"/>
              <a:lumOff val="80000"/>
            </a:scheme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5439808" y="2052685"/>
            <a:ext cx="1299685" cy="1299684"/>
          </a:xfrm>
          <a:prstGeom prst="roundRect">
            <a:avLst>
              <a:gd name="adj" fmla="val 50000"/>
            </a:avLst>
          </a:prstGeom>
          <a:solidFill>
            <a:schemeClr val="accent2">
              <a:lumMod val="20000"/>
              <a:lumOff val="80000"/>
            </a:schemeClr>
          </a:solidFill>
          <a:ln w="12700" cap="sq">
            <a:noFill/>
            <a:miter/>
          </a:ln>
          <a:effectLst>
            <a:outerShdw dist="38100" blurRad="406400" dir="10800000" sx="106000" sy="106000" kx="0" ky="0" algn="r" rotWithShape="0">
              <a:schemeClr val="bg1"/>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rot="0" flipH="0" flipV="0">
            <a:off x="5439808" y="2057817"/>
            <a:ext cx="1299685" cy="1299684"/>
          </a:xfrm>
          <a:prstGeom prst="roundRect">
            <a:avLst>
              <a:gd name="adj" fmla="val 50000"/>
            </a:avLst>
          </a:prstGeom>
          <a:solidFill>
            <a:schemeClr val="accent2">
              <a:lumMod val="20000"/>
              <a:lumOff val="80000"/>
            </a:schemeClr>
          </a:solidFill>
          <a:ln w="12700" cap="sq">
            <a:noFill/>
            <a:miter/>
          </a:ln>
          <a:effectLst>
            <a:outerShdw dist="304800" blurRad="228600" dir="2700000" sx="88000" sy="88000" kx="0" ky="0" algn="tl" rotWithShape="0">
              <a:schemeClr val="accent2">
                <a:lumMod val="60000"/>
                <a:lumOff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5850491" y="2468500"/>
            <a:ext cx="478318" cy="478318"/>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rot="0" flipH="0" flipV="0">
            <a:off x="660400" y="4063751"/>
            <a:ext cx="2700000" cy="287814"/>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团队凝聚力提升</a:t>
            </a:r>
            <a:endParaRPr kumimoji="1" lang="zh-CN" altLang="en-US"/>
          </a:p>
        </p:txBody>
      </p:sp>
      <p:sp>
        <p:nvSpPr>
          <p:cNvPr id="13" name="标题 1"/>
          <p:cNvSpPr txBox="1"/>
          <p:nvPr/>
        </p:nvSpPr>
        <p:spPr>
          <a:xfrm rot="0" flipH="0" flipV="0">
            <a:off x="4739650" y="4377054"/>
            <a:ext cx="2700000" cy="1343876"/>
          </a:xfrm>
          <a:prstGeom prst="rect">
            <a:avLst/>
          </a:prstGeom>
          <a:noFill/>
          <a:ln>
            <a:noFill/>
          </a:ln>
        </p:spPr>
        <p:txBody>
          <a:bodyPr vert="horz" wrap="square" lIns="0" tIns="0" rIns="0" bIns="0" rtlCol="0" anchor="t"/>
          <a:lstStyle/>
          <a:p>
            <a:pPr algn="ctr">
              <a:lnSpc>
                <a:spcPct val="150000"/>
              </a:lnSpc>
            </a:pPr>
            <a:r>
              <a:rPr kumimoji="1" lang="en-US" altLang="zh-CN" sz="1157">
                <a:ln w="12700">
                  <a:noFill/>
                </a:ln>
                <a:solidFill>
                  <a:srgbClr val="262626">
                    <a:alpha val="100000"/>
                  </a:srgbClr>
                </a:solidFill>
                <a:latin typeface="Source Han Sans"/>
                <a:ea typeface="Source Han Sans"/>
                <a:cs typeface="Source Han Sans"/>
              </a:rPr>
              <a:t>讨论本季度内团队成员的个人成长情况，包括技能提升、职业发展等。
介绍为团队成员提供的培训和发展机会，包括内部培训、外部研讨会等。
分析培训和发展机会对提高团队整体能力和满足个人职业规划的作用。</a:t>
            </a:r>
            <a:endParaRPr kumimoji="1" lang="zh-CN" altLang="en-US"/>
          </a:p>
        </p:txBody>
      </p:sp>
      <p:sp>
        <p:nvSpPr>
          <p:cNvPr id="14" name="标题 1"/>
          <p:cNvSpPr txBox="1"/>
          <p:nvPr/>
        </p:nvSpPr>
        <p:spPr>
          <a:xfrm rot="0" flipH="0" flipV="0">
            <a:off x="4739650" y="4063751"/>
            <a:ext cx="2700000" cy="287814"/>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个人成长与培训</a:t>
            </a:r>
            <a:endParaRPr kumimoji="1" lang="zh-CN" altLang="en-US"/>
          </a:p>
        </p:txBody>
      </p:sp>
      <p:sp>
        <p:nvSpPr>
          <p:cNvPr id="15" name="标题 1"/>
          <p:cNvSpPr txBox="1"/>
          <p:nvPr/>
        </p:nvSpPr>
        <p:spPr>
          <a:xfrm rot="0" flipH="0" flipV="0">
            <a:off x="9223177" y="1759370"/>
            <a:ext cx="1891448" cy="1891448"/>
          </a:xfrm>
          <a:prstGeom prst="ellipse">
            <a:avLst/>
          </a:prstGeom>
          <a:solidFill>
            <a:schemeClr val="accent2">
              <a:lumMod val="20000"/>
              <a:lumOff val="80000"/>
            </a:schemeClr>
          </a:solidFill>
          <a:ln w="12700" cap="sq">
            <a:noFill/>
            <a:miter/>
          </a:ln>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9519058" y="2052685"/>
            <a:ext cx="1299685" cy="1299684"/>
          </a:xfrm>
          <a:prstGeom prst="roundRect">
            <a:avLst>
              <a:gd name="adj" fmla="val 50000"/>
            </a:avLst>
          </a:prstGeom>
          <a:solidFill>
            <a:schemeClr val="accent2">
              <a:lumMod val="20000"/>
              <a:lumOff val="80000"/>
            </a:schemeClr>
          </a:solidFill>
          <a:ln w="12700" cap="sq">
            <a:noFill/>
            <a:miter/>
          </a:ln>
          <a:effectLst>
            <a:outerShdw dist="38100" blurRad="406400" dir="10800000" sx="106000" sy="106000" kx="0" ky="0" algn="r" rotWithShape="0">
              <a:schemeClr val="bg1"/>
            </a:outerShdw>
          </a:effectLst>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9519058" y="2057817"/>
            <a:ext cx="1299685" cy="1299684"/>
          </a:xfrm>
          <a:prstGeom prst="roundRect">
            <a:avLst>
              <a:gd name="adj" fmla="val 50000"/>
            </a:avLst>
          </a:prstGeom>
          <a:solidFill>
            <a:schemeClr val="accent2">
              <a:lumMod val="20000"/>
              <a:lumOff val="80000"/>
            </a:schemeClr>
          </a:solidFill>
          <a:ln w="12700" cap="sq">
            <a:noFill/>
            <a:miter/>
          </a:ln>
          <a:effectLst>
            <a:outerShdw dist="304800" blurRad="228600" dir="2700000" sx="88000" sy="88000" kx="0" ky="0" algn="tl" rotWithShape="0">
              <a:schemeClr val="accent2">
                <a:lumMod val="60000"/>
                <a:lumOff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9929741" y="2486420"/>
            <a:ext cx="478318" cy="442477"/>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9" name="标题 1"/>
          <p:cNvSpPr txBox="1"/>
          <p:nvPr/>
        </p:nvSpPr>
        <p:spPr>
          <a:xfrm rot="0" flipH="0" flipV="0">
            <a:off x="8818900" y="4377054"/>
            <a:ext cx="2700000" cy="1343876"/>
          </a:xfrm>
          <a:prstGeom prst="rect">
            <a:avLst/>
          </a:prstGeom>
          <a:noFill/>
          <a:ln>
            <a:noFill/>
          </a:ln>
        </p:spPr>
        <p:txBody>
          <a:bodyPr vert="horz" wrap="square" lIns="0" tIns="0" rIns="0" bIns="0" rtlCol="0" anchor="t"/>
          <a:lstStyle/>
          <a:p>
            <a:pPr algn="ctr">
              <a:lnSpc>
                <a:spcPct val="150000"/>
              </a:lnSpc>
            </a:pPr>
            <a:r>
              <a:rPr kumimoji="1" lang="en-US" altLang="zh-CN" sz="1157">
                <a:ln w="12700">
                  <a:noFill/>
                </a:ln>
                <a:solidFill>
                  <a:srgbClr val="262626">
                    <a:alpha val="100000"/>
                  </a:srgbClr>
                </a:solidFill>
                <a:latin typeface="Source Han Sans"/>
                <a:ea typeface="Source Han Sans"/>
                <a:cs typeface="Source Han Sans"/>
              </a:rPr>
              <a:t>介绍本季度内实施的激励与认可机制，包括奖励制度、表彰活动等。
分析激励与认可机制对提高团队士气和工作积极性的影响。
提出优化激励与认可机制的建议，以激发团队成员的潜力和创造力。</a:t>
            </a:r>
            <a:endParaRPr kumimoji="1" lang="zh-CN" altLang="en-US"/>
          </a:p>
        </p:txBody>
      </p:sp>
      <p:sp>
        <p:nvSpPr>
          <p:cNvPr id="20" name="标题 1"/>
          <p:cNvSpPr txBox="1"/>
          <p:nvPr/>
        </p:nvSpPr>
        <p:spPr>
          <a:xfrm rot="0" flipH="0" flipV="0">
            <a:off x="8818900" y="4063751"/>
            <a:ext cx="2700000" cy="287814"/>
          </a:xfrm>
          <a:prstGeom prst="rect">
            <a:avLst/>
          </a:prstGeom>
          <a:noFill/>
          <a:ln>
            <a:noFill/>
          </a:ln>
        </p:spPr>
        <p:txBody>
          <a:bodyPr vert="horz" wrap="square" lIns="0" tIns="0" rIns="0" bIns="0" rtlCol="0" anchor="b"/>
          <a:lstStyle/>
          <a:p>
            <a:pPr algn="ctr">
              <a:lnSpc>
                <a:spcPct val="130000"/>
              </a:lnSpc>
            </a:pPr>
            <a:r>
              <a:rPr kumimoji="1" lang="en-US" altLang="zh-CN" sz="1600">
                <a:ln w="12700">
                  <a:noFill/>
                </a:ln>
                <a:solidFill>
                  <a:srgbClr val="262626">
                    <a:alpha val="100000"/>
                  </a:srgbClr>
                </a:solidFill>
                <a:latin typeface="Source Han Sans CN Bold"/>
                <a:ea typeface="Source Han Sans CN Bold"/>
                <a:cs typeface="Source Han Sans CN Bold"/>
              </a:rPr>
              <a:t>激励与认可机制</a:t>
            </a:r>
            <a:endParaRPr kumimoji="1" lang="zh-CN" altLang="en-US"/>
          </a:p>
        </p:txBody>
      </p:sp>
      <p:sp>
        <p:nvSpPr>
          <p:cNvPr id="21" name="标题 1"/>
          <p:cNvSpPr txBox="1"/>
          <p:nvPr/>
        </p:nvSpPr>
        <p:spPr>
          <a:xfrm rot="0" flipH="0" flipV="0">
            <a:off x="316690" y="37338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0" flipH="0" flipV="0">
            <a:off x="783520" y="467040"/>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团队建设活动</a:t>
            </a:r>
            <a:endParaRPr kumimoji="1" lang="zh-CN" altLang="en-US"/>
          </a:p>
        </p:txBody>
      </p:sp>
      <p:sp>
        <p:nvSpPr>
          <p:cNvPr id="23" name="标题 1"/>
          <p:cNvSpPr txBox="1"/>
          <p:nvPr/>
        </p:nvSpPr>
        <p:spPr>
          <a:xfrm rot="0" flipH="0" flipV="0">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55000"/>
          </a:blip>
          <a:srcRect l="1015" t="9683" r="1015" b="7654"/>
          <a:stretch>
            <a:fillRect/>
          </a:stretch>
        </p:blipFill>
        <p:spPr>
          <a:xfrm rot="0" flipH="0" flipV="0">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rect l="l" t="t" r="r" b="b"/>
            <a:pathLst>
              <a:path w="12192000" h="6858000">
                <a:moveTo>
                  <a:pt x="0" y="0"/>
                </a:moveTo>
                <a:lnTo>
                  <a:pt x="12192000" y="0"/>
                </a:lnTo>
                <a:lnTo>
                  <a:pt x="12192000" y="6858000"/>
                </a:lnTo>
                <a:lnTo>
                  <a:pt x="0" y="6858000"/>
                </a:lnTo>
                <a:close/>
              </a:path>
            </a:pathLst>
          </a:cu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602858" y="1236805"/>
            <a:ext cx="2986285" cy="875660"/>
          </a:xfrm>
          <a:prstGeom prst="rect">
            <a:avLst/>
          </a:prstGeom>
          <a:noFill/>
          <a:ln>
            <a:noFill/>
          </a:ln>
        </p:spPr>
        <p:txBody>
          <a:bodyPr vert="horz" wrap="square" lIns="91440" tIns="45720" rIns="91440" bIns="45720" rtlCol="0" anchor="t"/>
          <a:lstStyle/>
          <a:p>
            <a:pPr algn="ctr">
              <a:lnSpc>
                <a:spcPct val="110000"/>
              </a:lnSpc>
            </a:pPr>
            <a:r>
              <a:rPr kumimoji="1" lang="en-US" altLang="zh-CN" sz="6000">
                <a:ln w="12700">
                  <a:noFill/>
                </a:ln>
                <a:solidFill>
                  <a:srgbClr val="FFFFFF">
                    <a:alpha val="100000"/>
                  </a:srgbClr>
                </a:solidFill>
                <a:latin typeface="OPPOSans H"/>
                <a:ea typeface="OPPOSans H"/>
                <a:cs typeface="OPPOSans H"/>
              </a:rPr>
              <a:t>202X</a:t>
            </a:r>
            <a:endParaRPr kumimoji="1" lang="zh-CN" altLang="en-US"/>
          </a:p>
        </p:txBody>
      </p:sp>
      <p:sp>
        <p:nvSpPr>
          <p:cNvPr id="10" name="标题 1"/>
          <p:cNvSpPr txBox="1"/>
          <p:nvPr/>
        </p:nvSpPr>
        <p:spPr>
          <a:xfrm rot="0" flipH="0" flipV="0">
            <a:off x="2373086" y="2180223"/>
            <a:ext cx="7445828" cy="2109179"/>
          </a:xfrm>
          <a:prstGeom prst="rect">
            <a:avLst/>
          </a:prstGeom>
          <a:noFill/>
          <a:ln>
            <a:noFill/>
          </a:ln>
        </p:spPr>
        <p:txBody>
          <a:bodyPr vert="horz" wrap="square" lIns="91440" tIns="45720" rIns="91440" bIns="45720" rtlCol="0" anchor="ctr"/>
          <a:lstStyle/>
          <a:p>
            <a:pPr algn="ctr">
              <a:lnSpc>
                <a:spcPct val="130000"/>
              </a:lnSpc>
            </a:pPr>
            <a:r>
              <a:rPr kumimoji="1" lang="en-US" altLang="zh-CN" sz="5400">
                <a:ln w="12700">
                  <a:noFill/>
                </a:ln>
                <a:solidFill>
                  <a:srgbClr val="FFFFFF">
                    <a:alpha val="100000"/>
                  </a:srgbClr>
                </a:solidFill>
                <a:latin typeface="OPPOSans H"/>
                <a:ea typeface="OPPOSans H"/>
                <a:cs typeface="OPPOSans H"/>
              </a:rPr>
              <a:t>谢谢大家</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2956313" y="4813173"/>
            <a:ext cx="2943994" cy="408695"/>
          </a:xfrm>
          <a:prstGeom prst="round2DiagRect">
            <a:avLst/>
          </a:pr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6438161" y="4813173"/>
            <a:ext cx="2943994" cy="408695"/>
          </a:xfrm>
          <a:prstGeom prst="round2DiagRect">
            <a:avLst/>
          </a:pr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1" flipV="0">
            <a:off x="2809845" y="4665090"/>
            <a:ext cx="701739" cy="701739"/>
          </a:xfrm>
          <a:prstGeom prst="flowChartPunchedCard">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1" flipV="0">
            <a:off x="6275122" y="4665090"/>
            <a:ext cx="701739" cy="701739"/>
          </a:xfrm>
          <a:prstGeom prst="flowChartPunchedCard">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3690280" y="4864096"/>
            <a:ext cx="1943650" cy="306849"/>
          </a:xfrm>
          <a:prstGeom prst="rect">
            <a:avLst/>
          </a:prstGeom>
          <a:noFill/>
          <a:ln>
            <a:noFill/>
          </a:ln>
        </p:spPr>
        <p:txBody>
          <a:bodyPr vert="horz" wrap="square" lIns="91440" tIns="45720" rIns="91440" bIns="45720" rtlCol="0" anchor="ctr"/>
          <a:lstStyle/>
          <a:p>
            <a:pPr algn="ctr">
              <a:lnSpc>
                <a:spcPct val="110000"/>
              </a:lnSpc>
            </a:pPr>
            <a:r>
              <a:rPr kumimoji="1" lang="en-US" altLang="zh-CN" sz="1800">
                <a:ln w="12700">
                  <a:noFill/>
                </a:ln>
                <a:solidFill>
                  <a:srgbClr val="262626">
                    <a:alpha val="100000"/>
                  </a:srgbClr>
                </a:solidFill>
                <a:latin typeface="OPPOSans R"/>
                <a:ea typeface="OPPOSans R"/>
                <a:cs typeface="OPPOSans R"/>
              </a:rPr>
              <a:t>汇报人：AiPPT</a:t>
            </a:r>
            <a:endParaRPr kumimoji="1" lang="zh-CN" altLang="en-US"/>
          </a:p>
        </p:txBody>
      </p:sp>
      <p:sp>
        <p:nvSpPr>
          <p:cNvPr id="18" name="标题 1"/>
          <p:cNvSpPr txBox="1"/>
          <p:nvPr/>
        </p:nvSpPr>
        <p:spPr>
          <a:xfrm rot="0" flipH="0" flipV="0">
            <a:off x="7242391" y="4897848"/>
            <a:ext cx="1943650" cy="239344"/>
          </a:xfrm>
          <a:prstGeom prst="rect">
            <a:avLst/>
          </a:prstGeom>
          <a:noFill/>
          <a:ln>
            <a:noFill/>
          </a:ln>
        </p:spPr>
        <p:txBody>
          <a:bodyPr vert="horz" wrap="square" lIns="0" tIns="0" rIns="0" bIns="0" rtlCol="0" anchor="ctr"/>
          <a:lstStyle/>
          <a:p>
            <a:pPr algn="ctr">
              <a:lnSpc>
                <a:spcPct val="110000"/>
              </a:lnSpc>
            </a:pPr>
            <a:r>
              <a:rPr kumimoji="1" lang="en-US" altLang="zh-CN" sz="1800">
                <a:ln w="12700">
                  <a:noFill/>
                </a:ln>
                <a:solidFill>
                  <a:srgbClr val="262626">
                    <a:alpha val="100000"/>
                  </a:srgbClr>
                </a:solidFill>
                <a:latin typeface="OPPOSans R"/>
                <a:ea typeface="OPPOSans R"/>
                <a:cs typeface="OPPOSans R"/>
              </a:rPr>
              <a:t>汇报时间：20XX.X</a:t>
            </a:r>
            <a:endParaRPr kumimoji="1" lang="zh-CN" altLang="en-US"/>
          </a:p>
        </p:txBody>
      </p:sp>
      <p:sp>
        <p:nvSpPr>
          <p:cNvPr id="19" name="标题 1"/>
          <p:cNvSpPr txBox="1"/>
          <p:nvPr/>
        </p:nvSpPr>
        <p:spPr>
          <a:xfrm rot="0" flipH="1" flipV="1">
            <a:off x="2959976" y="4815221"/>
            <a:ext cx="401477" cy="401477"/>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0" name="标题 1"/>
          <p:cNvSpPr txBox="1"/>
          <p:nvPr/>
        </p:nvSpPr>
        <p:spPr>
          <a:xfrm rot="0" flipH="0" flipV="0">
            <a:off x="6425253" y="4815221"/>
            <a:ext cx="401477" cy="401477"/>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accent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rot="0" flipH="0" flipV="0">
            <a:off x="4211320" y="1347926"/>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rot="0" flipH="1" flipV="0">
            <a:off x="7429955" y="1347926"/>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23"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25" name="标题 1"/>
          <p:cNvSpPr txBox="1"/>
          <p:nvPr/>
        </p:nvSpPr>
        <p:spPr>
          <a:xfrm rot="0" flipH="0" flipV="0">
            <a:off x="2782888" y="437407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68812"/>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57150" y="-63500"/>
            <a:ext cx="12306300" cy="6985000"/>
          </a:xfrm>
          <a:prstGeom prst="rect"/>
          <a:solidFill>
            <a:schemeClr val="accent1">
              <a:lumMod val="20000"/>
              <a:lumOff val="80000"/>
            </a:schemeClr>
          </a:solidFill>
        </p:spPr>
        <p:txBody>
          <a:bodyPr vert="horz" wrap="square" lIns="0" tIns="0" rIns="0" bIns="0" rtlCol="0" anchor="ctr"/>
          <a:lstStyle/>
          <a:p>
            <a:pPr algn="ctr">
              <a:lnSpc>
                <a:spcPct val="100000"/>
              </a:lnSpc>
            </a:pPr>
            <a:endParaRPr kumimoji="1" lang="zh-CN" altLang="en-US"/>
          </a:p>
        </p:txBody>
      </p:sp>
      <p:sp>
        <p:nvSpPr>
          <p:cNvPr id="4" name="标题 1"/>
          <p:cNvSpPr txBox="1"/>
          <p:nvPr/>
        </p:nvSpPr>
        <p:spPr>
          <a:xfrm rot="0" flipH="0" flipV="0">
            <a:off x="731838" y="1816101"/>
            <a:ext cx="7573962" cy="4102100"/>
          </a:xfrm>
          <a:prstGeom prst="rect">
            <a:avLst/>
          </a:prstGeom>
          <a:solidFill>
            <a:schemeClr val="bg1"/>
          </a:solidFill>
          <a:ln w="12700" cap="flat">
            <a:noFill/>
            <a:miter/>
          </a:ln>
          <a:effectLst>
            <a:outerShdw dist="596900" blurRad="317500" dir="5400000" sx="92000" sy="92000" kx="0" ky="0" algn="t" rotWithShape="0">
              <a:schemeClr val="accent1">
                <a:lumMod val="75000"/>
                <a:alpha val="15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459023" y="1032584"/>
            <a:ext cx="650875" cy="1155789"/>
          </a:xfrm>
          <a:prstGeom prst="rect">
            <a:avLst/>
          </a:prstGeom>
          <a:solidFill>
            <a:schemeClr val="accent2">
              <a:lumMod val="75000"/>
            </a:schemeClr>
          </a:solidFill>
          <a:ln w="12700" cap="flat">
            <a:noFill/>
            <a:miter/>
          </a:ln>
          <a:effectLst>
            <a:outerShdw dist="139700" blurRad="317500" dir="5400000" sx="92000" sy="92000" kx="0" ky="0" algn="t" rotWithShape="0">
              <a:schemeClr val="accent1">
                <a:lumMod val="75000"/>
                <a:alpha val="15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1351567" y="3308682"/>
            <a:ext cx="432115" cy="432115"/>
          </a:xfrm>
          <a:prstGeom prst="ellipse">
            <a:avLst/>
          </a:prstGeom>
          <a:solidFill>
            <a:schemeClr val="accent1"/>
          </a:solidFill>
          <a:ln w="12700" cap="flat">
            <a:noFill/>
            <a:miter/>
          </a:ln>
          <a:effectLst/>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B"/>
                <a:ea typeface="OPPOSans B"/>
                <a:cs typeface="OPPOSans B"/>
              </a:rPr>
              <a:t>01</a:t>
            </a:r>
            <a:endParaRPr kumimoji="1" lang="zh-CN" altLang="en-US"/>
          </a:p>
        </p:txBody>
      </p:sp>
      <p:sp>
        <p:nvSpPr>
          <p:cNvPr id="7" name="标题 1"/>
          <p:cNvSpPr txBox="1"/>
          <p:nvPr/>
        </p:nvSpPr>
        <p:spPr>
          <a:xfrm rot="0" flipH="0" flipV="0">
            <a:off x="4860138" y="3308682"/>
            <a:ext cx="432115" cy="432115"/>
          </a:xfrm>
          <a:prstGeom prst="ellipse">
            <a:avLst/>
          </a:prstGeom>
          <a:solidFill>
            <a:schemeClr val="accent1"/>
          </a:solidFill>
          <a:ln w="12700" cap="flat">
            <a:noFill/>
            <a:miter/>
          </a:ln>
          <a:effectLst/>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B"/>
                <a:ea typeface="OPPOSans B"/>
                <a:cs typeface="OPPOSans B"/>
              </a:rPr>
              <a:t>02</a:t>
            </a:r>
            <a:endParaRPr kumimoji="1" lang="zh-CN" altLang="en-US"/>
          </a:p>
        </p:txBody>
      </p:sp>
      <p:sp>
        <p:nvSpPr>
          <p:cNvPr id="8" name="标题 1"/>
          <p:cNvSpPr txBox="1"/>
          <p:nvPr/>
        </p:nvSpPr>
        <p:spPr>
          <a:xfrm rot="0" flipH="0" flipV="0">
            <a:off x="1351567" y="4157889"/>
            <a:ext cx="432115" cy="432115"/>
          </a:xfrm>
          <a:prstGeom prst="ellipse">
            <a:avLst/>
          </a:prstGeom>
          <a:solidFill>
            <a:schemeClr val="accent1"/>
          </a:solidFill>
          <a:ln w="12700" cap="flat">
            <a:noFill/>
            <a:miter/>
          </a:ln>
          <a:effectLst/>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B"/>
                <a:ea typeface="OPPOSans B"/>
                <a:cs typeface="OPPOSans B"/>
              </a:rPr>
              <a:t>03</a:t>
            </a:r>
            <a:endParaRPr kumimoji="1" lang="zh-CN" altLang="en-US"/>
          </a:p>
        </p:txBody>
      </p:sp>
      <p:sp>
        <p:nvSpPr>
          <p:cNvPr id="9" name="标题 1"/>
          <p:cNvSpPr txBox="1"/>
          <p:nvPr/>
        </p:nvSpPr>
        <p:spPr>
          <a:xfrm rot="0" flipH="0" flipV="0">
            <a:off x="4860138" y="4157889"/>
            <a:ext cx="432115" cy="432115"/>
          </a:xfrm>
          <a:prstGeom prst="ellipse">
            <a:avLst/>
          </a:prstGeom>
          <a:solidFill>
            <a:schemeClr val="accent1"/>
          </a:solidFill>
          <a:ln w="12700" cap="flat">
            <a:noFill/>
            <a:miter/>
          </a:ln>
          <a:effectLst/>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B"/>
                <a:ea typeface="OPPOSans B"/>
                <a:cs typeface="OPPOSans B"/>
              </a:rPr>
              <a:t>04</a:t>
            </a:r>
            <a:endParaRPr kumimoji="1" lang="zh-CN" altLang="en-US"/>
          </a:p>
        </p:txBody>
      </p:sp>
      <p:sp>
        <p:nvSpPr>
          <p:cNvPr id="10" name="标题 1"/>
          <p:cNvSpPr txBox="1"/>
          <p:nvPr/>
        </p:nvSpPr>
        <p:spPr>
          <a:xfrm rot="16200000" flipH="0" flipV="0">
            <a:off x="2341815" y="1698190"/>
            <a:ext cx="79862" cy="1927820"/>
          </a:xfrm>
          <a:prstGeom prst="rect">
            <a:avLst/>
          </a:prstGeom>
          <a:solidFill>
            <a:schemeClr val="accent2">
              <a:lumMod val="75000"/>
            </a:schemeClr>
          </a:solidFill>
          <a:ln w="12700"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rot="0" flipH="0" flipV="0">
            <a:off x="1382713" y="2153124"/>
            <a:ext cx="1079500" cy="508000"/>
          </a:xfrm>
          <a:prstGeom prst="rect">
            <a:avLst/>
          </a:prstGeom>
          <a:noFill/>
          <a:ln>
            <a:noFill/>
          </a:ln>
        </p:spPr>
        <p:txBody>
          <a:bodyPr vert="horz" wrap="square" lIns="0" tIns="0" rIns="0" bIns="0" rtlCol="0" anchor="t">
            <a:spAutoFit/>
          </a:bodyPr>
          <a:lstStyle/>
          <a:p>
            <a:pPr algn="l">
              <a:lnSpc>
                <a:spcPct val="100000"/>
              </a:lnSpc>
            </a:pPr>
            <a:r>
              <a:rPr kumimoji="1" lang="en-US" altLang="zh-CN" sz="4000">
                <a:ln w="12700">
                  <a:noFill/>
                </a:ln>
                <a:solidFill>
                  <a:srgbClr val="404040">
                    <a:alpha val="100000"/>
                  </a:srgbClr>
                </a:solidFill>
                <a:latin typeface="OPPOSans H"/>
                <a:ea typeface="OPPOSans H"/>
                <a:cs typeface="OPPOSans H"/>
              </a:rPr>
              <a:t>目录</a:t>
            </a:r>
            <a:endParaRPr kumimoji="1" lang="zh-CN" altLang="en-US"/>
          </a:p>
        </p:txBody>
      </p:sp>
      <p:sp>
        <p:nvSpPr>
          <p:cNvPr id="12" name="标题 1"/>
          <p:cNvSpPr txBox="1"/>
          <p:nvPr/>
        </p:nvSpPr>
        <p:spPr>
          <a:xfrm rot="0" flipH="0" flipV="0">
            <a:off x="2464422" y="2484026"/>
            <a:ext cx="914400" cy="177800"/>
          </a:xfrm>
          <a:prstGeom prst="rect">
            <a:avLst/>
          </a:prstGeom>
          <a:noFill/>
          <a:ln>
            <a:noFill/>
          </a:ln>
        </p:spPr>
        <p:txBody>
          <a:bodyPr vert="horz" wrap="square" lIns="0" tIns="0" rIns="0" bIns="0" rtlCol="0" anchor="t">
            <a:spAutoFit/>
          </a:bodyPr>
          <a:lstStyle/>
          <a:p>
            <a:pPr algn="l">
              <a:lnSpc>
                <a:spcPct val="100000"/>
              </a:lnSpc>
            </a:pPr>
            <a:r>
              <a:rPr kumimoji="1" lang="en-US" altLang="zh-CN" sz="1400">
                <a:ln w="12700">
                  <a:noFill/>
                </a:ln>
                <a:solidFill>
                  <a:srgbClr val="404040">
                    <a:alpha val="100000"/>
                  </a:srgbClr>
                </a:solidFill>
                <a:latin typeface="OPPOSans R"/>
                <a:ea typeface="OPPOSans R"/>
                <a:cs typeface="OPPOSans R"/>
              </a:rPr>
              <a:t>CONTENT</a:t>
            </a:r>
            <a:endParaRPr kumimoji="1" lang="zh-CN" altLang="en-US"/>
          </a:p>
        </p:txBody>
      </p:sp>
      <p:sp>
        <p:nvSpPr>
          <p:cNvPr id="13" name="标题 1"/>
          <p:cNvSpPr txBox="1"/>
          <p:nvPr/>
        </p:nvSpPr>
        <p:spPr>
          <a:xfrm rot="0" flipH="0" flipV="0">
            <a:off x="1351567" y="5068912"/>
            <a:ext cx="432115" cy="432115"/>
          </a:xfrm>
          <a:prstGeom prst="ellipse">
            <a:avLst/>
          </a:prstGeom>
          <a:solidFill>
            <a:schemeClr val="accent1"/>
          </a:solidFill>
          <a:ln w="12700" cap="flat">
            <a:noFill/>
            <a:miter/>
          </a:ln>
          <a:effectLst/>
        </p:spPr>
        <p:txBody>
          <a:bodyPr vert="horz" wrap="square" lIns="0" tIns="0" rIns="0" bIns="0" rtlCol="0" anchor="ctr"/>
          <a:lstStyle/>
          <a:p>
            <a:pPr algn="ctr">
              <a:lnSpc>
                <a:spcPct val="110000"/>
              </a:lnSpc>
            </a:pPr>
            <a:r>
              <a:rPr kumimoji="1" lang="en-US" altLang="zh-CN" sz="1800">
                <a:ln w="12700">
                  <a:noFill/>
                </a:ln>
                <a:solidFill>
                  <a:srgbClr val="FFFFFF">
                    <a:alpha val="100000"/>
                  </a:srgbClr>
                </a:solidFill>
                <a:latin typeface="OPPOSans B"/>
                <a:ea typeface="OPPOSans B"/>
                <a:cs typeface="OPPOSans B"/>
              </a:rPr>
              <a:t>05</a:t>
            </a:r>
            <a:endParaRPr kumimoji="1" lang="zh-CN" altLang="en-US"/>
          </a:p>
        </p:txBody>
      </p:sp>
      <p:sp>
        <p:nvSpPr>
          <p:cNvPr id="14" name="标题 1"/>
          <p:cNvSpPr txBox="1"/>
          <p:nvPr/>
        </p:nvSpPr>
        <p:spPr>
          <a:xfrm rot="0" flipH="0" flipV="0">
            <a:off x="1903026" y="3372802"/>
            <a:ext cx="2709048" cy="683567"/>
          </a:xfrm>
          <a:prstGeom prst="rect">
            <a:avLst/>
          </a:prstGeom>
          <a:noFill/>
          <a:ln>
            <a:noFill/>
          </a:ln>
        </p:spPr>
        <p:txBody>
          <a:bodyPr vert="horz" wrap="square" lIns="0" tIns="0" rIns="0" bIns="0" rtlCol="0" anchor="t"/>
          <a:lstStyle/>
          <a:p>
            <a:pPr algn="l">
              <a:lnSpc>
                <a:spcPct val="120000"/>
              </a:lnSpc>
            </a:pPr>
            <a:r>
              <a:rPr kumimoji="1" lang="en-US" altLang="zh-CN" sz="2000">
                <a:ln w="12700">
                  <a:noFill/>
                </a:ln>
                <a:solidFill>
                  <a:srgbClr val="404040">
                    <a:alpha val="100000"/>
                  </a:srgbClr>
                </a:solidFill>
                <a:latin typeface="OPPOSans H"/>
                <a:ea typeface="OPPOSans H"/>
                <a:cs typeface="OPPOSans H"/>
              </a:rPr>
              <a:t>工作概述与目标回顾</a:t>
            </a:r>
            <a:endParaRPr kumimoji="1" lang="zh-CN" altLang="en-US"/>
          </a:p>
        </p:txBody>
      </p:sp>
      <p:sp>
        <p:nvSpPr>
          <p:cNvPr id="15" name="标题 1"/>
          <p:cNvSpPr txBox="1"/>
          <p:nvPr/>
        </p:nvSpPr>
        <p:spPr>
          <a:xfrm rot="0" flipH="0" flipV="0">
            <a:off x="1903026" y="4222009"/>
            <a:ext cx="2709048" cy="683567"/>
          </a:xfrm>
          <a:prstGeom prst="rect">
            <a:avLst/>
          </a:prstGeom>
          <a:noFill/>
          <a:ln>
            <a:noFill/>
          </a:ln>
        </p:spPr>
        <p:txBody>
          <a:bodyPr vert="horz" wrap="square" lIns="0" tIns="0" rIns="0" bIns="0" rtlCol="0" anchor="t"/>
          <a:lstStyle/>
          <a:p>
            <a:pPr algn="l">
              <a:lnSpc>
                <a:spcPct val="120000"/>
              </a:lnSpc>
            </a:pPr>
            <a:r>
              <a:rPr kumimoji="1" lang="en-US" altLang="zh-CN" sz="2000">
                <a:ln w="12700">
                  <a:noFill/>
                </a:ln>
                <a:solidFill>
                  <a:srgbClr val="404040">
                    <a:alpha val="100000"/>
                  </a:srgbClr>
                </a:solidFill>
                <a:latin typeface="OPPOSans H"/>
                <a:ea typeface="OPPOSans H"/>
                <a:cs typeface="OPPOSans H"/>
              </a:rPr>
              <a:t>问题与挑战分析</a:t>
            </a:r>
            <a:endParaRPr kumimoji="1" lang="zh-CN" altLang="en-US"/>
          </a:p>
        </p:txBody>
      </p:sp>
      <p:sp>
        <p:nvSpPr>
          <p:cNvPr id="16" name="标题 1"/>
          <p:cNvSpPr txBox="1"/>
          <p:nvPr/>
        </p:nvSpPr>
        <p:spPr>
          <a:xfrm rot="0" flipH="0" flipV="0">
            <a:off x="5418480" y="3372802"/>
            <a:ext cx="2709048" cy="683567"/>
          </a:xfrm>
          <a:prstGeom prst="rect">
            <a:avLst/>
          </a:prstGeom>
          <a:noFill/>
          <a:ln>
            <a:noFill/>
          </a:ln>
        </p:spPr>
        <p:txBody>
          <a:bodyPr vert="horz" wrap="square" lIns="0" tIns="0" rIns="0" bIns="0" rtlCol="0" anchor="t"/>
          <a:lstStyle/>
          <a:p>
            <a:pPr algn="l">
              <a:lnSpc>
                <a:spcPct val="120000"/>
              </a:lnSpc>
            </a:pPr>
            <a:r>
              <a:rPr kumimoji="1" lang="en-US" altLang="zh-CN" sz="2000">
                <a:ln w="12700">
                  <a:noFill/>
                </a:ln>
                <a:solidFill>
                  <a:srgbClr val="404040">
                    <a:alpha val="100000"/>
                  </a:srgbClr>
                </a:solidFill>
                <a:latin typeface="OPPOSans H"/>
                <a:ea typeface="OPPOSans H"/>
                <a:cs typeface="OPPOSans H"/>
              </a:rPr>
              <a:t>工作成果与亮点展示</a:t>
            </a:r>
            <a:endParaRPr kumimoji="1" lang="zh-CN" altLang="en-US"/>
          </a:p>
        </p:txBody>
      </p:sp>
      <p:sp>
        <p:nvSpPr>
          <p:cNvPr id="17" name="标题 1"/>
          <p:cNvSpPr txBox="1"/>
          <p:nvPr/>
        </p:nvSpPr>
        <p:spPr>
          <a:xfrm rot="0" flipH="0" flipV="0">
            <a:off x="5418480" y="4222010"/>
            <a:ext cx="2709048" cy="683567"/>
          </a:xfrm>
          <a:prstGeom prst="rect">
            <a:avLst/>
          </a:prstGeom>
          <a:noFill/>
          <a:ln>
            <a:noFill/>
          </a:ln>
        </p:spPr>
        <p:txBody>
          <a:bodyPr vert="horz" wrap="square" lIns="0" tIns="0" rIns="0" bIns="0" rtlCol="0" anchor="t"/>
          <a:lstStyle/>
          <a:p>
            <a:pPr algn="l">
              <a:lnSpc>
                <a:spcPct val="120000"/>
              </a:lnSpc>
            </a:pPr>
            <a:r>
              <a:rPr kumimoji="1" lang="en-US" altLang="zh-CN" sz="2000">
                <a:ln w="12700">
                  <a:noFill/>
                </a:ln>
                <a:solidFill>
                  <a:srgbClr val="404040">
                    <a:alpha val="100000"/>
                  </a:srgbClr>
                </a:solidFill>
                <a:latin typeface="OPPOSans H"/>
                <a:ea typeface="OPPOSans H"/>
                <a:cs typeface="OPPOSans H"/>
              </a:rPr>
              <a:t>下一步工作计划</a:t>
            </a:r>
            <a:endParaRPr kumimoji="1" lang="zh-CN" altLang="en-US"/>
          </a:p>
        </p:txBody>
      </p:sp>
      <p:sp>
        <p:nvSpPr>
          <p:cNvPr id="18" name="标题 1"/>
          <p:cNvSpPr txBox="1"/>
          <p:nvPr/>
        </p:nvSpPr>
        <p:spPr>
          <a:xfrm rot="0" flipH="0" flipV="0">
            <a:off x="1903026" y="5133032"/>
            <a:ext cx="2709048" cy="683567"/>
          </a:xfrm>
          <a:prstGeom prst="rect">
            <a:avLst/>
          </a:prstGeom>
          <a:noFill/>
          <a:ln>
            <a:noFill/>
          </a:ln>
        </p:spPr>
        <p:txBody>
          <a:bodyPr vert="horz" wrap="square" lIns="0" tIns="0" rIns="0" bIns="0" rtlCol="0" anchor="t"/>
          <a:lstStyle/>
          <a:p>
            <a:pPr algn="l">
              <a:lnSpc>
                <a:spcPct val="120000"/>
              </a:lnSpc>
            </a:pPr>
            <a:r>
              <a:rPr kumimoji="1" lang="en-US" altLang="zh-CN" sz="2000">
                <a:ln w="12700">
                  <a:noFill/>
                </a:ln>
                <a:solidFill>
                  <a:srgbClr val="404040">
                    <a:alpha val="100000"/>
                  </a:srgbClr>
                </a:solidFill>
                <a:latin typeface="OPPOSans H"/>
                <a:ea typeface="OPPOSans H"/>
                <a:cs typeface="OPPOSans H"/>
              </a:rPr>
              <a:t>团队建设与个人成长</a:t>
            </a:r>
            <a:endParaRPr kumimoji="1" lang="zh-CN" altLang="en-US"/>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0" t="0" r="0" b="0"/>
          <a:stretch>
            <a:fillRect/>
          </a:stretch>
        </p:blipFill>
        <p:spPr>
          <a:xfrm rot="0" flipH="0" flipV="0">
            <a:off x="0" y="0"/>
            <a:ext cx="12192000" cy="6857999"/>
          </a:xfrm>
          <a:prstGeom prst="rect">
            <a:avLst/>
          </a:pr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290492" y="1561660"/>
            <a:ext cx="2580571" cy="875660"/>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2361054" y="2538849"/>
            <a:ext cx="7445828" cy="2270102"/>
          </a:xfrm>
          <a:prstGeom prst="rect">
            <a:avLst/>
          </a:prstGeom>
          <a:noFill/>
          <a:ln>
            <a:noFill/>
          </a:ln>
        </p:spPr>
        <p:txBody>
          <a:bodyPr vert="horz" wrap="square" lIns="91440" tIns="45720" rIns="91440" bIns="45720" rtlCol="0" anchor="ctr"/>
          <a:lstStyle/>
          <a:p>
            <a:pPr algn="ctr">
              <a:lnSpc>
                <a:spcPct val="130000"/>
              </a:lnSpc>
            </a:pPr>
            <a:r>
              <a:rPr kumimoji="1" lang="en-US" altLang="zh-CN" sz="5400">
                <a:ln w="12700">
                  <a:noFill/>
                </a:ln>
                <a:solidFill>
                  <a:srgbClr val="FFFFFF">
                    <a:alpha val="100000"/>
                  </a:srgbClr>
                </a:solidFill>
                <a:latin typeface="OPPOSans H"/>
                <a:ea typeface="OPPOSans H"/>
                <a:cs typeface="OPPOSans H"/>
              </a:rPr>
              <a:t>工作概述与目标回顾</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3570915"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8092637"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2782888" y="501323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6871063" y="512197"/>
            <a:ext cx="1498594" cy="1925123"/>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01</a:t>
            </a:r>
            <a:endParaRPr kumimoji="1" lang="zh-CN" altLang="en-US"/>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68812"/>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pic>
        <p:nvPicPr>
          <p:cNvPr id="3" name=""/>
          <p:cNvPicPr>
            <a:picLocks noChangeAspect="1"/>
          </p:cNvPicPr>
          <p:nvPr/>
        </p:nvPicPr>
        <p:blipFill>
          <a:blip r:embed="rId2">
            <a:alphaModFix amt="100000"/>
          </a:blip>
          <a:srcRect l="22955" t="0" r="22955" b="0"/>
          <a:stretch>
            <a:fillRect/>
          </a:stretch>
        </p:blipFill>
        <p:spPr>
          <a:xfrm rot="0" flipH="0" flipV="0">
            <a:off x="7935401" y="1885105"/>
            <a:ext cx="3583498" cy="3713014"/>
          </a:xfrm>
          <a:custGeom>
            <a:avLst/>
            <a:gdLst/>
            <a:rect l="l" t="t" r="r" b="b"/>
            <a:pathLst>
              <a:path w="3583498" h="3713014">
                <a:moveTo>
                  <a:pt x="167099" y="0"/>
                </a:moveTo>
                <a:lnTo>
                  <a:pt x="3416399" y="0"/>
                </a:lnTo>
                <a:cubicBezTo>
                  <a:pt x="3508685" y="0"/>
                  <a:pt x="3583498" y="74813"/>
                  <a:pt x="3583498" y="167099"/>
                </a:cubicBezTo>
                <a:lnTo>
                  <a:pt x="3583498" y="3545915"/>
                </a:lnTo>
                <a:cubicBezTo>
                  <a:pt x="3583498" y="3638201"/>
                  <a:pt x="3508685" y="3713014"/>
                  <a:pt x="3416399" y="3713014"/>
                </a:cubicBezTo>
                <a:lnTo>
                  <a:pt x="167099" y="3713014"/>
                </a:lnTo>
                <a:cubicBezTo>
                  <a:pt x="74813" y="3713014"/>
                  <a:pt x="0" y="3638201"/>
                  <a:pt x="0" y="3545915"/>
                </a:cubicBezTo>
                <a:lnTo>
                  <a:pt x="0" y="167099"/>
                </a:lnTo>
                <a:cubicBezTo>
                  <a:pt x="0" y="74813"/>
                  <a:pt x="74813" y="0"/>
                  <a:pt x="167099" y="0"/>
                </a:cubicBezTo>
                <a:close/>
              </a:path>
            </a:pathLst>
          </a:custGeom>
          <a:noFill/>
          <a:ln>
            <a:noFill/>
          </a:ln>
        </p:spPr>
      </p:pic>
      <p:sp>
        <p:nvSpPr>
          <p:cNvPr id="4" name="标题 1"/>
          <p:cNvSpPr txBox="1"/>
          <p:nvPr/>
        </p:nvSpPr>
        <p:spPr>
          <a:xfrm rot="0" flipH="0" flipV="0">
            <a:off x="660400" y="1535650"/>
            <a:ext cx="3116603" cy="4411925"/>
          </a:xfrm>
          <a:prstGeom prst="roundRect">
            <a:avLst>
              <a:gd name="adj" fmla="val 3605"/>
            </a:avLst>
          </a:prstGeom>
          <a:gradFill>
            <a:gsLst>
              <a:gs pos="0">
                <a:schemeClr val="accent1">
                  <a:lumMod val="60000"/>
                  <a:lumOff val="40000"/>
                </a:schemeClr>
              </a:gs>
              <a:gs pos="73000">
                <a:schemeClr val="accent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5400000" flipH="0" flipV="0">
            <a:off x="2913003" y="276114"/>
            <a:ext cx="3713016" cy="6930997"/>
          </a:xfrm>
          <a:prstGeom prst="roundRect">
            <a:avLst>
              <a:gd name="adj" fmla="val 4663"/>
            </a:avLst>
          </a:prstGeom>
          <a:solidFill>
            <a:schemeClr val="bg1"/>
          </a:solidFill>
          <a:ln w="12700" cap="sq">
            <a:noFill/>
            <a:miter/>
          </a:ln>
          <a:effectLst>
            <a:outerShdw dist="38100" blurRad="355600" dir="2700000" sx="100000" sy="100000" kx="0" ky="0" algn="tl" rotWithShape="0">
              <a:srgbClr val="000000">
                <a:alpha val="10000"/>
              </a:srgb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1683078" y="2404115"/>
            <a:ext cx="6234102" cy="833722"/>
          </a:xfrm>
          <a:prstGeom prst="rect">
            <a:avLst/>
          </a:prstGeom>
          <a:noFill/>
          <a:ln>
            <a:noFill/>
          </a:ln>
        </p:spPr>
        <p:txBody>
          <a:bodyPr vert="horz" wrap="square" lIns="0" tIns="0" rIns="0" bIns="0" rtlCol="0" anchor="t"/>
          <a:lstStyle/>
          <a:p>
            <a:pPr algn="l">
              <a:lnSpc>
                <a:spcPct val="150000"/>
              </a:lnSpc>
            </a:pPr>
            <a:r>
              <a:rPr kumimoji="1" lang="en-US" altLang="zh-CN" sz="1051">
                <a:ln w="12700">
                  <a:noFill/>
                </a:ln>
                <a:solidFill>
                  <a:srgbClr val="000000">
                    <a:alpha val="100000"/>
                  </a:srgbClr>
                </a:solidFill>
                <a:latin typeface="Source Han Sans"/>
                <a:ea typeface="Source Han Sans"/>
                <a:cs typeface="Source Han Sans"/>
              </a:rPr>
              <a:t>本季度工作目标的设定基于上一季度的工作成果和市场变化，旨在提升团队效率和产品质量。
目标包括但不限于销售额增长、客户满意度提升、产品创新等关键绩效指标。
目标设定过程中，团队成员的反馈和市场调研结果被充分考虑，以确保目标的可实现性和挑战性。</a:t>
            </a:r>
            <a:endParaRPr kumimoji="1" lang="zh-CN" altLang="en-US"/>
          </a:p>
        </p:txBody>
      </p:sp>
      <p:sp>
        <p:nvSpPr>
          <p:cNvPr id="7" name="标题 1"/>
          <p:cNvSpPr txBox="1"/>
          <p:nvPr/>
        </p:nvSpPr>
        <p:spPr>
          <a:xfrm rot="0" flipH="0" flipV="0">
            <a:off x="1683078" y="3469590"/>
            <a:ext cx="6234102" cy="833722"/>
          </a:xfrm>
          <a:prstGeom prst="rect">
            <a:avLst/>
          </a:prstGeom>
          <a:noFill/>
          <a:ln>
            <a:noFill/>
          </a:ln>
        </p:spPr>
        <p:txBody>
          <a:bodyPr vert="horz" wrap="square" lIns="0" tIns="0" rIns="0" bIns="0" rtlCol="0" anchor="t"/>
          <a:lstStyle/>
          <a:p>
            <a:pPr algn="l">
              <a:lnSpc>
                <a:spcPct val="150000"/>
              </a:lnSpc>
            </a:pPr>
            <a:r>
              <a:rPr kumimoji="1" lang="en-US" altLang="zh-CN" sz="1051">
                <a:ln w="12700">
                  <a:noFill/>
                </a:ln>
                <a:solidFill>
                  <a:srgbClr val="000000">
                    <a:alpha val="100000"/>
                  </a:srgbClr>
                </a:solidFill>
                <a:latin typeface="Source Han Sans"/>
                <a:ea typeface="Source Han Sans"/>
                <a:cs typeface="Source Han Sans"/>
              </a:rPr>
              <a:t>对比季度初设定的目标，分析各项指标的完成情况，包括达成率和未达成的原因。
详细说明在销售、客户服务、产品开发等方面的具体成果，以及对公司整体业绩的影响。
通过数据图表展示关键指标的变化趋势，直观反映工作成效。</a:t>
            </a:r>
            <a:endParaRPr kumimoji="1" lang="zh-CN" altLang="en-US"/>
          </a:p>
        </p:txBody>
      </p:sp>
      <p:sp>
        <p:nvSpPr>
          <p:cNvPr id="8" name="标题 1"/>
          <p:cNvSpPr txBox="1"/>
          <p:nvPr/>
        </p:nvSpPr>
        <p:spPr>
          <a:xfrm rot="16200000" flipH="1" flipV="0">
            <a:off x="7838970" y="2058373"/>
            <a:ext cx="223652" cy="223652"/>
          </a:xfrm>
          <a:custGeom>
            <a:avLst/>
            <a:gdLst>
              <a:gd name="connsiteX0" fmla="*/ 0 w 1272540"/>
              <a:gd name="connsiteY0" fmla="*/ 636270 h 1272540"/>
              <a:gd name="connsiteX1" fmla="*/ 152400 w 1272540"/>
              <a:gd name="connsiteY1" fmla="*/ 483870 h 1272540"/>
              <a:gd name="connsiteX2" fmla="*/ 483870 w 1272540"/>
              <a:gd name="connsiteY2" fmla="*/ 483870 h 1272540"/>
              <a:gd name="connsiteX3" fmla="*/ 483870 w 1272540"/>
              <a:gd name="connsiteY3" fmla="*/ 152400 h 1272540"/>
              <a:gd name="connsiteX4" fmla="*/ 636270 w 1272540"/>
              <a:gd name="connsiteY4" fmla="*/ 0 h 1272540"/>
              <a:gd name="connsiteX5" fmla="*/ 788670 w 1272540"/>
              <a:gd name="connsiteY5" fmla="*/ 152400 h 1272540"/>
              <a:gd name="connsiteX6" fmla="*/ 788670 w 1272540"/>
              <a:gd name="connsiteY6" fmla="*/ 483870 h 1272540"/>
              <a:gd name="connsiteX7" fmla="*/ 1120140 w 1272540"/>
              <a:gd name="connsiteY7" fmla="*/ 483870 h 1272540"/>
              <a:gd name="connsiteX8" fmla="*/ 1272540 w 1272540"/>
              <a:gd name="connsiteY8" fmla="*/ 636270 h 1272540"/>
              <a:gd name="connsiteX9" fmla="*/ 1120140 w 1272540"/>
              <a:gd name="connsiteY9" fmla="*/ 788670 h 1272540"/>
              <a:gd name="connsiteX10" fmla="*/ 788670 w 1272540"/>
              <a:gd name="connsiteY10" fmla="*/ 788670 h 1272540"/>
              <a:gd name="connsiteX11" fmla="*/ 788670 w 1272540"/>
              <a:gd name="connsiteY11" fmla="*/ 1120140 h 1272540"/>
              <a:gd name="connsiteX12" fmla="*/ 636270 w 1272540"/>
              <a:gd name="connsiteY12" fmla="*/ 1272540 h 1272540"/>
              <a:gd name="connsiteX13" fmla="*/ 483870 w 1272540"/>
              <a:gd name="connsiteY13" fmla="*/ 1120140 h 1272540"/>
              <a:gd name="connsiteX14" fmla="*/ 483870 w 1272540"/>
              <a:gd name="connsiteY14" fmla="*/ 788670 h 1272540"/>
              <a:gd name="connsiteX15" fmla="*/ 152400 w 1272540"/>
              <a:gd name="connsiteY15" fmla="*/ 788670 h 1272540"/>
              <a:gd name="connsiteX16" fmla="*/ 0 w 1272540"/>
              <a:gd name="connsiteY16" fmla="*/ 636270 h 1272540"/>
            </a:gdLst>
            <a:rect l="l" t="t" r="r" b="b"/>
            <a:pathLst>
              <a:path w="1272540" h="1272540">
                <a:moveTo>
                  <a:pt x="0" y="636270"/>
                </a:moveTo>
                <a:cubicBezTo>
                  <a:pt x="0" y="552102"/>
                  <a:pt x="68232" y="483870"/>
                  <a:pt x="152400" y="483870"/>
                </a:cubicBezTo>
                <a:lnTo>
                  <a:pt x="483870" y="483870"/>
                </a:lnTo>
                <a:lnTo>
                  <a:pt x="483870" y="152400"/>
                </a:lnTo>
                <a:cubicBezTo>
                  <a:pt x="483870" y="68232"/>
                  <a:pt x="552102" y="0"/>
                  <a:pt x="636270" y="0"/>
                </a:cubicBezTo>
                <a:cubicBezTo>
                  <a:pt x="720438" y="0"/>
                  <a:pt x="788670" y="68232"/>
                  <a:pt x="788670" y="152400"/>
                </a:cubicBezTo>
                <a:lnTo>
                  <a:pt x="788670" y="483870"/>
                </a:lnTo>
                <a:lnTo>
                  <a:pt x="1120140" y="483870"/>
                </a:lnTo>
                <a:cubicBezTo>
                  <a:pt x="1204308" y="483870"/>
                  <a:pt x="1272540" y="552102"/>
                  <a:pt x="1272540" y="636270"/>
                </a:cubicBezTo>
                <a:cubicBezTo>
                  <a:pt x="1272540" y="720438"/>
                  <a:pt x="1204308" y="788670"/>
                  <a:pt x="1120140" y="788670"/>
                </a:cubicBezTo>
                <a:lnTo>
                  <a:pt x="788670" y="788670"/>
                </a:lnTo>
                <a:lnTo>
                  <a:pt x="788670" y="1120140"/>
                </a:lnTo>
                <a:cubicBezTo>
                  <a:pt x="788670" y="1204308"/>
                  <a:pt x="720438" y="1272540"/>
                  <a:pt x="636270" y="1272540"/>
                </a:cubicBezTo>
                <a:cubicBezTo>
                  <a:pt x="552102" y="1272540"/>
                  <a:pt x="483870" y="1204308"/>
                  <a:pt x="483870" y="1120140"/>
                </a:cubicBezTo>
                <a:lnTo>
                  <a:pt x="483870" y="788670"/>
                </a:lnTo>
                <a:lnTo>
                  <a:pt x="152400" y="788670"/>
                </a:lnTo>
                <a:cubicBezTo>
                  <a:pt x="68232" y="788670"/>
                  <a:pt x="0" y="720438"/>
                  <a:pt x="0" y="636270"/>
                </a:cubicBezTo>
                <a:close/>
              </a:path>
            </a:pathLst>
          </a:custGeom>
          <a:solidFill>
            <a:schemeClr val="accent1">
              <a:alpha val="7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1683078" y="4544010"/>
            <a:ext cx="6234102" cy="833722"/>
          </a:xfrm>
          <a:prstGeom prst="rect">
            <a:avLst/>
          </a:prstGeom>
          <a:noFill/>
          <a:ln>
            <a:noFill/>
          </a:ln>
        </p:spPr>
        <p:txBody>
          <a:bodyPr vert="horz" wrap="square" lIns="0" tIns="0" rIns="0" bIns="0" rtlCol="0" anchor="t"/>
          <a:lstStyle/>
          <a:p>
            <a:pPr algn="l">
              <a:lnSpc>
                <a:spcPct val="150000"/>
              </a:lnSpc>
            </a:pPr>
            <a:r>
              <a:rPr kumimoji="1" lang="en-US" altLang="zh-CN" sz="1051">
                <a:ln w="12700">
                  <a:noFill/>
                </a:ln>
                <a:solidFill>
                  <a:srgbClr val="000000">
                    <a:alpha val="100000"/>
                  </a:srgbClr>
                </a:solidFill>
                <a:latin typeface="Source Han Sans"/>
                <a:ea typeface="Source Han Sans"/>
                <a:cs typeface="Source Han Sans"/>
              </a:rPr>
              <a:t>根据目标完成情况，分析目标设定的合理性和实际工作中的偏差，提出调整建议。
讨论目标调整的必要性，包括市场环境变化、内部资源分配等因素。
提出下一阶段的目标优化方案，确保目标与公司战略保持一致。</a:t>
            </a:r>
            <a:endParaRPr kumimoji="1" lang="zh-CN" altLang="en-US"/>
          </a:p>
        </p:txBody>
      </p:sp>
      <p:sp>
        <p:nvSpPr>
          <p:cNvPr id="10" name="标题 1"/>
          <p:cNvSpPr txBox="1"/>
          <p:nvPr/>
        </p:nvSpPr>
        <p:spPr>
          <a:xfrm rot="0" flipH="0" flipV="0">
            <a:off x="1683078" y="2075180"/>
            <a:ext cx="6235200" cy="303570"/>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目标设定背景</a:t>
            </a:r>
            <a:endParaRPr kumimoji="1" lang="zh-CN" altLang="en-US"/>
          </a:p>
        </p:txBody>
      </p:sp>
      <p:sp>
        <p:nvSpPr>
          <p:cNvPr id="11" name="标题 1"/>
          <p:cNvSpPr txBox="1"/>
          <p:nvPr/>
        </p:nvSpPr>
        <p:spPr>
          <a:xfrm rot="0" flipH="0" flipV="0">
            <a:off x="1683078" y="3149600"/>
            <a:ext cx="6235200" cy="303570"/>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目标完成情况</a:t>
            </a:r>
            <a:endParaRPr kumimoji="1" lang="zh-CN" altLang="en-US"/>
          </a:p>
        </p:txBody>
      </p:sp>
      <p:sp>
        <p:nvSpPr>
          <p:cNvPr id="12" name="标题 1"/>
          <p:cNvSpPr txBox="1"/>
          <p:nvPr/>
        </p:nvSpPr>
        <p:spPr>
          <a:xfrm rot="0" flipH="0" flipV="0">
            <a:off x="1683078" y="4231640"/>
            <a:ext cx="6235200" cy="303570"/>
          </a:xfrm>
          <a:prstGeom prst="rect">
            <a:avLst/>
          </a:prstGeom>
          <a:noFill/>
          <a:ln>
            <a:noFill/>
          </a:ln>
        </p:spPr>
        <p:txBody>
          <a:bodyPr vert="horz" wrap="square" lIns="0" tIns="0" rIns="0" bIns="0" rtlCol="0" anchor="ctr"/>
          <a:lstStyle/>
          <a:p>
            <a:pPr algn="l">
              <a:lnSpc>
                <a:spcPct val="150000"/>
              </a:lnSpc>
            </a:pPr>
            <a:r>
              <a:rPr kumimoji="1" lang="en-US" altLang="zh-CN" sz="1600">
                <a:ln w="12700">
                  <a:noFill/>
                </a:ln>
                <a:solidFill>
                  <a:srgbClr val="262626">
                    <a:alpha val="100000"/>
                  </a:srgbClr>
                </a:solidFill>
                <a:latin typeface="Source Han Sans CN Bold"/>
                <a:ea typeface="Source Han Sans CN Bold"/>
                <a:cs typeface="Source Han Sans CN Bold"/>
              </a:rPr>
              <a:t>目标调整与优化</a:t>
            </a:r>
            <a:endParaRPr kumimoji="1" lang="zh-CN" altLang="en-US"/>
          </a:p>
        </p:txBody>
      </p:sp>
      <p:sp>
        <p:nvSpPr>
          <p:cNvPr id="13" name="标题 1"/>
          <p:cNvSpPr txBox="1"/>
          <p:nvPr/>
        </p:nvSpPr>
        <p:spPr>
          <a:xfrm rot="0" flipH="0" flipV="0">
            <a:off x="316690" y="37338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0" flipV="0">
            <a:off x="783520" y="467040"/>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季度工作目标</a:t>
            </a:r>
            <a:endParaRPr kumimoji="1" lang="zh-CN" altLang="en-US"/>
          </a:p>
        </p:txBody>
      </p:sp>
      <p:sp>
        <p:nvSpPr>
          <p:cNvPr id="15" name="标题 1"/>
          <p:cNvSpPr txBox="1"/>
          <p:nvPr/>
        </p:nvSpPr>
        <p:spPr>
          <a:xfrm rot="0" flipH="0" flipV="0">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0" t="0" r="0" b="0"/>
          <a:stretch>
            <a:fillRect/>
          </a:stretch>
        </p:blipFill>
        <p:spPr>
          <a:xfrm rot="0" flipH="0" flipV="0">
            <a:off x="0" y="0"/>
            <a:ext cx="12192000" cy="6857999"/>
          </a:xfrm>
          <a:prstGeom prst="rect">
            <a:avLst/>
          </a:pr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290492" y="1561660"/>
            <a:ext cx="2580571" cy="875660"/>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2361054" y="2538849"/>
            <a:ext cx="7445828" cy="2270102"/>
          </a:xfrm>
          <a:prstGeom prst="rect">
            <a:avLst/>
          </a:prstGeom>
          <a:noFill/>
          <a:ln>
            <a:noFill/>
          </a:ln>
        </p:spPr>
        <p:txBody>
          <a:bodyPr vert="horz" wrap="square" lIns="91440" tIns="45720" rIns="91440" bIns="45720" rtlCol="0" anchor="ctr"/>
          <a:lstStyle/>
          <a:p>
            <a:pPr algn="ctr">
              <a:lnSpc>
                <a:spcPct val="130000"/>
              </a:lnSpc>
            </a:pPr>
            <a:r>
              <a:rPr kumimoji="1" lang="en-US" altLang="zh-CN" sz="5400">
                <a:ln w="12700">
                  <a:noFill/>
                </a:ln>
                <a:solidFill>
                  <a:srgbClr val="FFFFFF">
                    <a:alpha val="100000"/>
                  </a:srgbClr>
                </a:solidFill>
                <a:latin typeface="OPPOSans H"/>
                <a:ea typeface="OPPOSans H"/>
                <a:cs typeface="OPPOSans H"/>
              </a:rPr>
              <a:t>工作成果与亮点展示</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3570915"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8092637"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2782888" y="501323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6871063" y="512197"/>
            <a:ext cx="1498594" cy="1925123"/>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02</a:t>
            </a:r>
            <a:endParaRPr kumimoji="1" lang="zh-CN" altLang="en-US"/>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68812"/>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1215944" y="1659773"/>
            <a:ext cx="2310908" cy="2310906"/>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gradFill>
            <a:gsLst>
              <a:gs pos="0">
                <a:schemeClr val="accent1">
                  <a:lumMod val="40000"/>
                  <a:lumOff val="60000"/>
                </a:schemeClr>
              </a:gs>
              <a:gs pos="31000">
                <a:schemeClr val="accent1">
                  <a:lumMod val="60000"/>
                  <a:lumOff val="40000"/>
                </a:schemeClr>
              </a:gs>
              <a:gs pos="73000">
                <a:schemeClr val="accent1"/>
              </a:gs>
            </a:gsLst>
            <a:path path="circle">
              <a:fillToRect b="100000" r="100000"/>
            </a:path>
            <a:tileRect t="-100000" l="-100000"/>
          </a:gradFill>
          <a:ln w="12700" cap="sq">
            <a:noFill/>
            <a:miter/>
          </a:ln>
          <a:effectLst>
            <a:outerShdw dist="317500" blurRad="444500" dir="5400000" sx="92000" sy="92000" kx="0" ky="0" algn="t" rotWithShape="0">
              <a:schemeClr val="accent1">
                <a:lumMod val="75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4" name="标题 1"/>
          <p:cNvSpPr txBox="1"/>
          <p:nvPr/>
        </p:nvSpPr>
        <p:spPr>
          <a:xfrm rot="0" flipH="0" flipV="0">
            <a:off x="1853282" y="2297110"/>
            <a:ext cx="1036232" cy="1036232"/>
          </a:xfrm>
          <a:custGeom>
            <a:avLst/>
            <a:gdLst>
              <a:gd name="connsiteX0" fmla="*/ 438553 w 720000"/>
              <a:gd name="connsiteY0" fmla="*/ 189601 h 720000"/>
              <a:gd name="connsiteX1" fmla="*/ 373556 w 720000"/>
              <a:gd name="connsiteY1" fmla="*/ 216451 h 720000"/>
              <a:gd name="connsiteX2" fmla="*/ 232180 w 720000"/>
              <a:gd name="connsiteY2" fmla="*/ 357827 h 720000"/>
              <a:gd name="connsiteX3" fmla="*/ 191861 w 720000"/>
              <a:gd name="connsiteY3" fmla="*/ 528226 h 720000"/>
              <a:gd name="connsiteX4" fmla="*/ 362260 w 720000"/>
              <a:gd name="connsiteY4" fmla="*/ 487907 h 720000"/>
              <a:gd name="connsiteX5" fmla="*/ 503636 w 720000"/>
              <a:gd name="connsiteY5" fmla="*/ 346444 h 720000"/>
              <a:gd name="connsiteX6" fmla="*/ 503636 w 720000"/>
              <a:gd name="connsiteY6" fmla="*/ 216365 h 720000"/>
              <a:gd name="connsiteX7" fmla="*/ 438553 w 720000"/>
              <a:gd name="connsiteY7" fmla="*/ 189601 h 720000"/>
              <a:gd name="connsiteX8" fmla="*/ 438553 w 720000"/>
              <a:gd name="connsiteY8" fmla="*/ 141636 h 720000"/>
              <a:gd name="connsiteX9" fmla="*/ 537524 w 720000"/>
              <a:gd name="connsiteY9" fmla="*/ 182476 h 720000"/>
              <a:gd name="connsiteX10" fmla="*/ 537524 w 720000"/>
              <a:gd name="connsiteY10" fmla="*/ 380420 h 720000"/>
              <a:gd name="connsiteX11" fmla="*/ 396149 w 720000"/>
              <a:gd name="connsiteY11" fmla="*/ 521796 h 720000"/>
              <a:gd name="connsiteX12" fmla="*/ 141637 w 720000"/>
              <a:gd name="connsiteY12" fmla="*/ 578364 h 720000"/>
              <a:gd name="connsiteX13" fmla="*/ 198205 w 720000"/>
              <a:gd name="connsiteY13" fmla="*/ 323852 h 720000"/>
              <a:gd name="connsiteX14" fmla="*/ 339581 w 720000"/>
              <a:gd name="connsiteY14" fmla="*/ 182476 h 720000"/>
              <a:gd name="connsiteX15" fmla="*/ 438553 w 720000"/>
              <a:gd name="connsiteY15" fmla="*/ 141636 h 720000"/>
              <a:gd name="connsiteX16" fmla="*/ 120000 w 720000"/>
              <a:gd name="connsiteY16" fmla="*/ 47965 h 720000"/>
              <a:gd name="connsiteX17" fmla="*/ 47965 w 720000"/>
              <a:gd name="connsiteY17" fmla="*/ 120000 h 720000"/>
              <a:gd name="connsiteX18" fmla="*/ 47965 w 720000"/>
              <a:gd name="connsiteY18" fmla="*/ 600000 h 720000"/>
              <a:gd name="connsiteX19" fmla="*/ 120000 w 720000"/>
              <a:gd name="connsiteY19" fmla="*/ 672035 h 720000"/>
              <a:gd name="connsiteX20" fmla="*/ 600000 w 720000"/>
              <a:gd name="connsiteY20" fmla="*/ 672035 h 720000"/>
              <a:gd name="connsiteX21" fmla="*/ 672035 w 720000"/>
              <a:gd name="connsiteY21" fmla="*/ 600000 h 720000"/>
              <a:gd name="connsiteX22" fmla="*/ 672035 w 720000"/>
              <a:gd name="connsiteY22" fmla="*/ 120000 h 720000"/>
              <a:gd name="connsiteX23" fmla="*/ 600000 w 720000"/>
              <a:gd name="connsiteY23" fmla="*/ 47965 h 720000"/>
              <a:gd name="connsiteX24" fmla="*/ 120000 w 720000"/>
              <a:gd name="connsiteY24" fmla="*/ 0 h 720000"/>
              <a:gd name="connsiteX25" fmla="*/ 600000 w 720000"/>
              <a:gd name="connsiteY25" fmla="*/ 0 h 720000"/>
              <a:gd name="connsiteX26" fmla="*/ 720000 w 720000"/>
              <a:gd name="connsiteY26" fmla="*/ 120000 h 720000"/>
              <a:gd name="connsiteX27" fmla="*/ 720000 w 720000"/>
              <a:gd name="connsiteY27" fmla="*/ 600000 h 720000"/>
              <a:gd name="connsiteX28" fmla="*/ 600000 w 720000"/>
              <a:gd name="connsiteY28" fmla="*/ 720000 h 720000"/>
              <a:gd name="connsiteX29" fmla="*/ 120000 w 720000"/>
              <a:gd name="connsiteY29" fmla="*/ 720000 h 720000"/>
              <a:gd name="connsiteX30" fmla="*/ 0 w 720000"/>
              <a:gd name="connsiteY30" fmla="*/ 600000 h 720000"/>
              <a:gd name="connsiteX31" fmla="*/ 0 w 720000"/>
              <a:gd name="connsiteY31" fmla="*/ 120000 h 720000"/>
              <a:gd name="connsiteX32" fmla="*/ 120000 w 720000"/>
              <a:gd name="connsiteY32" fmla="*/ 0 h 720000"/>
            </a:gdLst>
            <a:rect l="l" t="t" r="r" b="b"/>
            <a:pathLst>
              <a:path w="720000" h="720000">
                <a:moveTo>
                  <a:pt x="438553" y="189601"/>
                </a:moveTo>
                <a:cubicBezTo>
                  <a:pt x="413875" y="189601"/>
                  <a:pt x="390761" y="199073"/>
                  <a:pt x="373556" y="216451"/>
                </a:cubicBezTo>
                <a:lnTo>
                  <a:pt x="232180" y="357827"/>
                </a:lnTo>
                <a:cubicBezTo>
                  <a:pt x="212456" y="377465"/>
                  <a:pt x="197336" y="453584"/>
                  <a:pt x="191861" y="528226"/>
                </a:cubicBezTo>
                <a:cubicBezTo>
                  <a:pt x="266503" y="522665"/>
                  <a:pt x="342622" y="507545"/>
                  <a:pt x="362260" y="487907"/>
                </a:cubicBezTo>
                <a:lnTo>
                  <a:pt x="503636" y="346444"/>
                </a:lnTo>
                <a:cubicBezTo>
                  <a:pt x="539523" y="310557"/>
                  <a:pt x="539523" y="252252"/>
                  <a:pt x="503636" y="216365"/>
                </a:cubicBezTo>
                <a:cubicBezTo>
                  <a:pt x="486344" y="199073"/>
                  <a:pt x="463230" y="189601"/>
                  <a:pt x="438553" y="189601"/>
                </a:cubicBezTo>
                <a:close/>
                <a:moveTo>
                  <a:pt x="438553" y="141636"/>
                </a:moveTo>
                <a:cubicBezTo>
                  <a:pt x="474440" y="141636"/>
                  <a:pt x="510327" y="155191"/>
                  <a:pt x="537524" y="182476"/>
                </a:cubicBezTo>
                <a:cubicBezTo>
                  <a:pt x="592007" y="236872"/>
                  <a:pt x="592007" y="325938"/>
                  <a:pt x="537524" y="380420"/>
                </a:cubicBezTo>
                <a:lnTo>
                  <a:pt x="396149" y="521796"/>
                </a:lnTo>
                <a:cubicBezTo>
                  <a:pt x="341753" y="576278"/>
                  <a:pt x="141637" y="578364"/>
                  <a:pt x="141637" y="578364"/>
                </a:cubicBezTo>
                <a:cubicBezTo>
                  <a:pt x="141637" y="578364"/>
                  <a:pt x="143723" y="378334"/>
                  <a:pt x="198205" y="323852"/>
                </a:cubicBezTo>
                <a:lnTo>
                  <a:pt x="339581" y="182476"/>
                </a:lnTo>
                <a:cubicBezTo>
                  <a:pt x="366778" y="155278"/>
                  <a:pt x="402666" y="141636"/>
                  <a:pt x="438553" y="141636"/>
                </a:cubicBezTo>
                <a:close/>
                <a:moveTo>
                  <a:pt x="120000" y="47965"/>
                </a:moveTo>
                <a:cubicBezTo>
                  <a:pt x="80290" y="47965"/>
                  <a:pt x="47965" y="80290"/>
                  <a:pt x="47965" y="120000"/>
                </a:cubicBezTo>
                <a:lnTo>
                  <a:pt x="47965" y="600000"/>
                </a:lnTo>
                <a:cubicBezTo>
                  <a:pt x="47965" y="639711"/>
                  <a:pt x="80290" y="672035"/>
                  <a:pt x="120000" y="672035"/>
                </a:cubicBezTo>
                <a:lnTo>
                  <a:pt x="600000" y="672035"/>
                </a:lnTo>
                <a:cubicBezTo>
                  <a:pt x="639711" y="672035"/>
                  <a:pt x="672035" y="639711"/>
                  <a:pt x="672035" y="600000"/>
                </a:cubicBezTo>
                <a:lnTo>
                  <a:pt x="672035" y="120000"/>
                </a:lnTo>
                <a:cubicBezTo>
                  <a:pt x="672035" y="80290"/>
                  <a:pt x="639711" y="47965"/>
                  <a:pt x="600000" y="47965"/>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gradFill>
            <a:gsLst>
              <a:gs pos="0">
                <a:schemeClr val="bg1">
                  <a:alpha val="25000"/>
                </a:schemeClr>
              </a:gs>
              <a:gs pos="100000">
                <a:schemeClr val="bg1">
                  <a:alpha val="0"/>
                </a:schemeClr>
              </a:gs>
            </a:gsLst>
            <a:lin ang="5400000" scaled="0"/>
          </a:gra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5" name="标题 1"/>
          <p:cNvSpPr txBox="1"/>
          <p:nvPr/>
        </p:nvSpPr>
        <p:spPr>
          <a:xfrm rot="0" flipH="0" flipV="0">
            <a:off x="735211" y="3951630"/>
            <a:ext cx="3272375" cy="658470"/>
          </a:xfrm>
          <a:prstGeom prst="rect">
            <a:avLst/>
          </a:prstGeom>
          <a:noFill/>
          <a:ln>
            <a:noFill/>
          </a:ln>
        </p:spPr>
        <p:txBody>
          <a:bodyPr vert="horz" wrap="square" lIns="0" tIns="0" rIns="0" bIns="0" rtlCol="0" anchor="b"/>
          <a:lstStyle/>
          <a:p>
            <a:pPr algn="ctr">
              <a:lnSpc>
                <a:spcPct val="110000"/>
              </a:lnSpc>
            </a:pPr>
            <a:r>
              <a:rPr kumimoji="1" lang="en-US" altLang="zh-CN" sz="1600">
                <a:ln w="12700">
                  <a:noFill/>
                </a:ln>
                <a:solidFill>
                  <a:srgbClr val="404040">
                    <a:alpha val="100000"/>
                  </a:srgbClr>
                </a:solidFill>
                <a:latin typeface="Source Han Sans CN Bold"/>
                <a:ea typeface="Source Han Sans CN Bold"/>
                <a:cs typeface="Source Han Sans CN Bold"/>
              </a:rPr>
              <a:t>重点项目回顾</a:t>
            </a:r>
            <a:endParaRPr kumimoji="1" lang="zh-CN" altLang="en-US"/>
          </a:p>
        </p:txBody>
      </p:sp>
      <p:sp>
        <p:nvSpPr>
          <p:cNvPr id="6" name="标题 1"/>
          <p:cNvSpPr txBox="1"/>
          <p:nvPr/>
        </p:nvSpPr>
        <p:spPr>
          <a:xfrm rot="0" flipH="0" flipV="0">
            <a:off x="735069" y="4721285"/>
            <a:ext cx="3272658" cy="1476000"/>
          </a:xfrm>
          <a:prstGeom prst="rect">
            <a:avLst/>
          </a:prstGeom>
          <a:noFill/>
          <a:ln>
            <a:noFill/>
          </a:ln>
        </p:spPr>
        <p:txBody>
          <a:bodyPr vert="horz" wrap="square" lIns="0" tIns="0" rIns="0" bIns="0" rtlCol="0" anchor="t"/>
          <a:lstStyle/>
          <a:p>
            <a:pPr algn="ctr">
              <a:lnSpc>
                <a:spcPct val="150000"/>
              </a:lnSpc>
            </a:pPr>
            <a:r>
              <a:rPr kumimoji="1" lang="en-US" altLang="zh-CN" sz="1174">
                <a:ln w="12700">
                  <a:noFill/>
                </a:ln>
                <a:solidFill>
                  <a:srgbClr val="404040">
                    <a:alpha val="100000"/>
                  </a:srgbClr>
                </a:solidFill>
                <a:latin typeface="Source Han Sans"/>
                <a:ea typeface="Source Han Sans"/>
                <a:cs typeface="Source Han Sans"/>
              </a:rPr>
              <a:t>回顾本季度内完成的重点项目，包括项目名称、目标、实施过程和最终成果。
分析项目成功的关键因素，如团队协作、资源配置、技术创新等。
通过案例分析，展示项目对公司业务的积极影响。</a:t>
            </a:r>
            <a:endParaRPr kumimoji="1" lang="zh-CN" altLang="en-US"/>
          </a:p>
        </p:txBody>
      </p:sp>
      <p:sp>
        <p:nvSpPr>
          <p:cNvPr id="7" name="标题 1"/>
          <p:cNvSpPr txBox="1"/>
          <p:nvPr/>
        </p:nvSpPr>
        <p:spPr>
          <a:xfrm rot="0" flipH="0" flipV="0">
            <a:off x="8666792" y="1659773"/>
            <a:ext cx="2310908" cy="2310906"/>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gradFill>
            <a:gsLst>
              <a:gs pos="0">
                <a:schemeClr val="accent1">
                  <a:lumMod val="40000"/>
                  <a:lumOff val="60000"/>
                </a:schemeClr>
              </a:gs>
              <a:gs pos="31000">
                <a:schemeClr val="accent1">
                  <a:lumMod val="60000"/>
                  <a:lumOff val="40000"/>
                </a:schemeClr>
              </a:gs>
              <a:gs pos="73000">
                <a:schemeClr val="accent1"/>
              </a:gs>
            </a:gsLst>
            <a:path path="circle">
              <a:fillToRect b="100000" r="100000"/>
            </a:path>
            <a:tileRect t="-100000" l="-100000"/>
          </a:gradFill>
          <a:ln w="12700" cap="sq">
            <a:noFill/>
            <a:miter/>
          </a:ln>
          <a:effectLst>
            <a:outerShdw dist="317500" blurRad="444500" dir="5400000" sx="92000" sy="92000" kx="0" ky="0" algn="t" rotWithShape="0">
              <a:schemeClr val="accent1">
                <a:lumMod val="75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rot="0" flipH="0" flipV="0">
            <a:off x="8186059" y="3951630"/>
            <a:ext cx="3272375" cy="658470"/>
          </a:xfrm>
          <a:prstGeom prst="rect">
            <a:avLst/>
          </a:prstGeom>
          <a:noFill/>
          <a:ln>
            <a:noFill/>
          </a:ln>
        </p:spPr>
        <p:txBody>
          <a:bodyPr vert="horz" wrap="square" lIns="0" tIns="0" rIns="0" bIns="0" rtlCol="0" anchor="b"/>
          <a:lstStyle/>
          <a:p>
            <a:pPr algn="ctr">
              <a:lnSpc>
                <a:spcPct val="110000"/>
              </a:lnSpc>
            </a:pPr>
            <a:r>
              <a:rPr kumimoji="1" lang="en-US" altLang="zh-CN" sz="1600">
                <a:ln w="12700">
                  <a:noFill/>
                </a:ln>
                <a:solidFill>
                  <a:srgbClr val="404040">
                    <a:alpha val="100000"/>
                  </a:srgbClr>
                </a:solidFill>
                <a:latin typeface="Source Han Sans CN Bold"/>
                <a:ea typeface="Source Han Sans CN Bold"/>
                <a:cs typeface="Source Han Sans CN Bold"/>
              </a:rPr>
              <a:t>团队协作与沟通</a:t>
            </a:r>
            <a:endParaRPr kumimoji="1" lang="zh-CN" altLang="en-US"/>
          </a:p>
        </p:txBody>
      </p:sp>
      <p:sp>
        <p:nvSpPr>
          <p:cNvPr id="9" name="标题 1"/>
          <p:cNvSpPr txBox="1"/>
          <p:nvPr/>
        </p:nvSpPr>
        <p:spPr>
          <a:xfrm rot="0" flipH="0" flipV="0">
            <a:off x="8185917" y="4721285"/>
            <a:ext cx="3272658" cy="1476000"/>
          </a:xfrm>
          <a:prstGeom prst="rect">
            <a:avLst/>
          </a:prstGeom>
          <a:noFill/>
          <a:ln>
            <a:noFill/>
          </a:ln>
        </p:spPr>
        <p:txBody>
          <a:bodyPr vert="horz" wrap="square" lIns="0" tIns="0" rIns="0" bIns="0" rtlCol="0" anchor="t"/>
          <a:lstStyle/>
          <a:p>
            <a:pPr algn="ctr">
              <a:lnSpc>
                <a:spcPct val="150000"/>
              </a:lnSpc>
            </a:pPr>
            <a:r>
              <a:rPr kumimoji="1" lang="en-US" altLang="zh-CN" sz="1174">
                <a:ln w="12700">
                  <a:noFill/>
                </a:ln>
                <a:solidFill>
                  <a:srgbClr val="404040">
                    <a:alpha val="100000"/>
                  </a:srgbClr>
                </a:solidFill>
                <a:latin typeface="Source Han Sans"/>
                <a:ea typeface="Source Han Sans"/>
                <a:cs typeface="Source Han Sans"/>
              </a:rPr>
              <a:t>分析本季度内团队协作和沟通的效果，包括团队成员之间的互动和信息流通。
讨论团队协作中遇到的问题和挑战，以及采取的解决措施。
强调团队协作对项目成功和工作氛围的重要性。</a:t>
            </a:r>
            <a:endParaRPr kumimoji="1" lang="zh-CN" altLang="en-US"/>
          </a:p>
        </p:txBody>
      </p:sp>
      <p:sp>
        <p:nvSpPr>
          <p:cNvPr id="10" name="标题 1"/>
          <p:cNvSpPr txBox="1"/>
          <p:nvPr/>
        </p:nvSpPr>
        <p:spPr>
          <a:xfrm rot="0" flipH="0" flipV="0">
            <a:off x="9370667" y="2299509"/>
            <a:ext cx="903158" cy="1031434"/>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gradFill>
            <a:gsLst>
              <a:gs pos="0">
                <a:schemeClr val="bg1">
                  <a:alpha val="25000"/>
                </a:schemeClr>
              </a:gs>
              <a:gs pos="100000">
                <a:schemeClr val="bg1">
                  <a:alpha val="0"/>
                </a:schemeClr>
              </a:gs>
            </a:gsLst>
            <a:lin ang="5400000" scaled="0"/>
          </a:gra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11" name="标题 1"/>
          <p:cNvSpPr txBox="1"/>
          <p:nvPr/>
        </p:nvSpPr>
        <p:spPr>
          <a:xfrm rot="0" flipH="0" flipV="0">
            <a:off x="4941368" y="1659773"/>
            <a:ext cx="2310908" cy="2310906"/>
          </a:xfrm>
          <a:custGeom>
            <a:avLst/>
            <a:gdLst>
              <a:gd name="T0" fmla="*/ 22 w 562"/>
              <a:gd name="T1" fmla="*/ 241 h 525"/>
              <a:gd name="T2" fmla="*/ 241 w 562"/>
              <a:gd name="T3" fmla="*/ 22 h 525"/>
              <a:gd name="T4" fmla="*/ 321 w 562"/>
              <a:gd name="T5" fmla="*/ 22 h 525"/>
              <a:gd name="T6" fmla="*/ 540 w 562"/>
              <a:gd name="T7" fmla="*/ 241 h 525"/>
              <a:gd name="T8" fmla="*/ 540 w 562"/>
              <a:gd name="T9" fmla="*/ 321 h 525"/>
              <a:gd name="T10" fmla="*/ 401 w 562"/>
              <a:gd name="T11" fmla="*/ 459 h 525"/>
              <a:gd name="T12" fmla="*/ 161 w 562"/>
              <a:gd name="T13" fmla="*/ 459 h 525"/>
              <a:gd name="T14" fmla="*/ 22 w 562"/>
              <a:gd name="T15" fmla="*/ 321 h 525"/>
              <a:gd name="T16" fmla="*/ 22 w 562"/>
              <a:gd name="T17" fmla="*/ 241 h 525"/>
            </a:gdLst>
            <a:rect l="0" t="0" r="r" b="b"/>
            <a:pathLst>
              <a:path w="562" h="525">
                <a:moveTo>
                  <a:pt x="22" y="241"/>
                </a:moveTo>
                <a:cubicBezTo>
                  <a:pt x="241" y="22"/>
                  <a:pt x="241" y="22"/>
                  <a:pt x="241" y="22"/>
                </a:cubicBezTo>
                <a:cubicBezTo>
                  <a:pt x="263" y="0"/>
                  <a:pt x="299" y="0"/>
                  <a:pt x="321" y="22"/>
                </a:cubicBezTo>
                <a:cubicBezTo>
                  <a:pt x="540" y="241"/>
                  <a:pt x="540" y="241"/>
                  <a:pt x="540" y="241"/>
                </a:cubicBezTo>
                <a:cubicBezTo>
                  <a:pt x="562" y="263"/>
                  <a:pt x="562" y="299"/>
                  <a:pt x="540" y="321"/>
                </a:cubicBezTo>
                <a:cubicBezTo>
                  <a:pt x="401" y="459"/>
                  <a:pt x="401" y="459"/>
                  <a:pt x="401" y="459"/>
                </a:cubicBezTo>
                <a:cubicBezTo>
                  <a:pt x="335" y="525"/>
                  <a:pt x="227" y="525"/>
                  <a:pt x="161" y="459"/>
                </a:cubicBezTo>
                <a:cubicBezTo>
                  <a:pt x="22" y="321"/>
                  <a:pt x="22" y="321"/>
                  <a:pt x="22" y="321"/>
                </a:cubicBezTo>
                <a:cubicBezTo>
                  <a:pt x="0" y="299"/>
                  <a:pt x="0" y="263"/>
                  <a:pt x="22" y="241"/>
                </a:cubicBezTo>
                <a:close/>
              </a:path>
            </a:pathLst>
          </a:custGeom>
          <a:gradFill>
            <a:gsLst>
              <a:gs pos="0">
                <a:schemeClr val="accent1">
                  <a:lumMod val="40000"/>
                  <a:lumOff val="60000"/>
                </a:schemeClr>
              </a:gs>
              <a:gs pos="31000">
                <a:schemeClr val="accent1">
                  <a:lumMod val="60000"/>
                  <a:lumOff val="40000"/>
                </a:schemeClr>
              </a:gs>
              <a:gs pos="73000">
                <a:schemeClr val="accent1"/>
              </a:gs>
            </a:gsLst>
            <a:path path="circle">
              <a:fillToRect b="100000" r="100000"/>
            </a:path>
            <a:tileRect t="-100000" l="-100000"/>
          </a:gradFill>
          <a:ln w="12700" cap="sq">
            <a:noFill/>
            <a:miter/>
          </a:ln>
          <a:effectLst>
            <a:outerShdw dist="317500" blurRad="444500" dir="5400000" sx="92000" sy="92000" kx="0" ky="0" algn="t" rotWithShape="0">
              <a:schemeClr val="accent1">
                <a:lumMod val="75000"/>
                <a:alpha val="40000"/>
              </a:schemeClr>
            </a:outerShdw>
          </a:effectLst>
        </p:spPr>
        <p:txBody>
          <a:bodyPr vert="horz" wrap="square" lIns="91440" tIns="45720" rIns="91440" bIns="45720" rtlCol="0" anchor="ctr"/>
          <a:lstStyle/>
          <a:p>
            <a:pPr algn="ctr">
              <a:lnSpc>
                <a:spcPct val="100000"/>
              </a:lnSpc>
            </a:pPr>
            <a:endParaRPr kumimoji="1" lang="zh-CN" altLang="en-US"/>
          </a:p>
        </p:txBody>
      </p:sp>
      <p:sp>
        <p:nvSpPr>
          <p:cNvPr id="12" name="标题 1"/>
          <p:cNvSpPr txBox="1"/>
          <p:nvPr/>
        </p:nvSpPr>
        <p:spPr>
          <a:xfrm rot="0" flipH="0" flipV="0">
            <a:off x="4460635" y="3951630"/>
            <a:ext cx="3272375" cy="658470"/>
          </a:xfrm>
          <a:prstGeom prst="rect">
            <a:avLst/>
          </a:prstGeom>
          <a:noFill/>
          <a:ln>
            <a:noFill/>
          </a:ln>
        </p:spPr>
        <p:txBody>
          <a:bodyPr vert="horz" wrap="square" lIns="0" tIns="0" rIns="0" bIns="0" rtlCol="0" anchor="b"/>
          <a:lstStyle/>
          <a:p>
            <a:pPr algn="ctr">
              <a:lnSpc>
                <a:spcPct val="110000"/>
              </a:lnSpc>
            </a:pPr>
            <a:r>
              <a:rPr kumimoji="1" lang="en-US" altLang="zh-CN" sz="1600">
                <a:ln w="12700">
                  <a:noFill/>
                </a:ln>
                <a:solidFill>
                  <a:srgbClr val="404040">
                    <a:alpha val="100000"/>
                  </a:srgbClr>
                </a:solidFill>
                <a:latin typeface="Source Han Sans CN Bold"/>
                <a:ea typeface="Source Han Sans CN Bold"/>
                <a:cs typeface="Source Han Sans CN Bold"/>
              </a:rPr>
              <a:t>创新成果展示</a:t>
            </a:r>
            <a:endParaRPr kumimoji="1" lang="zh-CN" altLang="en-US"/>
          </a:p>
        </p:txBody>
      </p:sp>
      <p:sp>
        <p:nvSpPr>
          <p:cNvPr id="13" name="标题 1"/>
          <p:cNvSpPr txBox="1"/>
          <p:nvPr/>
        </p:nvSpPr>
        <p:spPr>
          <a:xfrm rot="0" flipH="0" flipV="0">
            <a:off x="4460493" y="4721285"/>
            <a:ext cx="3272658" cy="1476000"/>
          </a:xfrm>
          <a:prstGeom prst="rect">
            <a:avLst/>
          </a:prstGeom>
          <a:noFill/>
          <a:ln>
            <a:noFill/>
          </a:ln>
        </p:spPr>
        <p:txBody>
          <a:bodyPr vert="horz" wrap="square" lIns="0" tIns="0" rIns="0" bIns="0" rtlCol="0" anchor="t"/>
          <a:lstStyle/>
          <a:p>
            <a:pPr algn="ctr">
              <a:lnSpc>
                <a:spcPct val="150000"/>
              </a:lnSpc>
            </a:pPr>
            <a:r>
              <a:rPr kumimoji="1" lang="en-US" altLang="zh-CN" sz="1174">
                <a:ln w="12700">
                  <a:noFill/>
                </a:ln>
                <a:solidFill>
                  <a:srgbClr val="404040">
                    <a:alpha val="100000"/>
                  </a:srgbClr>
                </a:solidFill>
                <a:latin typeface="Source Han Sans"/>
                <a:ea typeface="Source Han Sans"/>
                <a:cs typeface="Source Han Sans"/>
              </a:rPr>
              <a:t>介绍本季度内团队在产品、服务或流程上的创新成果。
详细说明创新点，包括技术突破、设计理念、市场反馈等。
通过对比分析，展示创新成果对提升工作效率和市场竞争力的贡献。</a:t>
            </a:r>
            <a:endParaRPr kumimoji="1" lang="zh-CN" altLang="en-US"/>
          </a:p>
        </p:txBody>
      </p:sp>
      <p:sp>
        <p:nvSpPr>
          <p:cNvPr id="14" name="标题 1"/>
          <p:cNvSpPr txBox="1"/>
          <p:nvPr/>
        </p:nvSpPr>
        <p:spPr>
          <a:xfrm rot="0" flipH="0" flipV="0">
            <a:off x="5507758" y="2299508"/>
            <a:ext cx="1178128" cy="1031436"/>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gradFill>
            <a:gsLst>
              <a:gs pos="0">
                <a:schemeClr val="bg1">
                  <a:alpha val="25000"/>
                </a:schemeClr>
              </a:gs>
              <a:gs pos="100000">
                <a:schemeClr val="bg1">
                  <a:alpha val="0"/>
                </a:schemeClr>
              </a:gs>
            </a:gsLst>
            <a:lin ang="5400000" scaled="0"/>
          </a:gradFill>
          <a:ln w="1860" cap="flat">
            <a:noFill/>
            <a:miter/>
          </a:ln>
        </p:spPr>
        <p:txBody>
          <a:bodyPr vert="horz" wrap="square" lIns="91440" tIns="45720" rIns="91440" bIns="45720" rtlCol="0" anchor="ctr"/>
          <a:lstStyle/>
          <a:p>
            <a:pPr algn="l">
              <a:lnSpc>
                <a:spcPct val="100000"/>
              </a:lnSpc>
            </a:pPr>
            <a:endParaRPr kumimoji="1" lang="zh-CN" altLang="en-US"/>
          </a:p>
        </p:txBody>
      </p:sp>
      <p:sp>
        <p:nvSpPr>
          <p:cNvPr id="15" name="标题 1"/>
          <p:cNvSpPr txBox="1"/>
          <p:nvPr/>
        </p:nvSpPr>
        <p:spPr>
          <a:xfrm rot="0" flipH="0" flipV="0">
            <a:off x="316690" y="37338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783520" y="467040"/>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项目完成情况</a:t>
            </a:r>
            <a:endParaRPr kumimoji="1" lang="zh-CN" altLang="en-US"/>
          </a:p>
        </p:txBody>
      </p:sp>
      <p:sp>
        <p:nvSpPr>
          <p:cNvPr id="17" name="标题 1"/>
          <p:cNvSpPr txBox="1"/>
          <p:nvPr/>
        </p:nvSpPr>
        <p:spPr>
          <a:xfrm rot="0" flipH="0" flipV="0">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0" t="0" r="0" b="0"/>
          <a:stretch>
            <a:fillRect/>
          </a:stretch>
        </p:blipFill>
        <p:spPr>
          <a:xfrm rot="0" flipH="0" flipV="0">
            <a:off x="0" y="0"/>
            <a:ext cx="12192000" cy="6857999"/>
          </a:xfrm>
          <a:prstGeom prst="rect">
            <a:avLst/>
          </a:pr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290492" y="1561660"/>
            <a:ext cx="2580571" cy="875660"/>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2361054" y="2538849"/>
            <a:ext cx="7445828" cy="2270102"/>
          </a:xfrm>
          <a:prstGeom prst="rect">
            <a:avLst/>
          </a:prstGeom>
          <a:noFill/>
          <a:ln>
            <a:noFill/>
          </a:ln>
        </p:spPr>
        <p:txBody>
          <a:bodyPr vert="horz" wrap="square" lIns="91440" tIns="45720" rIns="91440" bIns="45720" rtlCol="0" anchor="ctr"/>
          <a:lstStyle/>
          <a:p>
            <a:pPr algn="ctr">
              <a:lnSpc>
                <a:spcPct val="130000"/>
              </a:lnSpc>
            </a:pPr>
            <a:r>
              <a:rPr kumimoji="1" lang="en-US" altLang="zh-CN" sz="5400">
                <a:ln w="12700">
                  <a:noFill/>
                </a:ln>
                <a:solidFill>
                  <a:srgbClr val="FFFFFF">
                    <a:alpha val="100000"/>
                  </a:srgbClr>
                </a:solidFill>
                <a:latin typeface="OPPOSans H"/>
                <a:ea typeface="OPPOSans H"/>
                <a:cs typeface="OPPOSans H"/>
              </a:rPr>
              <a:t>问题与挑战分析</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3570915"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8092637"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2782888" y="501323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6871063" y="512197"/>
            <a:ext cx="1498594" cy="1925123"/>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03</a:t>
            </a:r>
            <a:endParaRPr kumimoji="1" lang="zh-CN" altLang="en-US"/>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0" flipH="0" flipV="0">
            <a:off x="0" y="0"/>
            <a:ext cx="12192000" cy="6868812"/>
          </a:xfrm>
          <a:prstGeom prst="rect">
            <a:avLst/>
          </a:prstGeom>
          <a:solidFill>
            <a:schemeClr val="bg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rot="0" flipH="0" flipV="0">
            <a:off x="660399" y="1594124"/>
            <a:ext cx="3496951" cy="3852517"/>
          </a:xfrm>
          <a:prstGeom prst="roundRect">
            <a:avLst>
              <a:gd name="adj" fmla="val 2814"/>
            </a:avLst>
          </a:prstGeom>
          <a:gradFill>
            <a:gsLst>
              <a:gs pos="61000">
                <a:schemeClr val="bg1"/>
              </a:gs>
              <a:gs pos="100000">
                <a:schemeClr val="accent1">
                  <a:lumMod val="20000"/>
                  <a:lumOff val="80000"/>
                </a:schemeClr>
              </a:gs>
            </a:gsLst>
            <a:lin ang="2700000" scaled="0"/>
          </a:gradFill>
          <a:ln w="3175" cap="sq">
            <a:gradFill>
              <a:gsLst>
                <a:gs pos="0">
                  <a:schemeClr val="accent1">
                    <a:alpha val="0"/>
                  </a:schemeClr>
                </a:gs>
                <a:gs pos="100000">
                  <a:schemeClr val="accent1">
                    <a:alpha val="45000"/>
                  </a:schemeClr>
                </a:gs>
              </a:gsLst>
              <a:lin ang="13500000" scaled="0"/>
            </a:gradFill>
            <a:miter/>
          </a:ln>
          <a:effectLst>
            <a:outerShdw dist="38100" blurRad="152400" dir="2700000" sx="100000" sy="100000" kx="0" ky="0" algn="tl" rotWithShape="0">
              <a:schemeClr val="accent1">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695015" y="1700519"/>
            <a:ext cx="3427719" cy="425223"/>
          </a:xfrm>
          <a:prstGeom prst="roundRect">
            <a:avLst>
              <a:gd name="adj" fmla="val 50000"/>
            </a:avLst>
          </a:prstGeom>
          <a:gradFill>
            <a:gsLst>
              <a:gs pos="0">
                <a:schemeClr val="accent1">
                  <a:lumMod val="60000"/>
                  <a:lumOff val="40000"/>
                </a:schemeClr>
              </a:gs>
              <a:gs pos="100000">
                <a:schemeClr val="accent1">
                  <a:lumMod val="75000"/>
                </a:schemeClr>
              </a:gs>
            </a:gsLst>
            <a:lin ang="2700000" scaled="0"/>
          </a:gradFill>
          <a:ln w="11811" cap="flat">
            <a:noFill/>
            <a:miter/>
          </a:ln>
        </p:spPr>
        <p:txBody>
          <a:bodyPr vert="horz" wrap="square" lIns="91440" tIns="45720" rIns="91440" bIns="45720" rtlCol="0" anchor="ctr"/>
          <a:lstStyle/>
          <a:p>
            <a:pPr algn="l">
              <a:lnSpc>
                <a:spcPct val="110000"/>
              </a:lnSpc>
            </a:pPr>
            <a:endParaRPr kumimoji="1" lang="zh-CN" altLang="en-US"/>
          </a:p>
        </p:txBody>
      </p:sp>
      <p:sp>
        <p:nvSpPr>
          <p:cNvPr id="5" name="标题 1"/>
          <p:cNvSpPr txBox="1"/>
          <p:nvPr/>
        </p:nvSpPr>
        <p:spPr>
          <a:xfrm rot="0" flipH="0" flipV="0">
            <a:off x="731306" y="1700519"/>
            <a:ext cx="3355137" cy="425223"/>
          </a:xfrm>
          <a:prstGeom prst="rect">
            <a:avLst/>
          </a:prstGeom>
          <a:noFill/>
          <a:ln>
            <a:noFill/>
          </a:ln>
        </p:spPr>
        <p:txBody>
          <a:bodyPr vert="horz" wrap="square" lIns="0" tIns="0" rIns="0" bIns="0" rtlCol="0" anchor="ctr"/>
          <a:lstStyle/>
          <a:p>
            <a:pPr algn="ctr">
              <a:lnSpc>
                <a:spcPct val="100000"/>
              </a:lnSpc>
            </a:pPr>
            <a:r>
              <a:rPr kumimoji="1" lang="en-US" altLang="zh-CN" sz="1600">
                <a:ln w="12700">
                  <a:noFill/>
                </a:ln>
                <a:solidFill>
                  <a:srgbClr val="FFFFFF">
                    <a:alpha val="100000"/>
                  </a:srgbClr>
                </a:solidFill>
                <a:latin typeface="Source Han Sans CN Bold"/>
                <a:ea typeface="Source Han Sans CN Bold"/>
                <a:cs typeface="Source Han Sans CN Bold"/>
              </a:rPr>
              <a:t>问题描述与影响</a:t>
            </a:r>
            <a:endParaRPr kumimoji="1" lang="zh-CN" altLang="en-US"/>
          </a:p>
        </p:txBody>
      </p:sp>
      <p:sp>
        <p:nvSpPr>
          <p:cNvPr id="6" name="标题 1"/>
          <p:cNvSpPr txBox="1"/>
          <p:nvPr/>
        </p:nvSpPr>
        <p:spPr>
          <a:xfrm rot="0" flipH="0" flipV="0">
            <a:off x="731306" y="2232137"/>
            <a:ext cx="3355137" cy="3031738"/>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000000">
                    <a:alpha val="100000"/>
                  </a:srgbClr>
                </a:solidFill>
                <a:latin typeface="Source Han Sans"/>
                <a:ea typeface="Source Han Sans"/>
                <a:cs typeface="Source Han Sans"/>
              </a:rPr>
              <a:t>详细描述本季度内遇到的主要问题，包括问题的性质、发生频率和影响范围。
分析问题对工作进度、团队士气和客户满意度的影响。
通过具体案例，展示问题对公司业务的具体影响。</a:t>
            </a:r>
            <a:endParaRPr kumimoji="1" lang="zh-CN" altLang="en-US"/>
          </a:p>
        </p:txBody>
      </p:sp>
      <p:sp>
        <p:nvSpPr>
          <p:cNvPr id="7" name="标题 1"/>
          <p:cNvSpPr txBox="1"/>
          <p:nvPr/>
        </p:nvSpPr>
        <p:spPr>
          <a:xfrm rot="0" flipH="0" flipV="0">
            <a:off x="4341175" y="1594124"/>
            <a:ext cx="3496951" cy="3852517"/>
          </a:xfrm>
          <a:prstGeom prst="roundRect">
            <a:avLst>
              <a:gd name="adj" fmla="val 2814"/>
            </a:avLst>
          </a:prstGeom>
          <a:gradFill>
            <a:gsLst>
              <a:gs pos="61000">
                <a:schemeClr val="bg1"/>
              </a:gs>
              <a:gs pos="100000">
                <a:schemeClr val="accent1">
                  <a:lumMod val="20000"/>
                  <a:lumOff val="80000"/>
                </a:schemeClr>
              </a:gs>
            </a:gsLst>
            <a:lin ang="2700000" scaled="0"/>
          </a:gradFill>
          <a:ln w="3175" cap="sq">
            <a:gradFill>
              <a:gsLst>
                <a:gs pos="0">
                  <a:schemeClr val="accent1">
                    <a:alpha val="0"/>
                  </a:schemeClr>
                </a:gs>
                <a:gs pos="100000">
                  <a:schemeClr val="accent1">
                    <a:alpha val="45000"/>
                  </a:schemeClr>
                </a:gs>
              </a:gsLst>
              <a:lin ang="13500000" scaled="0"/>
            </a:gradFill>
            <a:miter/>
          </a:ln>
          <a:effectLst>
            <a:outerShdw dist="38100" blurRad="152400" dir="2700000" sx="100000" sy="100000" kx="0" ky="0" algn="tl" rotWithShape="0">
              <a:schemeClr val="accent1">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4375791" y="1700519"/>
            <a:ext cx="3427719" cy="425223"/>
          </a:xfrm>
          <a:prstGeom prst="roundRect">
            <a:avLst>
              <a:gd name="adj" fmla="val 50000"/>
            </a:avLst>
          </a:prstGeom>
          <a:gradFill>
            <a:gsLst>
              <a:gs pos="0">
                <a:schemeClr val="accent1">
                  <a:lumMod val="60000"/>
                  <a:lumOff val="40000"/>
                </a:schemeClr>
              </a:gs>
              <a:gs pos="100000">
                <a:schemeClr val="accent1">
                  <a:lumMod val="75000"/>
                </a:schemeClr>
              </a:gs>
            </a:gsLst>
            <a:lin ang="2700000" scaled="0"/>
          </a:gradFill>
          <a:ln w="11811" cap="flat">
            <a:no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nvSpPr>
        <p:spPr>
          <a:xfrm rot="0" flipH="0" flipV="0">
            <a:off x="4412082" y="1700519"/>
            <a:ext cx="3355137" cy="425223"/>
          </a:xfrm>
          <a:prstGeom prst="rect">
            <a:avLst/>
          </a:prstGeom>
          <a:noFill/>
          <a:ln>
            <a:noFill/>
          </a:ln>
        </p:spPr>
        <p:txBody>
          <a:bodyPr vert="horz" wrap="square" lIns="0" tIns="0" rIns="0" bIns="0" rtlCol="0" anchor="ctr"/>
          <a:lstStyle/>
          <a:p>
            <a:pPr algn="ctr">
              <a:lnSpc>
                <a:spcPct val="100000"/>
              </a:lnSpc>
            </a:pPr>
            <a:r>
              <a:rPr kumimoji="1" lang="en-US" altLang="zh-CN" sz="1600">
                <a:ln w="12700">
                  <a:noFill/>
                </a:ln>
                <a:solidFill>
                  <a:srgbClr val="FFFFFF">
                    <a:alpha val="100000"/>
                  </a:srgbClr>
                </a:solidFill>
                <a:latin typeface="Source Han Sans CN Bold"/>
                <a:ea typeface="Source Han Sans CN Bold"/>
                <a:cs typeface="Source Han Sans CN Bold"/>
              </a:rPr>
              <a:t>问题解决措施</a:t>
            </a:r>
            <a:endParaRPr kumimoji="1" lang="zh-CN" altLang="en-US"/>
          </a:p>
        </p:txBody>
      </p:sp>
      <p:sp>
        <p:nvSpPr>
          <p:cNvPr id="10" name="标题 1"/>
          <p:cNvSpPr txBox="1"/>
          <p:nvPr/>
        </p:nvSpPr>
        <p:spPr>
          <a:xfrm rot="0" flipH="0" flipV="0">
            <a:off x="4405815" y="2232136"/>
            <a:ext cx="3367670" cy="3031739"/>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000000">
                    <a:alpha val="100000"/>
                  </a:srgbClr>
                </a:solidFill>
                <a:latin typeface="Source Han Sans"/>
                <a:ea typeface="Source Han Sans"/>
                <a:cs typeface="Source Han Sans"/>
              </a:rPr>
              <a:t>介绍针对主要问题采取的解决措施，包括短期应对和长期预防策略。
分析解决措施的实施效果，包括成功案例和未达预期的反思。
提出改进方案，以提高问题解决的效率和效果。</a:t>
            </a:r>
            <a:endParaRPr kumimoji="1" lang="zh-CN" altLang="en-US"/>
          </a:p>
        </p:txBody>
      </p:sp>
      <p:sp>
        <p:nvSpPr>
          <p:cNvPr id="11" name="标题 1"/>
          <p:cNvSpPr txBox="1"/>
          <p:nvPr/>
        </p:nvSpPr>
        <p:spPr>
          <a:xfrm rot="0" flipH="0" flipV="0">
            <a:off x="8021950" y="1594124"/>
            <a:ext cx="3496951" cy="3852517"/>
          </a:xfrm>
          <a:prstGeom prst="roundRect">
            <a:avLst>
              <a:gd name="adj" fmla="val 2814"/>
            </a:avLst>
          </a:prstGeom>
          <a:gradFill>
            <a:gsLst>
              <a:gs pos="61000">
                <a:schemeClr val="bg1"/>
              </a:gs>
              <a:gs pos="100000">
                <a:schemeClr val="accent1">
                  <a:lumMod val="20000"/>
                  <a:lumOff val="80000"/>
                </a:schemeClr>
              </a:gs>
            </a:gsLst>
            <a:lin ang="2700000" scaled="0"/>
          </a:gradFill>
          <a:ln w="3175" cap="sq">
            <a:gradFill>
              <a:gsLst>
                <a:gs pos="0">
                  <a:schemeClr val="accent1">
                    <a:alpha val="0"/>
                  </a:schemeClr>
                </a:gs>
                <a:gs pos="100000">
                  <a:schemeClr val="accent1">
                    <a:alpha val="45000"/>
                  </a:schemeClr>
                </a:gs>
              </a:gsLst>
              <a:lin ang="13500000" scaled="0"/>
            </a:gradFill>
            <a:miter/>
          </a:ln>
          <a:effectLst>
            <a:outerShdw dist="38100" blurRad="152400" dir="2700000" sx="100000" sy="100000" kx="0" ky="0" algn="tl" rotWithShape="0">
              <a:schemeClr val="accent1">
                <a:lumMod val="50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8056566" y="1700519"/>
            <a:ext cx="3427719" cy="425223"/>
          </a:xfrm>
          <a:prstGeom prst="roundRect">
            <a:avLst>
              <a:gd name="adj" fmla="val 50000"/>
            </a:avLst>
          </a:prstGeom>
          <a:gradFill>
            <a:gsLst>
              <a:gs pos="0">
                <a:schemeClr val="accent1">
                  <a:lumMod val="60000"/>
                  <a:lumOff val="40000"/>
                </a:schemeClr>
              </a:gs>
              <a:gs pos="100000">
                <a:schemeClr val="accent1">
                  <a:lumMod val="75000"/>
                </a:schemeClr>
              </a:gs>
            </a:gsLst>
            <a:lin ang="2700000" scaled="0"/>
          </a:gradFill>
          <a:ln w="11811" cap="flat">
            <a:noFill/>
            <a:miter/>
          </a:ln>
        </p:spPr>
        <p:txBody>
          <a:bodyPr vert="horz" wrap="square" lIns="91440" tIns="45720" rIns="91440" bIns="45720" rtlCol="0" anchor="ctr"/>
          <a:lstStyle/>
          <a:p>
            <a:pPr algn="l">
              <a:lnSpc>
                <a:spcPct val="110000"/>
              </a:lnSpc>
            </a:pPr>
            <a:endParaRPr kumimoji="1" lang="zh-CN" altLang="en-US"/>
          </a:p>
        </p:txBody>
      </p:sp>
      <p:sp>
        <p:nvSpPr>
          <p:cNvPr id="13" name="标题 1"/>
          <p:cNvSpPr txBox="1"/>
          <p:nvPr/>
        </p:nvSpPr>
        <p:spPr>
          <a:xfrm rot="0" flipH="0" flipV="0">
            <a:off x="8092857" y="1700519"/>
            <a:ext cx="3355137" cy="425223"/>
          </a:xfrm>
          <a:prstGeom prst="rect">
            <a:avLst/>
          </a:prstGeom>
          <a:noFill/>
          <a:ln>
            <a:noFill/>
          </a:ln>
        </p:spPr>
        <p:txBody>
          <a:bodyPr vert="horz" wrap="square" lIns="0" tIns="0" rIns="0" bIns="0" rtlCol="0" anchor="ctr"/>
          <a:lstStyle/>
          <a:p>
            <a:pPr algn="ctr">
              <a:lnSpc>
                <a:spcPct val="100000"/>
              </a:lnSpc>
            </a:pPr>
            <a:r>
              <a:rPr kumimoji="1" lang="en-US" altLang="zh-CN" sz="1600">
                <a:ln w="12700">
                  <a:noFill/>
                </a:ln>
                <a:solidFill>
                  <a:srgbClr val="FFFFFF">
                    <a:alpha val="100000"/>
                  </a:srgbClr>
                </a:solidFill>
                <a:latin typeface="Source Han Sans CN Bold"/>
                <a:ea typeface="Source Han Sans CN Bold"/>
                <a:cs typeface="Source Han Sans CN Bold"/>
              </a:rPr>
              <a:t>风险管理与应对</a:t>
            </a:r>
            <a:endParaRPr kumimoji="1" lang="zh-CN" altLang="en-US"/>
          </a:p>
        </p:txBody>
      </p:sp>
      <p:sp>
        <p:nvSpPr>
          <p:cNvPr id="14" name="标题 1"/>
          <p:cNvSpPr txBox="1"/>
          <p:nvPr/>
        </p:nvSpPr>
        <p:spPr>
          <a:xfrm rot="0" flipH="0" flipV="0">
            <a:off x="8079370" y="2232136"/>
            <a:ext cx="3382110" cy="3031739"/>
          </a:xfrm>
          <a:prstGeom prst="rect">
            <a:avLst/>
          </a:prstGeom>
          <a:noFill/>
          <a:ln>
            <a:noFill/>
          </a:ln>
        </p:spPr>
        <p:txBody>
          <a:bodyPr vert="horz" wrap="square" lIns="0" tIns="0" rIns="0" bIns="0" rtlCol="0" anchor="t"/>
          <a:lstStyle/>
          <a:p>
            <a:pPr algn="ctr">
              <a:lnSpc>
                <a:spcPct val="150000"/>
              </a:lnSpc>
            </a:pPr>
            <a:r>
              <a:rPr kumimoji="1" lang="en-US" altLang="zh-CN" sz="1400">
                <a:ln w="12700">
                  <a:noFill/>
                </a:ln>
                <a:solidFill>
                  <a:srgbClr val="000000">
                    <a:alpha val="100000"/>
                  </a:srgbClr>
                </a:solidFill>
                <a:latin typeface="Source Han Sans"/>
                <a:ea typeface="Source Han Sans"/>
                <a:cs typeface="Source Han Sans"/>
              </a:rPr>
              <a:t>讨论本季度内的风险管理情况，包括风险识别、评估和应对措施。
分析风险管理对公司业务的保护作用，以及在实际操作中的不足之处。
提出风险管理的改进建议，以增强公司对不确定性的应对能力。</a:t>
            </a:r>
            <a:endParaRPr kumimoji="1" lang="zh-CN" altLang="en-US"/>
          </a:p>
        </p:txBody>
      </p:sp>
      <p:sp>
        <p:nvSpPr>
          <p:cNvPr id="15" name="标题 1"/>
          <p:cNvSpPr txBox="1"/>
          <p:nvPr/>
        </p:nvSpPr>
        <p:spPr>
          <a:xfrm rot="0" flipH="0" flipV="0">
            <a:off x="316690" y="373380"/>
            <a:ext cx="8171180" cy="655320"/>
          </a:xfrm>
          <a:prstGeom prst="roundRect">
            <a:avLst>
              <a:gd name="adj" fmla="val 13854"/>
            </a:avLst>
          </a:prstGeom>
          <a:gradFill>
            <a:gsLst>
              <a:gs pos="0">
                <a:schemeClr val="bg1">
                  <a:lumMod val="95000"/>
                </a:schemeClr>
              </a:gs>
              <a:gs pos="8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783520" y="467040"/>
            <a:ext cx="10671175" cy="468000"/>
          </a:xfrm>
          <a:prstGeom prst="rect">
            <a:avLst/>
          </a:prstGeom>
          <a:noFill/>
          <a:ln>
            <a:noFill/>
          </a:ln>
        </p:spPr>
        <p:txBody>
          <a:bodyPr vert="horz" wrap="square" lIns="0" tIns="0" rIns="0" bIns="0" rtlCol="0" anchor="ctr"/>
          <a:lstStyle/>
          <a:p>
            <a:pPr algn="l">
              <a:lnSpc>
                <a:spcPct val="110000"/>
              </a:lnSpc>
            </a:pPr>
            <a:r>
              <a:rPr kumimoji="1" lang="en-US" altLang="zh-CN" sz="2800">
                <a:ln w="12700">
                  <a:noFill/>
                </a:ln>
                <a:solidFill>
                  <a:srgbClr val="262626">
                    <a:alpha val="100000"/>
                  </a:srgbClr>
                </a:solidFill>
                <a:latin typeface="Source Han Sans CN Bold"/>
                <a:ea typeface="Source Han Sans CN Bold"/>
                <a:cs typeface="Source Han Sans CN Bold"/>
              </a:rPr>
              <a:t>遇到的主要问题</a:t>
            </a:r>
            <a:endParaRPr kumimoji="1" lang="zh-CN" altLang="en-US"/>
          </a:p>
        </p:txBody>
      </p:sp>
      <p:sp>
        <p:nvSpPr>
          <p:cNvPr id="17" name="标题 1"/>
          <p:cNvSpPr txBox="1"/>
          <p:nvPr/>
        </p:nvSpPr>
        <p:spPr>
          <a:xfrm rot="0" flipH="0" flipV="0">
            <a:off x="76740" y="441095"/>
            <a:ext cx="519890" cy="519890"/>
          </a:xfrm>
          <a:prstGeom prst="round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
          <p:cNvPicPr>
            <a:picLocks noChangeAspect="1"/>
          </p:cNvPicPr>
          <p:nvPr/>
        </p:nvPicPr>
        <p:blipFill>
          <a:blip r:embed="rId2">
            <a:alphaModFix amt="100000"/>
          </a:blip>
          <a:srcRect l="0" t="0" r="0" b="0"/>
          <a:stretch>
            <a:fillRect/>
          </a:stretch>
        </p:blipFill>
        <p:spPr>
          <a:xfrm rot="0" flipH="0" flipV="0">
            <a:off x="0" y="0"/>
            <a:ext cx="12192000" cy="6857999"/>
          </a:xfrm>
          <a:prstGeom prst="rect">
            <a:avLst/>
          </a:prstGeom>
          <a:noFill/>
          <a:ln>
            <a:noFill/>
          </a:ln>
        </p:spPr>
      </p:pic>
      <p:sp>
        <p:nvSpPr>
          <p:cNvPr id="3" name="标题 1"/>
          <p:cNvSpPr txBox="1"/>
          <p:nvPr/>
        </p:nvSpPr>
        <p:spPr>
          <a:xfrm rot="0" flipH="0" flipV="0">
            <a:off x="426655" y="552078"/>
            <a:ext cx="11338690" cy="5898229"/>
          </a:xfrm>
          <a:prstGeom prst="roundRect">
            <a:avLst>
              <a:gd name="adj" fmla="val 5633"/>
            </a:avLst>
          </a:prstGeom>
          <a:solidFill>
            <a:schemeClr val="bg1"/>
          </a:solidFill>
          <a:ln w="1270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rot="0" flipH="0" flipV="0">
            <a:off x="-1" y="1"/>
            <a:ext cx="1058779" cy="1227240"/>
          </a:xfrm>
          <a:custGeom>
            <a:avLst/>
            <a:gdLst>
              <a:gd name="connsiteX0" fmla="*/ 0 w 983070"/>
              <a:gd name="connsiteY0" fmla="*/ 0 h 1139485"/>
              <a:gd name="connsiteX1" fmla="*/ 799953 w 983070"/>
              <a:gd name="connsiteY1" fmla="*/ 0 h 1139485"/>
              <a:gd name="connsiteX2" fmla="*/ 867176 w 983070"/>
              <a:gd name="connsiteY2" fmla="*/ 81475 h 1139485"/>
              <a:gd name="connsiteX3" fmla="*/ 983070 w 983070"/>
              <a:gd name="connsiteY3" fmla="*/ 460886 h 1139485"/>
              <a:gd name="connsiteX4" fmla="*/ 304471 w 983070"/>
              <a:gd name="connsiteY4" fmla="*/ 1139485 h 1139485"/>
              <a:gd name="connsiteX5" fmla="*/ 40330 w 983070"/>
              <a:gd name="connsiteY5" fmla="*/ 1086157 h 1139485"/>
              <a:gd name="connsiteX6" fmla="*/ 0 w 983070"/>
              <a:gd name="connsiteY6" fmla="*/ 1064267 h 1139485"/>
            </a:gdLst>
            <a:rect l="l" t="t" r="r" b="b"/>
            <a:pathLst>
              <a:path w="983070" h="1139485">
                <a:moveTo>
                  <a:pt x="0" y="0"/>
                </a:moveTo>
                <a:lnTo>
                  <a:pt x="799953" y="0"/>
                </a:lnTo>
                <a:lnTo>
                  <a:pt x="867176" y="81475"/>
                </a:lnTo>
                <a:cubicBezTo>
                  <a:pt x="940346" y="189780"/>
                  <a:pt x="983070" y="320344"/>
                  <a:pt x="983070" y="460886"/>
                </a:cubicBezTo>
                <a:cubicBezTo>
                  <a:pt x="983070" y="835666"/>
                  <a:pt x="679251" y="1139485"/>
                  <a:pt x="304471" y="1139485"/>
                </a:cubicBezTo>
                <a:cubicBezTo>
                  <a:pt x="210776" y="1139485"/>
                  <a:pt x="121516" y="1120496"/>
                  <a:pt x="40330" y="1086157"/>
                </a:cubicBezTo>
                <a:lnTo>
                  <a:pt x="0" y="1064267"/>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rot="0" flipH="0" flipV="0">
            <a:off x="623888" y="712392"/>
            <a:ext cx="10944225" cy="5533627"/>
          </a:xfrm>
          <a:prstGeom prst="roundRect">
            <a:avLst>
              <a:gd name="adj" fmla="val 4817"/>
            </a:avLst>
          </a:prstGeom>
          <a:solidFill>
            <a:schemeClr val="accent1"/>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rot="0" flipH="0" flipV="0">
            <a:off x="8820886" y="5486399"/>
            <a:ext cx="1846302" cy="1371601"/>
          </a:xfrm>
          <a:custGeom>
            <a:avLst/>
            <a:gdLst>
              <a:gd name="connsiteX0" fmla="*/ 923151 w 1846302"/>
              <a:gd name="connsiteY0" fmla="*/ 0 h 1371601"/>
              <a:gd name="connsiteX1" fmla="*/ 1846302 w 1846302"/>
              <a:gd name="connsiteY1" fmla="*/ 923151 h 1371601"/>
              <a:gd name="connsiteX2" fmla="*/ 1773756 w 1846302"/>
              <a:gd name="connsiteY2" fmla="*/ 1282483 h 1371601"/>
              <a:gd name="connsiteX3" fmla="*/ 1725384 w 1846302"/>
              <a:gd name="connsiteY3" fmla="*/ 1371601 h 1371601"/>
              <a:gd name="connsiteX4" fmla="*/ 120917 w 1846302"/>
              <a:gd name="connsiteY4" fmla="*/ 1371601 h 1371601"/>
              <a:gd name="connsiteX5" fmla="*/ 72546 w 1846302"/>
              <a:gd name="connsiteY5" fmla="*/ 1282483 h 1371601"/>
              <a:gd name="connsiteX6" fmla="*/ 0 w 1846302"/>
              <a:gd name="connsiteY6" fmla="*/ 923151 h 1371601"/>
              <a:gd name="connsiteX7" fmla="*/ 923151 w 1846302"/>
              <a:gd name="connsiteY7" fmla="*/ 0 h 1371601"/>
            </a:gdLst>
            <a:rect l="l" t="t" r="r" b="b"/>
            <a:pathLst>
              <a:path w="1846302" h="1371601">
                <a:moveTo>
                  <a:pt x="923151" y="0"/>
                </a:moveTo>
                <a:cubicBezTo>
                  <a:pt x="1432993" y="0"/>
                  <a:pt x="1846302" y="413309"/>
                  <a:pt x="1846302" y="923151"/>
                </a:cubicBezTo>
                <a:cubicBezTo>
                  <a:pt x="1846302" y="1050612"/>
                  <a:pt x="1820470" y="1172039"/>
                  <a:pt x="1773756" y="1282483"/>
                </a:cubicBezTo>
                <a:lnTo>
                  <a:pt x="1725384" y="1371601"/>
                </a:lnTo>
                <a:lnTo>
                  <a:pt x="120917" y="1371601"/>
                </a:lnTo>
                <a:lnTo>
                  <a:pt x="72546" y="1282483"/>
                </a:lnTo>
                <a:cubicBezTo>
                  <a:pt x="25832" y="1172039"/>
                  <a:pt x="0" y="1050612"/>
                  <a:pt x="0" y="923151"/>
                </a:cubicBezTo>
                <a:cubicBezTo>
                  <a:pt x="0" y="413309"/>
                  <a:pt x="413309" y="0"/>
                  <a:pt x="923151" y="0"/>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rot="0" flipH="0" flipV="0">
            <a:off x="10337633" y="0"/>
            <a:ext cx="1854367" cy="1916160"/>
          </a:xfrm>
          <a:custGeom>
            <a:avLst/>
            <a:gdLst>
              <a:gd name="connsiteX0" fmla="*/ 1304177 w 1854367"/>
              <a:gd name="connsiteY0" fmla="*/ 507019 h 1916160"/>
              <a:gd name="connsiteX1" fmla="*/ 1199215 w 1854367"/>
              <a:gd name="connsiteY1" fmla="*/ 611982 h 1916160"/>
              <a:gd name="connsiteX2" fmla="*/ 1304177 w 1854367"/>
              <a:gd name="connsiteY2" fmla="*/ 716945 h 1916160"/>
              <a:gd name="connsiteX3" fmla="*/ 1409141 w 1854367"/>
              <a:gd name="connsiteY3" fmla="*/ 611982 h 1916160"/>
              <a:gd name="connsiteX4" fmla="*/ 1304177 w 1854367"/>
              <a:gd name="connsiteY4" fmla="*/ 507019 h 1916160"/>
              <a:gd name="connsiteX5" fmla="*/ 1304179 w 1854367"/>
              <a:gd name="connsiteY5" fmla="*/ 504039 h 1916160"/>
              <a:gd name="connsiteX6" fmla="*/ 1412121 w 1854367"/>
              <a:gd name="connsiteY6" fmla="*/ 611982 h 1916160"/>
              <a:gd name="connsiteX7" fmla="*/ 1304179 w 1854367"/>
              <a:gd name="connsiteY7" fmla="*/ 719925 h 1916160"/>
              <a:gd name="connsiteX8" fmla="*/ 1196235 w 1854367"/>
              <a:gd name="connsiteY8" fmla="*/ 611982 h 1916160"/>
              <a:gd name="connsiteX9" fmla="*/ 1304179 w 1854367"/>
              <a:gd name="connsiteY9" fmla="*/ 504039 h 1916160"/>
              <a:gd name="connsiteX10" fmla="*/ 1304179 w 1854367"/>
              <a:gd name="connsiteY10" fmla="*/ 401271 h 1916160"/>
              <a:gd name="connsiteX11" fmla="*/ 1093469 w 1854367"/>
              <a:gd name="connsiteY11" fmla="*/ 611981 h 1916160"/>
              <a:gd name="connsiteX12" fmla="*/ 1304179 w 1854367"/>
              <a:gd name="connsiteY12" fmla="*/ 822691 h 1916160"/>
              <a:gd name="connsiteX13" fmla="*/ 1514888 w 1854367"/>
              <a:gd name="connsiteY13" fmla="*/ 611981 h 1916160"/>
              <a:gd name="connsiteX14" fmla="*/ 1304179 w 1854367"/>
              <a:gd name="connsiteY14" fmla="*/ 401271 h 1916160"/>
              <a:gd name="connsiteX15" fmla="*/ 1304179 w 1854367"/>
              <a:gd name="connsiteY15" fmla="*/ 395290 h 1916160"/>
              <a:gd name="connsiteX16" fmla="*/ 1520869 w 1854367"/>
              <a:gd name="connsiteY16" fmla="*/ 611981 h 1916160"/>
              <a:gd name="connsiteX17" fmla="*/ 1304179 w 1854367"/>
              <a:gd name="connsiteY17" fmla="*/ 828672 h 1916160"/>
              <a:gd name="connsiteX18" fmla="*/ 1087488 w 1854367"/>
              <a:gd name="connsiteY18" fmla="*/ 611981 h 1916160"/>
              <a:gd name="connsiteX19" fmla="*/ 1304179 w 1854367"/>
              <a:gd name="connsiteY19" fmla="*/ 395290 h 1916160"/>
              <a:gd name="connsiteX20" fmla="*/ 1304179 w 1854367"/>
              <a:gd name="connsiteY20" fmla="*/ 295524 h 1916160"/>
              <a:gd name="connsiteX21" fmla="*/ 987721 w 1854367"/>
              <a:gd name="connsiteY21" fmla="*/ 611982 h 1916160"/>
              <a:gd name="connsiteX22" fmla="*/ 1304179 w 1854367"/>
              <a:gd name="connsiteY22" fmla="*/ 928440 h 1916160"/>
              <a:gd name="connsiteX23" fmla="*/ 1620636 w 1854367"/>
              <a:gd name="connsiteY23" fmla="*/ 611982 h 1916160"/>
              <a:gd name="connsiteX24" fmla="*/ 1304179 w 1854367"/>
              <a:gd name="connsiteY24" fmla="*/ 295524 h 1916160"/>
              <a:gd name="connsiteX25" fmla="*/ 1304179 w 1854367"/>
              <a:gd name="connsiteY25" fmla="*/ 286542 h 1916160"/>
              <a:gd name="connsiteX26" fmla="*/ 1629618 w 1854367"/>
              <a:gd name="connsiteY26" fmla="*/ 611982 h 1916160"/>
              <a:gd name="connsiteX27" fmla="*/ 1304179 w 1854367"/>
              <a:gd name="connsiteY27" fmla="*/ 937422 h 1916160"/>
              <a:gd name="connsiteX28" fmla="*/ 978739 w 1854367"/>
              <a:gd name="connsiteY28" fmla="*/ 611982 h 1916160"/>
              <a:gd name="connsiteX29" fmla="*/ 1304179 w 1854367"/>
              <a:gd name="connsiteY29" fmla="*/ 286542 h 1916160"/>
              <a:gd name="connsiteX30" fmla="*/ 1304177 w 1854367"/>
              <a:gd name="connsiteY30" fmla="*/ 189777 h 1916160"/>
              <a:gd name="connsiteX31" fmla="*/ 881973 w 1854367"/>
              <a:gd name="connsiteY31" fmla="*/ 611982 h 1916160"/>
              <a:gd name="connsiteX32" fmla="*/ 1304177 w 1854367"/>
              <a:gd name="connsiteY32" fmla="*/ 1034187 h 1916160"/>
              <a:gd name="connsiteX33" fmla="*/ 1726382 w 1854367"/>
              <a:gd name="connsiteY33" fmla="*/ 611982 h 1916160"/>
              <a:gd name="connsiteX34" fmla="*/ 1304177 w 1854367"/>
              <a:gd name="connsiteY34" fmla="*/ 189777 h 1916160"/>
              <a:gd name="connsiteX35" fmla="*/ 1304177 w 1854367"/>
              <a:gd name="connsiteY35" fmla="*/ 177793 h 1916160"/>
              <a:gd name="connsiteX36" fmla="*/ 1738366 w 1854367"/>
              <a:gd name="connsiteY36" fmla="*/ 611982 h 1916160"/>
              <a:gd name="connsiteX37" fmla="*/ 1304177 w 1854367"/>
              <a:gd name="connsiteY37" fmla="*/ 1046170 h 1916160"/>
              <a:gd name="connsiteX38" fmla="*/ 869989 w 1854367"/>
              <a:gd name="connsiteY38" fmla="*/ 611982 h 1916160"/>
              <a:gd name="connsiteX39" fmla="*/ 1304177 w 1854367"/>
              <a:gd name="connsiteY39" fmla="*/ 177793 h 1916160"/>
              <a:gd name="connsiteX40" fmla="*/ 1304177 w 1854367"/>
              <a:gd name="connsiteY40" fmla="*/ 84030 h 1916160"/>
              <a:gd name="connsiteX41" fmla="*/ 776226 w 1854367"/>
              <a:gd name="connsiteY41" fmla="*/ 611982 h 1916160"/>
              <a:gd name="connsiteX42" fmla="*/ 1304177 w 1854367"/>
              <a:gd name="connsiteY42" fmla="*/ 1139933 h 1916160"/>
              <a:gd name="connsiteX43" fmla="*/ 1832129 w 1854367"/>
              <a:gd name="connsiteY43" fmla="*/ 611982 h 1916160"/>
              <a:gd name="connsiteX44" fmla="*/ 1304177 w 1854367"/>
              <a:gd name="connsiteY44" fmla="*/ 84030 h 1916160"/>
              <a:gd name="connsiteX45" fmla="*/ 1304179 w 1854367"/>
              <a:gd name="connsiteY45" fmla="*/ 69044 h 1916160"/>
              <a:gd name="connsiteX46" fmla="*/ 1847116 w 1854367"/>
              <a:gd name="connsiteY46" fmla="*/ 611982 h 1916160"/>
              <a:gd name="connsiteX47" fmla="*/ 1304179 w 1854367"/>
              <a:gd name="connsiteY47" fmla="*/ 1154919 h 1916160"/>
              <a:gd name="connsiteX48" fmla="*/ 761241 w 1854367"/>
              <a:gd name="connsiteY48" fmla="*/ 611982 h 1916160"/>
              <a:gd name="connsiteX49" fmla="*/ 1304179 w 1854367"/>
              <a:gd name="connsiteY49" fmla="*/ 69044 h 1916160"/>
              <a:gd name="connsiteX50" fmla="*/ 1719039 w 1854367"/>
              <a:gd name="connsiteY50" fmla="*/ 0 h 1916160"/>
              <a:gd name="connsiteX51" fmla="*/ 1751868 w 1854367"/>
              <a:gd name="connsiteY51" fmla="*/ 0 h 1916160"/>
              <a:gd name="connsiteX52" fmla="*/ 1841887 w 1854367"/>
              <a:gd name="connsiteY52" fmla="*/ 74273 h 1916160"/>
              <a:gd name="connsiteX53" fmla="*/ 1854367 w 1854367"/>
              <a:gd name="connsiteY53" fmla="*/ 89399 h 1916160"/>
              <a:gd name="connsiteX54" fmla="*/ 1854367 w 1854367"/>
              <a:gd name="connsiteY54" fmla="*/ 122227 h 1916160"/>
              <a:gd name="connsiteX55" fmla="*/ 1827046 w 1854367"/>
              <a:gd name="connsiteY55" fmla="*/ 89114 h 1916160"/>
              <a:gd name="connsiteX56" fmla="*/ 1460379 w 1854367"/>
              <a:gd name="connsiteY56" fmla="*/ 0 h 1916160"/>
              <a:gd name="connsiteX57" fmla="*/ 1520772 w 1854367"/>
              <a:gd name="connsiteY57" fmla="*/ 0 h 1916160"/>
              <a:gd name="connsiteX58" fmla="*/ 1557842 w 1854367"/>
              <a:gd name="connsiteY58" fmla="*/ 11508 h 1916160"/>
              <a:gd name="connsiteX59" fmla="*/ 1844565 w 1854367"/>
              <a:gd name="connsiteY59" fmla="*/ 247617 h 1916160"/>
              <a:gd name="connsiteX60" fmla="*/ 1854367 w 1854367"/>
              <a:gd name="connsiteY60" fmla="*/ 265675 h 1916160"/>
              <a:gd name="connsiteX61" fmla="*/ 1854367 w 1854367"/>
              <a:gd name="connsiteY61" fmla="*/ 303211 h 1916160"/>
              <a:gd name="connsiteX62" fmla="*/ 1829650 w 1854367"/>
              <a:gd name="connsiteY62" fmla="*/ 257674 h 1916160"/>
              <a:gd name="connsiteX63" fmla="*/ 1550841 w 1854367"/>
              <a:gd name="connsiteY63" fmla="*/ 28081 h 1916160"/>
              <a:gd name="connsiteX64" fmla="*/ 1087583 w 1854367"/>
              <a:gd name="connsiteY64" fmla="*/ 0 h 1916160"/>
              <a:gd name="connsiteX65" fmla="*/ 1147975 w 1854367"/>
              <a:gd name="connsiteY65" fmla="*/ 0 h 1916160"/>
              <a:gd name="connsiteX66" fmla="*/ 1057513 w 1854367"/>
              <a:gd name="connsiteY66" fmla="*/ 28081 h 1916160"/>
              <a:gd name="connsiteX67" fmla="*/ 670479 w 1854367"/>
              <a:gd name="connsiteY67" fmla="*/ 611981 h 1916160"/>
              <a:gd name="connsiteX68" fmla="*/ 1304177 w 1854367"/>
              <a:gd name="connsiteY68" fmla="*/ 1245679 h 1916160"/>
              <a:gd name="connsiteX69" fmla="*/ 1829650 w 1854367"/>
              <a:gd name="connsiteY69" fmla="*/ 966287 h 1916160"/>
              <a:gd name="connsiteX70" fmla="*/ 1854367 w 1854367"/>
              <a:gd name="connsiteY70" fmla="*/ 920750 h 1916160"/>
              <a:gd name="connsiteX71" fmla="*/ 1854367 w 1854367"/>
              <a:gd name="connsiteY71" fmla="*/ 958286 h 1916160"/>
              <a:gd name="connsiteX72" fmla="*/ 1844565 w 1854367"/>
              <a:gd name="connsiteY72" fmla="*/ 976344 h 1916160"/>
              <a:gd name="connsiteX73" fmla="*/ 1304177 w 1854367"/>
              <a:gd name="connsiteY73" fmla="*/ 1263666 h 1916160"/>
              <a:gd name="connsiteX74" fmla="*/ 652492 w 1854367"/>
              <a:gd name="connsiteY74" fmla="*/ 611981 h 1916160"/>
              <a:gd name="connsiteX75" fmla="*/ 1050512 w 1854367"/>
              <a:gd name="connsiteY75" fmla="*/ 11508 h 1916160"/>
              <a:gd name="connsiteX76" fmla="*/ 856490 w 1854367"/>
              <a:gd name="connsiteY76" fmla="*/ 0 h 1916160"/>
              <a:gd name="connsiteX77" fmla="*/ 889318 w 1854367"/>
              <a:gd name="connsiteY77" fmla="*/ 0 h 1916160"/>
              <a:gd name="connsiteX78" fmla="*/ 781311 w 1854367"/>
              <a:gd name="connsiteY78" fmla="*/ 89114 h 1916160"/>
              <a:gd name="connsiteX79" fmla="*/ 564732 w 1854367"/>
              <a:gd name="connsiteY79" fmla="*/ 611982 h 1916160"/>
              <a:gd name="connsiteX80" fmla="*/ 1304179 w 1854367"/>
              <a:gd name="connsiteY80" fmla="*/ 1351428 h 1916160"/>
              <a:gd name="connsiteX81" fmla="*/ 1827046 w 1854367"/>
              <a:gd name="connsiteY81" fmla="*/ 1134849 h 1916160"/>
              <a:gd name="connsiteX82" fmla="*/ 1854367 w 1854367"/>
              <a:gd name="connsiteY82" fmla="*/ 1101736 h 1916160"/>
              <a:gd name="connsiteX83" fmla="*/ 1854367 w 1854367"/>
              <a:gd name="connsiteY83" fmla="*/ 1134565 h 1916160"/>
              <a:gd name="connsiteX84" fmla="*/ 1841887 w 1854367"/>
              <a:gd name="connsiteY84" fmla="*/ 1149690 h 1916160"/>
              <a:gd name="connsiteX85" fmla="*/ 1304179 w 1854367"/>
              <a:gd name="connsiteY85" fmla="*/ 1372416 h 1916160"/>
              <a:gd name="connsiteX86" fmla="*/ 543744 w 1854367"/>
              <a:gd name="connsiteY86" fmla="*/ 611982 h 1916160"/>
              <a:gd name="connsiteX87" fmla="*/ 766470 w 1854367"/>
              <a:gd name="connsiteY87" fmla="*/ 74273 h 1916160"/>
              <a:gd name="connsiteX88" fmla="*/ 687409 w 1854367"/>
              <a:gd name="connsiteY88" fmla="*/ 0 h 1916160"/>
              <a:gd name="connsiteX89" fmla="*/ 723916 w 1854367"/>
              <a:gd name="connsiteY89" fmla="*/ 0 h 1916160"/>
              <a:gd name="connsiteX90" fmla="*/ 706536 w 1854367"/>
              <a:gd name="connsiteY90" fmla="*/ 14339 h 1916160"/>
              <a:gd name="connsiteX91" fmla="*/ 458985 w 1854367"/>
              <a:gd name="connsiteY91" fmla="*/ 611982 h 1916160"/>
              <a:gd name="connsiteX92" fmla="*/ 1304179 w 1854367"/>
              <a:gd name="connsiteY92" fmla="*/ 1457175 h 1916160"/>
              <a:gd name="connsiteX93" fmla="*/ 1776734 w 1854367"/>
              <a:gd name="connsiteY93" fmla="*/ 1312830 h 1916160"/>
              <a:gd name="connsiteX94" fmla="*/ 1854367 w 1854367"/>
              <a:gd name="connsiteY94" fmla="*/ 1248777 h 1916160"/>
              <a:gd name="connsiteX95" fmla="*/ 1854367 w 1854367"/>
              <a:gd name="connsiteY95" fmla="*/ 1279737 h 1916160"/>
              <a:gd name="connsiteX96" fmla="*/ 1790148 w 1854367"/>
              <a:gd name="connsiteY96" fmla="*/ 1332723 h 1916160"/>
              <a:gd name="connsiteX97" fmla="*/ 1304179 w 1854367"/>
              <a:gd name="connsiteY97" fmla="*/ 1481165 h 1916160"/>
              <a:gd name="connsiteX98" fmla="*/ 434996 w 1854367"/>
              <a:gd name="connsiteY98" fmla="*/ 611982 h 1916160"/>
              <a:gd name="connsiteX99" fmla="*/ 583439 w 1854367"/>
              <a:gd name="connsiteY99" fmla="*/ 126013 h 1916160"/>
              <a:gd name="connsiteX100" fmla="*/ 547066 w 1854367"/>
              <a:gd name="connsiteY100" fmla="*/ 0 h 1916160"/>
              <a:gd name="connsiteX101" fmla="*/ 581898 w 1854367"/>
              <a:gd name="connsiteY101" fmla="*/ 0 h 1916160"/>
              <a:gd name="connsiteX102" fmla="*/ 515644 w 1854367"/>
              <a:gd name="connsiteY102" fmla="*/ 80301 h 1916160"/>
              <a:gd name="connsiteX103" fmla="*/ 353238 w 1854367"/>
              <a:gd name="connsiteY103" fmla="*/ 611982 h 1916160"/>
              <a:gd name="connsiteX104" fmla="*/ 1304179 w 1854367"/>
              <a:gd name="connsiteY104" fmla="*/ 1562923 h 1916160"/>
              <a:gd name="connsiteX105" fmla="*/ 1835860 w 1854367"/>
              <a:gd name="connsiteY105" fmla="*/ 1400517 h 1916160"/>
              <a:gd name="connsiteX106" fmla="*/ 1854367 w 1854367"/>
              <a:gd name="connsiteY106" fmla="*/ 1385248 h 1916160"/>
              <a:gd name="connsiteX107" fmla="*/ 1854367 w 1854367"/>
              <a:gd name="connsiteY107" fmla="*/ 1420080 h 1916160"/>
              <a:gd name="connsiteX108" fmla="*/ 1850950 w 1854367"/>
              <a:gd name="connsiteY108" fmla="*/ 1422899 h 1916160"/>
              <a:gd name="connsiteX109" fmla="*/ 1304179 w 1854367"/>
              <a:gd name="connsiteY109" fmla="*/ 1589914 h 1916160"/>
              <a:gd name="connsiteX110" fmla="*/ 326247 w 1854367"/>
              <a:gd name="connsiteY110" fmla="*/ 611982 h 1916160"/>
              <a:gd name="connsiteX111" fmla="*/ 493263 w 1854367"/>
              <a:gd name="connsiteY111" fmla="*/ 65210 h 1916160"/>
              <a:gd name="connsiteX112" fmla="*/ 406721 w 1854367"/>
              <a:gd name="connsiteY112" fmla="*/ 0 h 1916160"/>
              <a:gd name="connsiteX113" fmla="*/ 445427 w 1854367"/>
              <a:gd name="connsiteY113" fmla="*/ 0 h 1916160"/>
              <a:gd name="connsiteX114" fmla="*/ 427955 w 1854367"/>
              <a:gd name="connsiteY114" fmla="*/ 21176 h 1916160"/>
              <a:gd name="connsiteX115" fmla="*/ 247489 w 1854367"/>
              <a:gd name="connsiteY115" fmla="*/ 611981 h 1916160"/>
              <a:gd name="connsiteX116" fmla="*/ 1304177 w 1854367"/>
              <a:gd name="connsiteY116" fmla="*/ 1668669 h 1916160"/>
              <a:gd name="connsiteX117" fmla="*/ 1807858 w 1854367"/>
              <a:gd name="connsiteY117" fmla="*/ 1541133 h 1916160"/>
              <a:gd name="connsiteX118" fmla="*/ 1854367 w 1854367"/>
              <a:gd name="connsiteY118" fmla="*/ 1512877 h 1916160"/>
              <a:gd name="connsiteX119" fmla="*/ 1854367 w 1854367"/>
              <a:gd name="connsiteY119" fmla="*/ 1547934 h 1916160"/>
              <a:gd name="connsiteX120" fmla="*/ 1822153 w 1854367"/>
              <a:gd name="connsiteY120" fmla="*/ 1567505 h 1916160"/>
              <a:gd name="connsiteX121" fmla="*/ 1304177 w 1854367"/>
              <a:gd name="connsiteY121" fmla="*/ 1698661 h 1916160"/>
              <a:gd name="connsiteX122" fmla="*/ 217497 w 1854367"/>
              <a:gd name="connsiteY122" fmla="*/ 611981 h 1916160"/>
              <a:gd name="connsiteX123" fmla="*/ 403085 w 1854367"/>
              <a:gd name="connsiteY123" fmla="*/ 4407 h 1916160"/>
              <a:gd name="connsiteX124" fmla="*/ 282300 w 1854367"/>
              <a:gd name="connsiteY124" fmla="*/ 0 h 1916160"/>
              <a:gd name="connsiteX125" fmla="*/ 319672 w 1854367"/>
              <a:gd name="connsiteY125" fmla="*/ 0 h 1916160"/>
              <a:gd name="connsiteX126" fmla="*/ 233093 w 1854367"/>
              <a:gd name="connsiteY126" fmla="*/ 159509 h 1916160"/>
              <a:gd name="connsiteX127" fmla="*/ 141743 w 1854367"/>
              <a:gd name="connsiteY127" fmla="*/ 611982 h 1916160"/>
              <a:gd name="connsiteX128" fmla="*/ 1304179 w 1854367"/>
              <a:gd name="connsiteY128" fmla="*/ 1774417 h 1916160"/>
              <a:gd name="connsiteX129" fmla="*/ 1756651 w 1854367"/>
              <a:gd name="connsiteY129" fmla="*/ 1683067 h 1916160"/>
              <a:gd name="connsiteX130" fmla="*/ 1854367 w 1854367"/>
              <a:gd name="connsiteY130" fmla="*/ 1635995 h 1916160"/>
              <a:gd name="connsiteX131" fmla="*/ 1854367 w 1854367"/>
              <a:gd name="connsiteY131" fmla="*/ 1672583 h 1916160"/>
              <a:gd name="connsiteX132" fmla="*/ 1769494 w 1854367"/>
              <a:gd name="connsiteY132" fmla="*/ 1713468 h 1916160"/>
              <a:gd name="connsiteX133" fmla="*/ 1304179 w 1854367"/>
              <a:gd name="connsiteY133" fmla="*/ 1807411 h 1916160"/>
              <a:gd name="connsiteX134" fmla="*/ 108749 w 1854367"/>
              <a:gd name="connsiteY134" fmla="*/ 611982 h 1916160"/>
              <a:gd name="connsiteX135" fmla="*/ 202692 w 1854367"/>
              <a:gd name="connsiteY135" fmla="*/ 146666 h 1916160"/>
              <a:gd name="connsiteX136" fmla="*/ 159121 w 1854367"/>
              <a:gd name="connsiteY136" fmla="*/ 0 h 1916160"/>
              <a:gd name="connsiteX137" fmla="*/ 199892 w 1854367"/>
              <a:gd name="connsiteY137" fmla="*/ 0 h 1916160"/>
              <a:gd name="connsiteX138" fmla="*/ 135655 w 1854367"/>
              <a:gd name="connsiteY138" fmla="*/ 118348 h 1916160"/>
              <a:gd name="connsiteX139" fmla="*/ 35995 w 1854367"/>
              <a:gd name="connsiteY139" fmla="*/ 611982 h 1916160"/>
              <a:gd name="connsiteX140" fmla="*/ 1304177 w 1854367"/>
              <a:gd name="connsiteY140" fmla="*/ 1880164 h 1916160"/>
              <a:gd name="connsiteX141" fmla="*/ 1797811 w 1854367"/>
              <a:gd name="connsiteY141" fmla="*/ 1780504 h 1916160"/>
              <a:gd name="connsiteX142" fmla="*/ 1854367 w 1854367"/>
              <a:gd name="connsiteY142" fmla="*/ 1753260 h 1916160"/>
              <a:gd name="connsiteX143" fmla="*/ 1854367 w 1854367"/>
              <a:gd name="connsiteY143" fmla="*/ 1793177 h 1916160"/>
              <a:gd name="connsiteX144" fmla="*/ 1811824 w 1854367"/>
              <a:gd name="connsiteY144" fmla="*/ 1813671 h 1916160"/>
              <a:gd name="connsiteX145" fmla="*/ 1304179 w 1854367"/>
              <a:gd name="connsiteY145" fmla="*/ 1916160 h 1916160"/>
              <a:gd name="connsiteX146" fmla="*/ 0 w 1854367"/>
              <a:gd name="connsiteY146" fmla="*/ 611982 h 1916160"/>
              <a:gd name="connsiteX147" fmla="*/ 102489 w 1854367"/>
              <a:gd name="connsiteY147" fmla="*/ 104336 h 1916160"/>
            </a:gdLst>
            <a:rect l="l" t="t" r="r" b="b"/>
            <a:pathLst>
              <a:path w="1854367" h="1916160">
                <a:moveTo>
                  <a:pt x="1304177" y="507019"/>
                </a:moveTo>
                <a:cubicBezTo>
                  <a:pt x="1246209" y="507019"/>
                  <a:pt x="1199215" y="554013"/>
                  <a:pt x="1199215" y="611982"/>
                </a:cubicBezTo>
                <a:cubicBezTo>
                  <a:pt x="1199215" y="669951"/>
                  <a:pt x="1246209" y="716945"/>
                  <a:pt x="1304177" y="716945"/>
                </a:cubicBezTo>
                <a:cubicBezTo>
                  <a:pt x="1362147" y="716945"/>
                  <a:pt x="1409141" y="669951"/>
                  <a:pt x="1409141" y="611982"/>
                </a:cubicBezTo>
                <a:cubicBezTo>
                  <a:pt x="1409141" y="554013"/>
                  <a:pt x="1362147" y="507019"/>
                  <a:pt x="1304177" y="507019"/>
                </a:cubicBezTo>
                <a:close/>
                <a:moveTo>
                  <a:pt x="1304179" y="504039"/>
                </a:moveTo>
                <a:cubicBezTo>
                  <a:pt x="1363793" y="504039"/>
                  <a:pt x="1412121" y="552367"/>
                  <a:pt x="1412121" y="611982"/>
                </a:cubicBezTo>
                <a:cubicBezTo>
                  <a:pt x="1412121" y="671597"/>
                  <a:pt x="1363793" y="719925"/>
                  <a:pt x="1304179" y="719925"/>
                </a:cubicBezTo>
                <a:cubicBezTo>
                  <a:pt x="1244563" y="719925"/>
                  <a:pt x="1196235" y="671597"/>
                  <a:pt x="1196235" y="611982"/>
                </a:cubicBezTo>
                <a:cubicBezTo>
                  <a:pt x="1196235" y="552367"/>
                  <a:pt x="1244563" y="504039"/>
                  <a:pt x="1304179" y="504039"/>
                </a:cubicBezTo>
                <a:close/>
                <a:moveTo>
                  <a:pt x="1304179" y="401271"/>
                </a:moveTo>
                <a:cubicBezTo>
                  <a:pt x="1187807" y="401271"/>
                  <a:pt x="1093469" y="495609"/>
                  <a:pt x="1093469" y="611981"/>
                </a:cubicBezTo>
                <a:cubicBezTo>
                  <a:pt x="1093469" y="728353"/>
                  <a:pt x="1187807" y="822691"/>
                  <a:pt x="1304179" y="822691"/>
                </a:cubicBezTo>
                <a:cubicBezTo>
                  <a:pt x="1420551" y="822691"/>
                  <a:pt x="1514888" y="728353"/>
                  <a:pt x="1514888" y="611981"/>
                </a:cubicBezTo>
                <a:cubicBezTo>
                  <a:pt x="1514888" y="495609"/>
                  <a:pt x="1420551" y="401271"/>
                  <a:pt x="1304179" y="401271"/>
                </a:cubicBezTo>
                <a:close/>
                <a:moveTo>
                  <a:pt x="1304179" y="395290"/>
                </a:moveTo>
                <a:cubicBezTo>
                  <a:pt x="1423853" y="395290"/>
                  <a:pt x="1520869" y="492306"/>
                  <a:pt x="1520869" y="611981"/>
                </a:cubicBezTo>
                <a:cubicBezTo>
                  <a:pt x="1520869" y="731656"/>
                  <a:pt x="1423853" y="828672"/>
                  <a:pt x="1304179" y="828672"/>
                </a:cubicBezTo>
                <a:cubicBezTo>
                  <a:pt x="1184503" y="828672"/>
                  <a:pt x="1087488" y="731656"/>
                  <a:pt x="1087488" y="611981"/>
                </a:cubicBezTo>
                <a:cubicBezTo>
                  <a:pt x="1087488" y="492306"/>
                  <a:pt x="1184503" y="395290"/>
                  <a:pt x="1304179" y="395290"/>
                </a:cubicBezTo>
                <a:close/>
                <a:moveTo>
                  <a:pt x="1304179" y="295524"/>
                </a:moveTo>
                <a:cubicBezTo>
                  <a:pt x="1129404" y="295524"/>
                  <a:pt x="987721" y="437207"/>
                  <a:pt x="987721" y="611982"/>
                </a:cubicBezTo>
                <a:cubicBezTo>
                  <a:pt x="987721" y="786756"/>
                  <a:pt x="1129404" y="928440"/>
                  <a:pt x="1304179" y="928440"/>
                </a:cubicBezTo>
                <a:cubicBezTo>
                  <a:pt x="1478953" y="928440"/>
                  <a:pt x="1620636" y="786756"/>
                  <a:pt x="1620636" y="611982"/>
                </a:cubicBezTo>
                <a:cubicBezTo>
                  <a:pt x="1620636" y="437207"/>
                  <a:pt x="1478953" y="295524"/>
                  <a:pt x="1304179" y="295524"/>
                </a:cubicBezTo>
                <a:close/>
                <a:moveTo>
                  <a:pt x="1304179" y="286542"/>
                </a:moveTo>
                <a:cubicBezTo>
                  <a:pt x="1483914" y="286542"/>
                  <a:pt x="1629618" y="432246"/>
                  <a:pt x="1629618" y="611982"/>
                </a:cubicBezTo>
                <a:cubicBezTo>
                  <a:pt x="1629618" y="791718"/>
                  <a:pt x="1483914" y="937422"/>
                  <a:pt x="1304179" y="937422"/>
                </a:cubicBezTo>
                <a:cubicBezTo>
                  <a:pt x="1124443" y="937422"/>
                  <a:pt x="978739" y="791718"/>
                  <a:pt x="978739" y="611982"/>
                </a:cubicBezTo>
                <a:cubicBezTo>
                  <a:pt x="978739" y="432246"/>
                  <a:pt x="1124443" y="286542"/>
                  <a:pt x="1304179" y="286542"/>
                </a:cubicBezTo>
                <a:close/>
                <a:moveTo>
                  <a:pt x="1304177" y="189777"/>
                </a:moveTo>
                <a:cubicBezTo>
                  <a:pt x="1071001" y="189777"/>
                  <a:pt x="881973" y="378805"/>
                  <a:pt x="881973" y="611982"/>
                </a:cubicBezTo>
                <a:cubicBezTo>
                  <a:pt x="881973" y="845158"/>
                  <a:pt x="1071001" y="1034187"/>
                  <a:pt x="1304177" y="1034187"/>
                </a:cubicBezTo>
                <a:cubicBezTo>
                  <a:pt x="1537354" y="1034187"/>
                  <a:pt x="1726382" y="845158"/>
                  <a:pt x="1726382" y="611982"/>
                </a:cubicBezTo>
                <a:cubicBezTo>
                  <a:pt x="1726382" y="378805"/>
                  <a:pt x="1537354" y="189777"/>
                  <a:pt x="1304177" y="189777"/>
                </a:cubicBezTo>
                <a:close/>
                <a:moveTo>
                  <a:pt x="1304177" y="177793"/>
                </a:moveTo>
                <a:cubicBezTo>
                  <a:pt x="1543973" y="177793"/>
                  <a:pt x="1738366" y="372186"/>
                  <a:pt x="1738366" y="611982"/>
                </a:cubicBezTo>
                <a:cubicBezTo>
                  <a:pt x="1738366" y="851777"/>
                  <a:pt x="1543973" y="1046170"/>
                  <a:pt x="1304177" y="1046170"/>
                </a:cubicBezTo>
                <a:cubicBezTo>
                  <a:pt x="1064382" y="1046170"/>
                  <a:pt x="869989" y="851777"/>
                  <a:pt x="869989" y="611982"/>
                </a:cubicBezTo>
                <a:cubicBezTo>
                  <a:pt x="869989" y="372186"/>
                  <a:pt x="1064382" y="177793"/>
                  <a:pt x="1304177" y="177793"/>
                </a:cubicBezTo>
                <a:close/>
                <a:moveTo>
                  <a:pt x="1304177" y="84030"/>
                </a:moveTo>
                <a:cubicBezTo>
                  <a:pt x="1012598" y="84030"/>
                  <a:pt x="776226" y="320402"/>
                  <a:pt x="776226" y="611982"/>
                </a:cubicBezTo>
                <a:cubicBezTo>
                  <a:pt x="776226" y="903561"/>
                  <a:pt x="1012598" y="1139933"/>
                  <a:pt x="1304177" y="1139933"/>
                </a:cubicBezTo>
                <a:cubicBezTo>
                  <a:pt x="1595757" y="1139933"/>
                  <a:pt x="1832129" y="903561"/>
                  <a:pt x="1832129" y="611982"/>
                </a:cubicBezTo>
                <a:cubicBezTo>
                  <a:pt x="1832129" y="320402"/>
                  <a:pt x="1595757" y="84030"/>
                  <a:pt x="1304177" y="84030"/>
                </a:cubicBezTo>
                <a:close/>
                <a:moveTo>
                  <a:pt x="1304179" y="69044"/>
                </a:moveTo>
                <a:cubicBezTo>
                  <a:pt x="1604034" y="69044"/>
                  <a:pt x="1847116" y="312126"/>
                  <a:pt x="1847116" y="611982"/>
                </a:cubicBezTo>
                <a:cubicBezTo>
                  <a:pt x="1847116" y="911837"/>
                  <a:pt x="1604034" y="1154919"/>
                  <a:pt x="1304179" y="1154919"/>
                </a:cubicBezTo>
                <a:cubicBezTo>
                  <a:pt x="1004323" y="1154919"/>
                  <a:pt x="761241" y="911837"/>
                  <a:pt x="761241" y="611982"/>
                </a:cubicBezTo>
                <a:cubicBezTo>
                  <a:pt x="761241" y="312126"/>
                  <a:pt x="1004323" y="69044"/>
                  <a:pt x="1304179" y="69044"/>
                </a:cubicBezTo>
                <a:close/>
                <a:moveTo>
                  <a:pt x="1719039" y="0"/>
                </a:moveTo>
                <a:lnTo>
                  <a:pt x="1751868" y="0"/>
                </a:lnTo>
                <a:lnTo>
                  <a:pt x="1841887" y="74273"/>
                </a:lnTo>
                <a:lnTo>
                  <a:pt x="1854367" y="89399"/>
                </a:lnTo>
                <a:lnTo>
                  <a:pt x="1854367" y="122227"/>
                </a:lnTo>
                <a:lnTo>
                  <a:pt x="1827046" y="89114"/>
                </a:lnTo>
                <a:close/>
                <a:moveTo>
                  <a:pt x="1460379" y="0"/>
                </a:moveTo>
                <a:lnTo>
                  <a:pt x="1520772" y="0"/>
                </a:lnTo>
                <a:lnTo>
                  <a:pt x="1557842" y="11508"/>
                </a:lnTo>
                <a:cubicBezTo>
                  <a:pt x="1674792" y="60973"/>
                  <a:pt x="1774298" y="143607"/>
                  <a:pt x="1844565" y="247617"/>
                </a:cubicBezTo>
                <a:lnTo>
                  <a:pt x="1854367" y="265675"/>
                </a:lnTo>
                <a:lnTo>
                  <a:pt x="1854367" y="303211"/>
                </a:lnTo>
                <a:lnTo>
                  <a:pt x="1829650" y="257674"/>
                </a:lnTo>
                <a:cubicBezTo>
                  <a:pt x="1761322" y="156535"/>
                  <a:pt x="1664563" y="76181"/>
                  <a:pt x="1550841" y="28081"/>
                </a:cubicBezTo>
                <a:close/>
                <a:moveTo>
                  <a:pt x="1087583" y="0"/>
                </a:moveTo>
                <a:lnTo>
                  <a:pt x="1147975" y="0"/>
                </a:lnTo>
                <a:lnTo>
                  <a:pt x="1057513" y="28081"/>
                </a:lnTo>
                <a:cubicBezTo>
                  <a:pt x="830070" y="124282"/>
                  <a:pt x="670479" y="349494"/>
                  <a:pt x="670479" y="611981"/>
                </a:cubicBezTo>
                <a:cubicBezTo>
                  <a:pt x="670479" y="961962"/>
                  <a:pt x="954196" y="1245679"/>
                  <a:pt x="1304177" y="1245679"/>
                </a:cubicBezTo>
                <a:cubicBezTo>
                  <a:pt x="1522916" y="1245679"/>
                  <a:pt x="1715770" y="1134853"/>
                  <a:pt x="1829650" y="966287"/>
                </a:cubicBezTo>
                <a:lnTo>
                  <a:pt x="1854367" y="920750"/>
                </a:lnTo>
                <a:lnTo>
                  <a:pt x="1854367" y="958286"/>
                </a:lnTo>
                <a:lnTo>
                  <a:pt x="1844565" y="976344"/>
                </a:lnTo>
                <a:cubicBezTo>
                  <a:pt x="1727452" y="1149694"/>
                  <a:pt x="1529124" y="1263666"/>
                  <a:pt x="1304177" y="1263666"/>
                </a:cubicBezTo>
                <a:cubicBezTo>
                  <a:pt x="944262" y="1263666"/>
                  <a:pt x="652492" y="971896"/>
                  <a:pt x="652492" y="611981"/>
                </a:cubicBezTo>
                <a:cubicBezTo>
                  <a:pt x="652492" y="342044"/>
                  <a:pt x="816613" y="110439"/>
                  <a:pt x="1050512" y="11508"/>
                </a:cubicBezTo>
                <a:close/>
                <a:moveTo>
                  <a:pt x="856490" y="0"/>
                </a:moveTo>
                <a:lnTo>
                  <a:pt x="889318" y="0"/>
                </a:lnTo>
                <a:lnTo>
                  <a:pt x="781311" y="89114"/>
                </a:lnTo>
                <a:cubicBezTo>
                  <a:pt x="647498" y="222928"/>
                  <a:pt x="564732" y="407789"/>
                  <a:pt x="564732" y="611982"/>
                </a:cubicBezTo>
                <a:cubicBezTo>
                  <a:pt x="564732" y="1020367"/>
                  <a:pt x="895794" y="1351428"/>
                  <a:pt x="1304179" y="1351428"/>
                </a:cubicBezTo>
                <a:cubicBezTo>
                  <a:pt x="1508371" y="1351428"/>
                  <a:pt x="1693233" y="1268663"/>
                  <a:pt x="1827046" y="1134849"/>
                </a:cubicBezTo>
                <a:lnTo>
                  <a:pt x="1854367" y="1101736"/>
                </a:lnTo>
                <a:lnTo>
                  <a:pt x="1854367" y="1134565"/>
                </a:lnTo>
                <a:lnTo>
                  <a:pt x="1841887" y="1149690"/>
                </a:lnTo>
                <a:cubicBezTo>
                  <a:pt x="1704275" y="1287302"/>
                  <a:pt x="1514167" y="1372416"/>
                  <a:pt x="1304179" y="1372416"/>
                </a:cubicBezTo>
                <a:cubicBezTo>
                  <a:pt x="884202" y="1372416"/>
                  <a:pt x="543744" y="1031959"/>
                  <a:pt x="543744" y="611982"/>
                </a:cubicBezTo>
                <a:cubicBezTo>
                  <a:pt x="543744" y="401993"/>
                  <a:pt x="628858" y="211885"/>
                  <a:pt x="766470" y="74273"/>
                </a:cubicBezTo>
                <a:close/>
                <a:moveTo>
                  <a:pt x="687409" y="0"/>
                </a:moveTo>
                <a:lnTo>
                  <a:pt x="723916" y="0"/>
                </a:lnTo>
                <a:lnTo>
                  <a:pt x="706536" y="14339"/>
                </a:lnTo>
                <a:cubicBezTo>
                  <a:pt x="553586" y="167289"/>
                  <a:pt x="458985" y="378588"/>
                  <a:pt x="458985" y="611982"/>
                </a:cubicBezTo>
                <a:cubicBezTo>
                  <a:pt x="458985" y="1078770"/>
                  <a:pt x="837391" y="1457175"/>
                  <a:pt x="1304179" y="1457175"/>
                </a:cubicBezTo>
                <a:cubicBezTo>
                  <a:pt x="1479224" y="1457175"/>
                  <a:pt x="1641841" y="1403962"/>
                  <a:pt x="1776734" y="1312830"/>
                </a:cubicBezTo>
                <a:lnTo>
                  <a:pt x="1854367" y="1248777"/>
                </a:lnTo>
                <a:lnTo>
                  <a:pt x="1854367" y="1279737"/>
                </a:lnTo>
                <a:lnTo>
                  <a:pt x="1790148" y="1332723"/>
                </a:lnTo>
                <a:cubicBezTo>
                  <a:pt x="1651425" y="1426442"/>
                  <a:pt x="1484193" y="1481165"/>
                  <a:pt x="1304179" y="1481165"/>
                </a:cubicBezTo>
                <a:cubicBezTo>
                  <a:pt x="824143" y="1481165"/>
                  <a:pt x="434996" y="1092019"/>
                  <a:pt x="434996" y="611982"/>
                </a:cubicBezTo>
                <a:cubicBezTo>
                  <a:pt x="434996" y="431968"/>
                  <a:pt x="489720" y="264735"/>
                  <a:pt x="583439" y="126013"/>
                </a:cubicBezTo>
                <a:close/>
                <a:moveTo>
                  <a:pt x="547066" y="0"/>
                </a:moveTo>
                <a:lnTo>
                  <a:pt x="581898" y="0"/>
                </a:lnTo>
                <a:lnTo>
                  <a:pt x="515644" y="80301"/>
                </a:lnTo>
                <a:cubicBezTo>
                  <a:pt x="413109" y="232072"/>
                  <a:pt x="353238" y="415035"/>
                  <a:pt x="353238" y="611982"/>
                </a:cubicBezTo>
                <a:cubicBezTo>
                  <a:pt x="353238" y="1137172"/>
                  <a:pt x="778989" y="1562923"/>
                  <a:pt x="1304179" y="1562923"/>
                </a:cubicBezTo>
                <a:cubicBezTo>
                  <a:pt x="1501126" y="1562923"/>
                  <a:pt x="1684088" y="1503052"/>
                  <a:pt x="1835860" y="1400517"/>
                </a:cubicBezTo>
                <a:lnTo>
                  <a:pt x="1854367" y="1385248"/>
                </a:lnTo>
                <a:lnTo>
                  <a:pt x="1854367" y="1420080"/>
                </a:lnTo>
                <a:lnTo>
                  <a:pt x="1850950" y="1422899"/>
                </a:lnTo>
                <a:cubicBezTo>
                  <a:pt x="1694871" y="1528344"/>
                  <a:pt x="1506715" y="1589914"/>
                  <a:pt x="1304179" y="1589914"/>
                </a:cubicBezTo>
                <a:cubicBezTo>
                  <a:pt x="764083" y="1589914"/>
                  <a:pt x="326247" y="1152078"/>
                  <a:pt x="326247" y="611982"/>
                </a:cubicBezTo>
                <a:cubicBezTo>
                  <a:pt x="326247" y="409445"/>
                  <a:pt x="387818" y="221289"/>
                  <a:pt x="493263" y="65210"/>
                </a:cubicBezTo>
                <a:close/>
                <a:moveTo>
                  <a:pt x="406721" y="0"/>
                </a:moveTo>
                <a:lnTo>
                  <a:pt x="445427" y="0"/>
                </a:lnTo>
                <a:lnTo>
                  <a:pt x="427955" y="21176"/>
                </a:lnTo>
                <a:cubicBezTo>
                  <a:pt x="314018" y="189825"/>
                  <a:pt x="247489" y="393133"/>
                  <a:pt x="247489" y="611981"/>
                </a:cubicBezTo>
                <a:cubicBezTo>
                  <a:pt x="247489" y="1195573"/>
                  <a:pt x="720585" y="1668669"/>
                  <a:pt x="1304177" y="1668669"/>
                </a:cubicBezTo>
                <a:cubicBezTo>
                  <a:pt x="1486550" y="1668669"/>
                  <a:pt x="1658132" y="1622468"/>
                  <a:pt x="1807858" y="1541133"/>
                </a:cubicBezTo>
                <a:lnTo>
                  <a:pt x="1854367" y="1512877"/>
                </a:lnTo>
                <a:lnTo>
                  <a:pt x="1854367" y="1547934"/>
                </a:lnTo>
                <a:lnTo>
                  <a:pt x="1822153" y="1567505"/>
                </a:lnTo>
                <a:cubicBezTo>
                  <a:pt x="1668178" y="1651149"/>
                  <a:pt x="1491726" y="1698661"/>
                  <a:pt x="1304177" y="1698661"/>
                </a:cubicBezTo>
                <a:cubicBezTo>
                  <a:pt x="704021" y="1698661"/>
                  <a:pt x="217497" y="1212137"/>
                  <a:pt x="217497" y="611981"/>
                </a:cubicBezTo>
                <a:cubicBezTo>
                  <a:pt x="217497" y="386922"/>
                  <a:pt x="285914" y="177843"/>
                  <a:pt x="403085" y="4407"/>
                </a:cubicBezTo>
                <a:close/>
                <a:moveTo>
                  <a:pt x="282300" y="0"/>
                </a:moveTo>
                <a:lnTo>
                  <a:pt x="319672" y="0"/>
                </a:lnTo>
                <a:lnTo>
                  <a:pt x="233093" y="159509"/>
                </a:lnTo>
                <a:cubicBezTo>
                  <a:pt x="174271" y="298581"/>
                  <a:pt x="141743" y="451483"/>
                  <a:pt x="141743" y="611982"/>
                </a:cubicBezTo>
                <a:cubicBezTo>
                  <a:pt x="141743" y="1253977"/>
                  <a:pt x="662183" y="1774417"/>
                  <a:pt x="1304179" y="1774417"/>
                </a:cubicBezTo>
                <a:cubicBezTo>
                  <a:pt x="1464678" y="1774417"/>
                  <a:pt x="1617579" y="1741890"/>
                  <a:pt x="1756651" y="1683067"/>
                </a:cubicBezTo>
                <a:lnTo>
                  <a:pt x="1854367" y="1635995"/>
                </a:lnTo>
                <a:lnTo>
                  <a:pt x="1854367" y="1672583"/>
                </a:lnTo>
                <a:lnTo>
                  <a:pt x="1769494" y="1713468"/>
                </a:lnTo>
                <a:cubicBezTo>
                  <a:pt x="1626475" y="1773960"/>
                  <a:pt x="1469233" y="1807411"/>
                  <a:pt x="1304179" y="1807411"/>
                </a:cubicBezTo>
                <a:cubicBezTo>
                  <a:pt x="643961" y="1807411"/>
                  <a:pt x="108749" y="1272199"/>
                  <a:pt x="108749" y="611982"/>
                </a:cubicBezTo>
                <a:cubicBezTo>
                  <a:pt x="108749" y="446927"/>
                  <a:pt x="142200" y="289686"/>
                  <a:pt x="202692" y="146666"/>
                </a:cubicBezTo>
                <a:close/>
                <a:moveTo>
                  <a:pt x="159121" y="0"/>
                </a:moveTo>
                <a:lnTo>
                  <a:pt x="199892" y="0"/>
                </a:lnTo>
                <a:lnTo>
                  <a:pt x="135655" y="118348"/>
                </a:lnTo>
                <a:cubicBezTo>
                  <a:pt x="71482" y="270071"/>
                  <a:pt x="35995" y="436882"/>
                  <a:pt x="35995" y="611982"/>
                </a:cubicBezTo>
                <a:cubicBezTo>
                  <a:pt x="35995" y="1312379"/>
                  <a:pt x="603780" y="1880164"/>
                  <a:pt x="1304177" y="1880164"/>
                </a:cubicBezTo>
                <a:cubicBezTo>
                  <a:pt x="1479276" y="1880164"/>
                  <a:pt x="1646088" y="1844678"/>
                  <a:pt x="1797811" y="1780504"/>
                </a:cubicBezTo>
                <a:lnTo>
                  <a:pt x="1854367" y="1753260"/>
                </a:lnTo>
                <a:lnTo>
                  <a:pt x="1854367" y="1793177"/>
                </a:lnTo>
                <a:lnTo>
                  <a:pt x="1811824" y="1813671"/>
                </a:lnTo>
                <a:cubicBezTo>
                  <a:pt x="1655794" y="1879666"/>
                  <a:pt x="1484248" y="1916160"/>
                  <a:pt x="1304179" y="1916160"/>
                </a:cubicBezTo>
                <a:cubicBezTo>
                  <a:pt x="583901" y="1916160"/>
                  <a:pt x="0" y="1332259"/>
                  <a:pt x="0" y="611982"/>
                </a:cubicBezTo>
                <a:cubicBezTo>
                  <a:pt x="0" y="431912"/>
                  <a:pt x="36494" y="260366"/>
                  <a:pt x="102489" y="104336"/>
                </a:cubicBezTo>
                <a:close/>
              </a:path>
            </a:pathLst>
          </a:custGeom>
          <a:solidFill>
            <a:schemeClr val="accent1">
              <a:lumMod val="40000"/>
              <a:lumOff val="6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0" flipH="0" flipV="0">
            <a:off x="0" y="5036099"/>
            <a:ext cx="1211208" cy="789069"/>
          </a:xfrm>
          <a:custGeom>
            <a:avLst/>
            <a:gdLst>
              <a:gd name="connsiteX0" fmla="*/ 1171755 w 1211208"/>
              <a:gd name="connsiteY0" fmla="*/ 710162 h 789069"/>
              <a:gd name="connsiteX1" fmla="*/ 1211208 w 1211208"/>
              <a:gd name="connsiteY1" fmla="*/ 749615 h 789069"/>
              <a:gd name="connsiteX2" fmla="*/ 1171755 w 1211208"/>
              <a:gd name="connsiteY2" fmla="*/ 789069 h 789069"/>
              <a:gd name="connsiteX3" fmla="*/ 1132301 w 1211208"/>
              <a:gd name="connsiteY3" fmla="*/ 749615 h 789069"/>
              <a:gd name="connsiteX4" fmla="*/ 1171755 w 1211208"/>
              <a:gd name="connsiteY4" fmla="*/ 710162 h 789069"/>
              <a:gd name="connsiteX5" fmla="*/ 1029722 w 1211208"/>
              <a:gd name="connsiteY5" fmla="*/ 710162 h 789069"/>
              <a:gd name="connsiteX6" fmla="*/ 1069176 w 1211208"/>
              <a:gd name="connsiteY6" fmla="*/ 749615 h 789069"/>
              <a:gd name="connsiteX7" fmla="*/ 1029722 w 1211208"/>
              <a:gd name="connsiteY7" fmla="*/ 789069 h 789069"/>
              <a:gd name="connsiteX8" fmla="*/ 990268 w 1211208"/>
              <a:gd name="connsiteY8" fmla="*/ 749615 h 789069"/>
              <a:gd name="connsiteX9" fmla="*/ 1029722 w 1211208"/>
              <a:gd name="connsiteY9" fmla="*/ 710162 h 789069"/>
              <a:gd name="connsiteX10" fmla="*/ 887689 w 1211208"/>
              <a:gd name="connsiteY10" fmla="*/ 710162 h 789069"/>
              <a:gd name="connsiteX11" fmla="*/ 927142 w 1211208"/>
              <a:gd name="connsiteY11" fmla="*/ 749615 h 789069"/>
              <a:gd name="connsiteX12" fmla="*/ 887689 w 1211208"/>
              <a:gd name="connsiteY12" fmla="*/ 789069 h 789069"/>
              <a:gd name="connsiteX13" fmla="*/ 848235 w 1211208"/>
              <a:gd name="connsiteY13" fmla="*/ 749615 h 789069"/>
              <a:gd name="connsiteX14" fmla="*/ 887689 w 1211208"/>
              <a:gd name="connsiteY14" fmla="*/ 710162 h 789069"/>
              <a:gd name="connsiteX15" fmla="*/ 745657 w 1211208"/>
              <a:gd name="connsiteY15" fmla="*/ 710162 h 789069"/>
              <a:gd name="connsiteX16" fmla="*/ 785111 w 1211208"/>
              <a:gd name="connsiteY16" fmla="*/ 749615 h 789069"/>
              <a:gd name="connsiteX17" fmla="*/ 745657 w 1211208"/>
              <a:gd name="connsiteY17" fmla="*/ 789069 h 789069"/>
              <a:gd name="connsiteX18" fmla="*/ 706203 w 1211208"/>
              <a:gd name="connsiteY18" fmla="*/ 749615 h 789069"/>
              <a:gd name="connsiteX19" fmla="*/ 745657 w 1211208"/>
              <a:gd name="connsiteY19" fmla="*/ 710162 h 789069"/>
              <a:gd name="connsiteX20" fmla="*/ 603626 w 1211208"/>
              <a:gd name="connsiteY20" fmla="*/ 710162 h 789069"/>
              <a:gd name="connsiteX21" fmla="*/ 643080 w 1211208"/>
              <a:gd name="connsiteY21" fmla="*/ 749615 h 789069"/>
              <a:gd name="connsiteX22" fmla="*/ 603626 w 1211208"/>
              <a:gd name="connsiteY22" fmla="*/ 789069 h 789069"/>
              <a:gd name="connsiteX23" fmla="*/ 564172 w 1211208"/>
              <a:gd name="connsiteY23" fmla="*/ 749615 h 789069"/>
              <a:gd name="connsiteX24" fmla="*/ 603626 w 1211208"/>
              <a:gd name="connsiteY24" fmla="*/ 710162 h 789069"/>
              <a:gd name="connsiteX25" fmla="*/ 461593 w 1211208"/>
              <a:gd name="connsiteY25" fmla="*/ 710162 h 789069"/>
              <a:gd name="connsiteX26" fmla="*/ 501047 w 1211208"/>
              <a:gd name="connsiteY26" fmla="*/ 749615 h 789069"/>
              <a:gd name="connsiteX27" fmla="*/ 461593 w 1211208"/>
              <a:gd name="connsiteY27" fmla="*/ 789069 h 789069"/>
              <a:gd name="connsiteX28" fmla="*/ 422140 w 1211208"/>
              <a:gd name="connsiteY28" fmla="*/ 749615 h 789069"/>
              <a:gd name="connsiteX29" fmla="*/ 461593 w 1211208"/>
              <a:gd name="connsiteY29" fmla="*/ 710162 h 789069"/>
              <a:gd name="connsiteX30" fmla="*/ 319562 w 1211208"/>
              <a:gd name="connsiteY30" fmla="*/ 710162 h 789069"/>
              <a:gd name="connsiteX31" fmla="*/ 359016 w 1211208"/>
              <a:gd name="connsiteY31" fmla="*/ 749615 h 789069"/>
              <a:gd name="connsiteX32" fmla="*/ 319562 w 1211208"/>
              <a:gd name="connsiteY32" fmla="*/ 789069 h 789069"/>
              <a:gd name="connsiteX33" fmla="*/ 280108 w 1211208"/>
              <a:gd name="connsiteY33" fmla="*/ 749615 h 789069"/>
              <a:gd name="connsiteX34" fmla="*/ 319562 w 1211208"/>
              <a:gd name="connsiteY34" fmla="*/ 710162 h 789069"/>
              <a:gd name="connsiteX35" fmla="*/ 177529 w 1211208"/>
              <a:gd name="connsiteY35" fmla="*/ 710162 h 789069"/>
              <a:gd name="connsiteX36" fmla="*/ 216982 w 1211208"/>
              <a:gd name="connsiteY36" fmla="*/ 749615 h 789069"/>
              <a:gd name="connsiteX37" fmla="*/ 177529 w 1211208"/>
              <a:gd name="connsiteY37" fmla="*/ 789069 h 789069"/>
              <a:gd name="connsiteX38" fmla="*/ 138075 w 1211208"/>
              <a:gd name="connsiteY38" fmla="*/ 749615 h 789069"/>
              <a:gd name="connsiteX39" fmla="*/ 177529 w 1211208"/>
              <a:gd name="connsiteY39" fmla="*/ 710162 h 789069"/>
              <a:gd name="connsiteX40" fmla="*/ 35496 w 1211208"/>
              <a:gd name="connsiteY40" fmla="*/ 710162 h 789069"/>
              <a:gd name="connsiteX41" fmla="*/ 74950 w 1211208"/>
              <a:gd name="connsiteY41" fmla="*/ 749615 h 789069"/>
              <a:gd name="connsiteX42" fmla="*/ 35496 w 1211208"/>
              <a:gd name="connsiteY42" fmla="*/ 789069 h 789069"/>
              <a:gd name="connsiteX43" fmla="*/ 7598 w 1211208"/>
              <a:gd name="connsiteY43" fmla="*/ 777513 h 789069"/>
              <a:gd name="connsiteX44" fmla="*/ 0 w 1211208"/>
              <a:gd name="connsiteY44" fmla="*/ 759170 h 789069"/>
              <a:gd name="connsiteX45" fmla="*/ 0 w 1211208"/>
              <a:gd name="connsiteY45" fmla="*/ 740060 h 789069"/>
              <a:gd name="connsiteX46" fmla="*/ 7598 w 1211208"/>
              <a:gd name="connsiteY46" fmla="*/ 721717 h 789069"/>
              <a:gd name="connsiteX47" fmla="*/ 35496 w 1211208"/>
              <a:gd name="connsiteY47" fmla="*/ 710162 h 789069"/>
              <a:gd name="connsiteX48" fmla="*/ 1171755 w 1211208"/>
              <a:gd name="connsiteY48" fmla="*/ 568129 h 789069"/>
              <a:gd name="connsiteX49" fmla="*/ 1211208 w 1211208"/>
              <a:gd name="connsiteY49" fmla="*/ 607583 h 789069"/>
              <a:gd name="connsiteX50" fmla="*/ 1171755 w 1211208"/>
              <a:gd name="connsiteY50" fmla="*/ 647037 h 789069"/>
              <a:gd name="connsiteX51" fmla="*/ 1132301 w 1211208"/>
              <a:gd name="connsiteY51" fmla="*/ 607583 h 789069"/>
              <a:gd name="connsiteX52" fmla="*/ 1171755 w 1211208"/>
              <a:gd name="connsiteY52" fmla="*/ 568129 h 789069"/>
              <a:gd name="connsiteX53" fmla="*/ 1029722 w 1211208"/>
              <a:gd name="connsiteY53" fmla="*/ 568129 h 789069"/>
              <a:gd name="connsiteX54" fmla="*/ 1069176 w 1211208"/>
              <a:gd name="connsiteY54" fmla="*/ 607583 h 789069"/>
              <a:gd name="connsiteX55" fmla="*/ 1029722 w 1211208"/>
              <a:gd name="connsiteY55" fmla="*/ 647037 h 789069"/>
              <a:gd name="connsiteX56" fmla="*/ 990268 w 1211208"/>
              <a:gd name="connsiteY56" fmla="*/ 607583 h 789069"/>
              <a:gd name="connsiteX57" fmla="*/ 1029722 w 1211208"/>
              <a:gd name="connsiteY57" fmla="*/ 568129 h 789069"/>
              <a:gd name="connsiteX58" fmla="*/ 887689 w 1211208"/>
              <a:gd name="connsiteY58" fmla="*/ 568129 h 789069"/>
              <a:gd name="connsiteX59" fmla="*/ 927142 w 1211208"/>
              <a:gd name="connsiteY59" fmla="*/ 607583 h 789069"/>
              <a:gd name="connsiteX60" fmla="*/ 887689 w 1211208"/>
              <a:gd name="connsiteY60" fmla="*/ 647037 h 789069"/>
              <a:gd name="connsiteX61" fmla="*/ 848235 w 1211208"/>
              <a:gd name="connsiteY61" fmla="*/ 607583 h 789069"/>
              <a:gd name="connsiteX62" fmla="*/ 887689 w 1211208"/>
              <a:gd name="connsiteY62" fmla="*/ 568129 h 789069"/>
              <a:gd name="connsiteX63" fmla="*/ 745657 w 1211208"/>
              <a:gd name="connsiteY63" fmla="*/ 568129 h 789069"/>
              <a:gd name="connsiteX64" fmla="*/ 785111 w 1211208"/>
              <a:gd name="connsiteY64" fmla="*/ 607583 h 789069"/>
              <a:gd name="connsiteX65" fmla="*/ 745657 w 1211208"/>
              <a:gd name="connsiteY65" fmla="*/ 647037 h 789069"/>
              <a:gd name="connsiteX66" fmla="*/ 706203 w 1211208"/>
              <a:gd name="connsiteY66" fmla="*/ 607583 h 789069"/>
              <a:gd name="connsiteX67" fmla="*/ 745657 w 1211208"/>
              <a:gd name="connsiteY67" fmla="*/ 568129 h 789069"/>
              <a:gd name="connsiteX68" fmla="*/ 603626 w 1211208"/>
              <a:gd name="connsiteY68" fmla="*/ 568129 h 789069"/>
              <a:gd name="connsiteX69" fmla="*/ 643080 w 1211208"/>
              <a:gd name="connsiteY69" fmla="*/ 607583 h 789069"/>
              <a:gd name="connsiteX70" fmla="*/ 603626 w 1211208"/>
              <a:gd name="connsiteY70" fmla="*/ 647037 h 789069"/>
              <a:gd name="connsiteX71" fmla="*/ 564172 w 1211208"/>
              <a:gd name="connsiteY71" fmla="*/ 607583 h 789069"/>
              <a:gd name="connsiteX72" fmla="*/ 603626 w 1211208"/>
              <a:gd name="connsiteY72" fmla="*/ 568129 h 789069"/>
              <a:gd name="connsiteX73" fmla="*/ 461593 w 1211208"/>
              <a:gd name="connsiteY73" fmla="*/ 568129 h 789069"/>
              <a:gd name="connsiteX74" fmla="*/ 501047 w 1211208"/>
              <a:gd name="connsiteY74" fmla="*/ 607583 h 789069"/>
              <a:gd name="connsiteX75" fmla="*/ 461593 w 1211208"/>
              <a:gd name="connsiteY75" fmla="*/ 647037 h 789069"/>
              <a:gd name="connsiteX76" fmla="*/ 422140 w 1211208"/>
              <a:gd name="connsiteY76" fmla="*/ 607583 h 789069"/>
              <a:gd name="connsiteX77" fmla="*/ 461593 w 1211208"/>
              <a:gd name="connsiteY77" fmla="*/ 568129 h 789069"/>
              <a:gd name="connsiteX78" fmla="*/ 319562 w 1211208"/>
              <a:gd name="connsiteY78" fmla="*/ 568129 h 789069"/>
              <a:gd name="connsiteX79" fmla="*/ 359016 w 1211208"/>
              <a:gd name="connsiteY79" fmla="*/ 607583 h 789069"/>
              <a:gd name="connsiteX80" fmla="*/ 319562 w 1211208"/>
              <a:gd name="connsiteY80" fmla="*/ 647037 h 789069"/>
              <a:gd name="connsiteX81" fmla="*/ 280108 w 1211208"/>
              <a:gd name="connsiteY81" fmla="*/ 607583 h 789069"/>
              <a:gd name="connsiteX82" fmla="*/ 319562 w 1211208"/>
              <a:gd name="connsiteY82" fmla="*/ 568129 h 789069"/>
              <a:gd name="connsiteX83" fmla="*/ 177529 w 1211208"/>
              <a:gd name="connsiteY83" fmla="*/ 568129 h 789069"/>
              <a:gd name="connsiteX84" fmla="*/ 216982 w 1211208"/>
              <a:gd name="connsiteY84" fmla="*/ 607583 h 789069"/>
              <a:gd name="connsiteX85" fmla="*/ 177529 w 1211208"/>
              <a:gd name="connsiteY85" fmla="*/ 647037 h 789069"/>
              <a:gd name="connsiteX86" fmla="*/ 138075 w 1211208"/>
              <a:gd name="connsiteY86" fmla="*/ 607583 h 789069"/>
              <a:gd name="connsiteX87" fmla="*/ 177529 w 1211208"/>
              <a:gd name="connsiteY87" fmla="*/ 568129 h 789069"/>
              <a:gd name="connsiteX88" fmla="*/ 35496 w 1211208"/>
              <a:gd name="connsiteY88" fmla="*/ 568129 h 789069"/>
              <a:gd name="connsiteX89" fmla="*/ 74950 w 1211208"/>
              <a:gd name="connsiteY89" fmla="*/ 607583 h 789069"/>
              <a:gd name="connsiteX90" fmla="*/ 35496 w 1211208"/>
              <a:gd name="connsiteY90" fmla="*/ 647037 h 789069"/>
              <a:gd name="connsiteX91" fmla="*/ 7598 w 1211208"/>
              <a:gd name="connsiteY91" fmla="*/ 635481 h 789069"/>
              <a:gd name="connsiteX92" fmla="*/ 0 w 1211208"/>
              <a:gd name="connsiteY92" fmla="*/ 617138 h 789069"/>
              <a:gd name="connsiteX93" fmla="*/ 0 w 1211208"/>
              <a:gd name="connsiteY93" fmla="*/ 598028 h 789069"/>
              <a:gd name="connsiteX94" fmla="*/ 7598 w 1211208"/>
              <a:gd name="connsiteY94" fmla="*/ 579685 h 789069"/>
              <a:gd name="connsiteX95" fmla="*/ 35496 w 1211208"/>
              <a:gd name="connsiteY95" fmla="*/ 568129 h 789069"/>
              <a:gd name="connsiteX96" fmla="*/ 1171755 w 1211208"/>
              <a:gd name="connsiteY96" fmla="*/ 426098 h 789069"/>
              <a:gd name="connsiteX97" fmla="*/ 1211208 w 1211208"/>
              <a:gd name="connsiteY97" fmla="*/ 465552 h 789069"/>
              <a:gd name="connsiteX98" fmla="*/ 1171755 w 1211208"/>
              <a:gd name="connsiteY98" fmla="*/ 505005 h 789069"/>
              <a:gd name="connsiteX99" fmla="*/ 1132301 w 1211208"/>
              <a:gd name="connsiteY99" fmla="*/ 465552 h 789069"/>
              <a:gd name="connsiteX100" fmla="*/ 1171755 w 1211208"/>
              <a:gd name="connsiteY100" fmla="*/ 426098 h 789069"/>
              <a:gd name="connsiteX101" fmla="*/ 1029722 w 1211208"/>
              <a:gd name="connsiteY101" fmla="*/ 426098 h 789069"/>
              <a:gd name="connsiteX102" fmla="*/ 1069176 w 1211208"/>
              <a:gd name="connsiteY102" fmla="*/ 465552 h 789069"/>
              <a:gd name="connsiteX103" fmla="*/ 1029722 w 1211208"/>
              <a:gd name="connsiteY103" fmla="*/ 505005 h 789069"/>
              <a:gd name="connsiteX104" fmla="*/ 990268 w 1211208"/>
              <a:gd name="connsiteY104" fmla="*/ 465552 h 789069"/>
              <a:gd name="connsiteX105" fmla="*/ 1029722 w 1211208"/>
              <a:gd name="connsiteY105" fmla="*/ 426098 h 789069"/>
              <a:gd name="connsiteX106" fmla="*/ 887689 w 1211208"/>
              <a:gd name="connsiteY106" fmla="*/ 426098 h 789069"/>
              <a:gd name="connsiteX107" fmla="*/ 927142 w 1211208"/>
              <a:gd name="connsiteY107" fmla="*/ 465552 h 789069"/>
              <a:gd name="connsiteX108" fmla="*/ 887689 w 1211208"/>
              <a:gd name="connsiteY108" fmla="*/ 505005 h 789069"/>
              <a:gd name="connsiteX109" fmla="*/ 848235 w 1211208"/>
              <a:gd name="connsiteY109" fmla="*/ 465552 h 789069"/>
              <a:gd name="connsiteX110" fmla="*/ 887689 w 1211208"/>
              <a:gd name="connsiteY110" fmla="*/ 426098 h 789069"/>
              <a:gd name="connsiteX111" fmla="*/ 745657 w 1211208"/>
              <a:gd name="connsiteY111" fmla="*/ 426098 h 789069"/>
              <a:gd name="connsiteX112" fmla="*/ 785111 w 1211208"/>
              <a:gd name="connsiteY112" fmla="*/ 465552 h 789069"/>
              <a:gd name="connsiteX113" fmla="*/ 745657 w 1211208"/>
              <a:gd name="connsiteY113" fmla="*/ 505005 h 789069"/>
              <a:gd name="connsiteX114" fmla="*/ 706203 w 1211208"/>
              <a:gd name="connsiteY114" fmla="*/ 465552 h 789069"/>
              <a:gd name="connsiteX115" fmla="*/ 745657 w 1211208"/>
              <a:gd name="connsiteY115" fmla="*/ 426098 h 789069"/>
              <a:gd name="connsiteX116" fmla="*/ 603626 w 1211208"/>
              <a:gd name="connsiteY116" fmla="*/ 426098 h 789069"/>
              <a:gd name="connsiteX117" fmla="*/ 643080 w 1211208"/>
              <a:gd name="connsiteY117" fmla="*/ 465552 h 789069"/>
              <a:gd name="connsiteX118" fmla="*/ 603626 w 1211208"/>
              <a:gd name="connsiteY118" fmla="*/ 505005 h 789069"/>
              <a:gd name="connsiteX119" fmla="*/ 564172 w 1211208"/>
              <a:gd name="connsiteY119" fmla="*/ 465552 h 789069"/>
              <a:gd name="connsiteX120" fmla="*/ 603626 w 1211208"/>
              <a:gd name="connsiteY120" fmla="*/ 426098 h 789069"/>
              <a:gd name="connsiteX121" fmla="*/ 461593 w 1211208"/>
              <a:gd name="connsiteY121" fmla="*/ 426098 h 789069"/>
              <a:gd name="connsiteX122" fmla="*/ 501047 w 1211208"/>
              <a:gd name="connsiteY122" fmla="*/ 465552 h 789069"/>
              <a:gd name="connsiteX123" fmla="*/ 461593 w 1211208"/>
              <a:gd name="connsiteY123" fmla="*/ 505005 h 789069"/>
              <a:gd name="connsiteX124" fmla="*/ 422140 w 1211208"/>
              <a:gd name="connsiteY124" fmla="*/ 465552 h 789069"/>
              <a:gd name="connsiteX125" fmla="*/ 461593 w 1211208"/>
              <a:gd name="connsiteY125" fmla="*/ 426098 h 789069"/>
              <a:gd name="connsiteX126" fmla="*/ 319562 w 1211208"/>
              <a:gd name="connsiteY126" fmla="*/ 426098 h 789069"/>
              <a:gd name="connsiteX127" fmla="*/ 359016 w 1211208"/>
              <a:gd name="connsiteY127" fmla="*/ 465552 h 789069"/>
              <a:gd name="connsiteX128" fmla="*/ 319562 w 1211208"/>
              <a:gd name="connsiteY128" fmla="*/ 505005 h 789069"/>
              <a:gd name="connsiteX129" fmla="*/ 280108 w 1211208"/>
              <a:gd name="connsiteY129" fmla="*/ 465552 h 789069"/>
              <a:gd name="connsiteX130" fmla="*/ 319562 w 1211208"/>
              <a:gd name="connsiteY130" fmla="*/ 426098 h 789069"/>
              <a:gd name="connsiteX131" fmla="*/ 177529 w 1211208"/>
              <a:gd name="connsiteY131" fmla="*/ 426098 h 789069"/>
              <a:gd name="connsiteX132" fmla="*/ 216982 w 1211208"/>
              <a:gd name="connsiteY132" fmla="*/ 465552 h 789069"/>
              <a:gd name="connsiteX133" fmla="*/ 177529 w 1211208"/>
              <a:gd name="connsiteY133" fmla="*/ 505005 h 789069"/>
              <a:gd name="connsiteX134" fmla="*/ 138075 w 1211208"/>
              <a:gd name="connsiteY134" fmla="*/ 465552 h 789069"/>
              <a:gd name="connsiteX135" fmla="*/ 177529 w 1211208"/>
              <a:gd name="connsiteY135" fmla="*/ 426098 h 789069"/>
              <a:gd name="connsiteX136" fmla="*/ 35496 w 1211208"/>
              <a:gd name="connsiteY136" fmla="*/ 426098 h 789069"/>
              <a:gd name="connsiteX137" fmla="*/ 74950 w 1211208"/>
              <a:gd name="connsiteY137" fmla="*/ 465552 h 789069"/>
              <a:gd name="connsiteX138" fmla="*/ 35496 w 1211208"/>
              <a:gd name="connsiteY138" fmla="*/ 505005 h 789069"/>
              <a:gd name="connsiteX139" fmla="*/ 7598 w 1211208"/>
              <a:gd name="connsiteY139" fmla="*/ 493450 h 789069"/>
              <a:gd name="connsiteX140" fmla="*/ 0 w 1211208"/>
              <a:gd name="connsiteY140" fmla="*/ 475107 h 789069"/>
              <a:gd name="connsiteX141" fmla="*/ 0 w 1211208"/>
              <a:gd name="connsiteY141" fmla="*/ 455997 h 789069"/>
              <a:gd name="connsiteX142" fmla="*/ 7598 w 1211208"/>
              <a:gd name="connsiteY142" fmla="*/ 437654 h 789069"/>
              <a:gd name="connsiteX143" fmla="*/ 35496 w 1211208"/>
              <a:gd name="connsiteY143" fmla="*/ 426098 h 789069"/>
              <a:gd name="connsiteX144" fmla="*/ 1171755 w 1211208"/>
              <a:gd name="connsiteY144" fmla="*/ 284064 h 789069"/>
              <a:gd name="connsiteX145" fmla="*/ 1211208 w 1211208"/>
              <a:gd name="connsiteY145" fmla="*/ 323518 h 789069"/>
              <a:gd name="connsiteX146" fmla="*/ 1171755 w 1211208"/>
              <a:gd name="connsiteY146" fmla="*/ 362972 h 789069"/>
              <a:gd name="connsiteX147" fmla="*/ 1132301 w 1211208"/>
              <a:gd name="connsiteY147" fmla="*/ 323518 h 789069"/>
              <a:gd name="connsiteX148" fmla="*/ 1171755 w 1211208"/>
              <a:gd name="connsiteY148" fmla="*/ 284064 h 789069"/>
              <a:gd name="connsiteX149" fmla="*/ 1029722 w 1211208"/>
              <a:gd name="connsiteY149" fmla="*/ 284064 h 789069"/>
              <a:gd name="connsiteX150" fmla="*/ 1069176 w 1211208"/>
              <a:gd name="connsiteY150" fmla="*/ 323518 h 789069"/>
              <a:gd name="connsiteX151" fmla="*/ 1029722 w 1211208"/>
              <a:gd name="connsiteY151" fmla="*/ 362972 h 789069"/>
              <a:gd name="connsiteX152" fmla="*/ 990268 w 1211208"/>
              <a:gd name="connsiteY152" fmla="*/ 323518 h 789069"/>
              <a:gd name="connsiteX153" fmla="*/ 1029722 w 1211208"/>
              <a:gd name="connsiteY153" fmla="*/ 284064 h 789069"/>
              <a:gd name="connsiteX154" fmla="*/ 887689 w 1211208"/>
              <a:gd name="connsiteY154" fmla="*/ 284064 h 789069"/>
              <a:gd name="connsiteX155" fmla="*/ 927142 w 1211208"/>
              <a:gd name="connsiteY155" fmla="*/ 323518 h 789069"/>
              <a:gd name="connsiteX156" fmla="*/ 887689 w 1211208"/>
              <a:gd name="connsiteY156" fmla="*/ 362972 h 789069"/>
              <a:gd name="connsiteX157" fmla="*/ 848235 w 1211208"/>
              <a:gd name="connsiteY157" fmla="*/ 323518 h 789069"/>
              <a:gd name="connsiteX158" fmla="*/ 887689 w 1211208"/>
              <a:gd name="connsiteY158" fmla="*/ 284064 h 789069"/>
              <a:gd name="connsiteX159" fmla="*/ 745657 w 1211208"/>
              <a:gd name="connsiteY159" fmla="*/ 284064 h 789069"/>
              <a:gd name="connsiteX160" fmla="*/ 785111 w 1211208"/>
              <a:gd name="connsiteY160" fmla="*/ 323518 h 789069"/>
              <a:gd name="connsiteX161" fmla="*/ 745657 w 1211208"/>
              <a:gd name="connsiteY161" fmla="*/ 362972 h 789069"/>
              <a:gd name="connsiteX162" fmla="*/ 706203 w 1211208"/>
              <a:gd name="connsiteY162" fmla="*/ 323518 h 789069"/>
              <a:gd name="connsiteX163" fmla="*/ 745657 w 1211208"/>
              <a:gd name="connsiteY163" fmla="*/ 284064 h 789069"/>
              <a:gd name="connsiteX164" fmla="*/ 603626 w 1211208"/>
              <a:gd name="connsiteY164" fmla="*/ 284064 h 789069"/>
              <a:gd name="connsiteX165" fmla="*/ 643080 w 1211208"/>
              <a:gd name="connsiteY165" fmla="*/ 323518 h 789069"/>
              <a:gd name="connsiteX166" fmla="*/ 603626 w 1211208"/>
              <a:gd name="connsiteY166" fmla="*/ 362972 h 789069"/>
              <a:gd name="connsiteX167" fmla="*/ 564172 w 1211208"/>
              <a:gd name="connsiteY167" fmla="*/ 323518 h 789069"/>
              <a:gd name="connsiteX168" fmla="*/ 603626 w 1211208"/>
              <a:gd name="connsiteY168" fmla="*/ 284064 h 789069"/>
              <a:gd name="connsiteX169" fmla="*/ 461593 w 1211208"/>
              <a:gd name="connsiteY169" fmla="*/ 284064 h 789069"/>
              <a:gd name="connsiteX170" fmla="*/ 501047 w 1211208"/>
              <a:gd name="connsiteY170" fmla="*/ 323518 h 789069"/>
              <a:gd name="connsiteX171" fmla="*/ 461593 w 1211208"/>
              <a:gd name="connsiteY171" fmla="*/ 362972 h 789069"/>
              <a:gd name="connsiteX172" fmla="*/ 422140 w 1211208"/>
              <a:gd name="connsiteY172" fmla="*/ 323518 h 789069"/>
              <a:gd name="connsiteX173" fmla="*/ 461593 w 1211208"/>
              <a:gd name="connsiteY173" fmla="*/ 284064 h 789069"/>
              <a:gd name="connsiteX174" fmla="*/ 319562 w 1211208"/>
              <a:gd name="connsiteY174" fmla="*/ 284064 h 789069"/>
              <a:gd name="connsiteX175" fmla="*/ 359016 w 1211208"/>
              <a:gd name="connsiteY175" fmla="*/ 323518 h 789069"/>
              <a:gd name="connsiteX176" fmla="*/ 319562 w 1211208"/>
              <a:gd name="connsiteY176" fmla="*/ 362972 h 789069"/>
              <a:gd name="connsiteX177" fmla="*/ 280108 w 1211208"/>
              <a:gd name="connsiteY177" fmla="*/ 323518 h 789069"/>
              <a:gd name="connsiteX178" fmla="*/ 319562 w 1211208"/>
              <a:gd name="connsiteY178" fmla="*/ 284064 h 789069"/>
              <a:gd name="connsiteX179" fmla="*/ 177529 w 1211208"/>
              <a:gd name="connsiteY179" fmla="*/ 284064 h 789069"/>
              <a:gd name="connsiteX180" fmla="*/ 216982 w 1211208"/>
              <a:gd name="connsiteY180" fmla="*/ 323518 h 789069"/>
              <a:gd name="connsiteX181" fmla="*/ 177529 w 1211208"/>
              <a:gd name="connsiteY181" fmla="*/ 362972 h 789069"/>
              <a:gd name="connsiteX182" fmla="*/ 138075 w 1211208"/>
              <a:gd name="connsiteY182" fmla="*/ 323518 h 789069"/>
              <a:gd name="connsiteX183" fmla="*/ 177529 w 1211208"/>
              <a:gd name="connsiteY183" fmla="*/ 284064 h 789069"/>
              <a:gd name="connsiteX184" fmla="*/ 35496 w 1211208"/>
              <a:gd name="connsiteY184" fmla="*/ 284064 h 789069"/>
              <a:gd name="connsiteX185" fmla="*/ 74950 w 1211208"/>
              <a:gd name="connsiteY185" fmla="*/ 323518 h 789069"/>
              <a:gd name="connsiteX186" fmla="*/ 35496 w 1211208"/>
              <a:gd name="connsiteY186" fmla="*/ 362972 h 789069"/>
              <a:gd name="connsiteX187" fmla="*/ 7598 w 1211208"/>
              <a:gd name="connsiteY187" fmla="*/ 351416 h 789069"/>
              <a:gd name="connsiteX188" fmla="*/ 0 w 1211208"/>
              <a:gd name="connsiteY188" fmla="*/ 333073 h 789069"/>
              <a:gd name="connsiteX189" fmla="*/ 0 w 1211208"/>
              <a:gd name="connsiteY189" fmla="*/ 313963 h 789069"/>
              <a:gd name="connsiteX190" fmla="*/ 7598 w 1211208"/>
              <a:gd name="connsiteY190" fmla="*/ 295620 h 789069"/>
              <a:gd name="connsiteX191" fmla="*/ 35496 w 1211208"/>
              <a:gd name="connsiteY191" fmla="*/ 284064 h 789069"/>
              <a:gd name="connsiteX192" fmla="*/ 1171755 w 1211208"/>
              <a:gd name="connsiteY192" fmla="*/ 142032 h 789069"/>
              <a:gd name="connsiteX193" fmla="*/ 1211208 w 1211208"/>
              <a:gd name="connsiteY193" fmla="*/ 181485 h 789069"/>
              <a:gd name="connsiteX194" fmla="*/ 1171755 w 1211208"/>
              <a:gd name="connsiteY194" fmla="*/ 220939 h 789069"/>
              <a:gd name="connsiteX195" fmla="*/ 1132301 w 1211208"/>
              <a:gd name="connsiteY195" fmla="*/ 181485 h 789069"/>
              <a:gd name="connsiteX196" fmla="*/ 1171755 w 1211208"/>
              <a:gd name="connsiteY196" fmla="*/ 142032 h 789069"/>
              <a:gd name="connsiteX197" fmla="*/ 1029722 w 1211208"/>
              <a:gd name="connsiteY197" fmla="*/ 142032 h 789069"/>
              <a:gd name="connsiteX198" fmla="*/ 1069176 w 1211208"/>
              <a:gd name="connsiteY198" fmla="*/ 181485 h 789069"/>
              <a:gd name="connsiteX199" fmla="*/ 1029722 w 1211208"/>
              <a:gd name="connsiteY199" fmla="*/ 220939 h 789069"/>
              <a:gd name="connsiteX200" fmla="*/ 990268 w 1211208"/>
              <a:gd name="connsiteY200" fmla="*/ 181485 h 789069"/>
              <a:gd name="connsiteX201" fmla="*/ 1029722 w 1211208"/>
              <a:gd name="connsiteY201" fmla="*/ 142032 h 789069"/>
              <a:gd name="connsiteX202" fmla="*/ 887689 w 1211208"/>
              <a:gd name="connsiteY202" fmla="*/ 142032 h 789069"/>
              <a:gd name="connsiteX203" fmla="*/ 927142 w 1211208"/>
              <a:gd name="connsiteY203" fmla="*/ 181485 h 789069"/>
              <a:gd name="connsiteX204" fmla="*/ 887689 w 1211208"/>
              <a:gd name="connsiteY204" fmla="*/ 220939 h 789069"/>
              <a:gd name="connsiteX205" fmla="*/ 848235 w 1211208"/>
              <a:gd name="connsiteY205" fmla="*/ 181485 h 789069"/>
              <a:gd name="connsiteX206" fmla="*/ 887689 w 1211208"/>
              <a:gd name="connsiteY206" fmla="*/ 142032 h 789069"/>
              <a:gd name="connsiteX207" fmla="*/ 745657 w 1211208"/>
              <a:gd name="connsiteY207" fmla="*/ 142032 h 789069"/>
              <a:gd name="connsiteX208" fmla="*/ 785111 w 1211208"/>
              <a:gd name="connsiteY208" fmla="*/ 181485 h 789069"/>
              <a:gd name="connsiteX209" fmla="*/ 745657 w 1211208"/>
              <a:gd name="connsiteY209" fmla="*/ 220939 h 789069"/>
              <a:gd name="connsiteX210" fmla="*/ 706203 w 1211208"/>
              <a:gd name="connsiteY210" fmla="*/ 181485 h 789069"/>
              <a:gd name="connsiteX211" fmla="*/ 745657 w 1211208"/>
              <a:gd name="connsiteY211" fmla="*/ 142032 h 789069"/>
              <a:gd name="connsiteX212" fmla="*/ 603626 w 1211208"/>
              <a:gd name="connsiteY212" fmla="*/ 142032 h 789069"/>
              <a:gd name="connsiteX213" fmla="*/ 643080 w 1211208"/>
              <a:gd name="connsiteY213" fmla="*/ 181485 h 789069"/>
              <a:gd name="connsiteX214" fmla="*/ 603626 w 1211208"/>
              <a:gd name="connsiteY214" fmla="*/ 220939 h 789069"/>
              <a:gd name="connsiteX215" fmla="*/ 564172 w 1211208"/>
              <a:gd name="connsiteY215" fmla="*/ 181485 h 789069"/>
              <a:gd name="connsiteX216" fmla="*/ 603626 w 1211208"/>
              <a:gd name="connsiteY216" fmla="*/ 142032 h 789069"/>
              <a:gd name="connsiteX217" fmla="*/ 461593 w 1211208"/>
              <a:gd name="connsiteY217" fmla="*/ 142032 h 789069"/>
              <a:gd name="connsiteX218" fmla="*/ 501047 w 1211208"/>
              <a:gd name="connsiteY218" fmla="*/ 181485 h 789069"/>
              <a:gd name="connsiteX219" fmla="*/ 461593 w 1211208"/>
              <a:gd name="connsiteY219" fmla="*/ 220939 h 789069"/>
              <a:gd name="connsiteX220" fmla="*/ 422140 w 1211208"/>
              <a:gd name="connsiteY220" fmla="*/ 181485 h 789069"/>
              <a:gd name="connsiteX221" fmla="*/ 461593 w 1211208"/>
              <a:gd name="connsiteY221" fmla="*/ 142032 h 789069"/>
              <a:gd name="connsiteX222" fmla="*/ 319562 w 1211208"/>
              <a:gd name="connsiteY222" fmla="*/ 142032 h 789069"/>
              <a:gd name="connsiteX223" fmla="*/ 359016 w 1211208"/>
              <a:gd name="connsiteY223" fmla="*/ 181485 h 789069"/>
              <a:gd name="connsiteX224" fmla="*/ 319562 w 1211208"/>
              <a:gd name="connsiteY224" fmla="*/ 220939 h 789069"/>
              <a:gd name="connsiteX225" fmla="*/ 280108 w 1211208"/>
              <a:gd name="connsiteY225" fmla="*/ 181485 h 789069"/>
              <a:gd name="connsiteX226" fmla="*/ 319562 w 1211208"/>
              <a:gd name="connsiteY226" fmla="*/ 142032 h 789069"/>
              <a:gd name="connsiteX227" fmla="*/ 177529 w 1211208"/>
              <a:gd name="connsiteY227" fmla="*/ 142032 h 789069"/>
              <a:gd name="connsiteX228" fmla="*/ 216982 w 1211208"/>
              <a:gd name="connsiteY228" fmla="*/ 181485 h 789069"/>
              <a:gd name="connsiteX229" fmla="*/ 177529 w 1211208"/>
              <a:gd name="connsiteY229" fmla="*/ 220939 h 789069"/>
              <a:gd name="connsiteX230" fmla="*/ 138075 w 1211208"/>
              <a:gd name="connsiteY230" fmla="*/ 181485 h 789069"/>
              <a:gd name="connsiteX231" fmla="*/ 177529 w 1211208"/>
              <a:gd name="connsiteY231" fmla="*/ 142032 h 789069"/>
              <a:gd name="connsiteX232" fmla="*/ 35496 w 1211208"/>
              <a:gd name="connsiteY232" fmla="*/ 142032 h 789069"/>
              <a:gd name="connsiteX233" fmla="*/ 74950 w 1211208"/>
              <a:gd name="connsiteY233" fmla="*/ 181485 h 789069"/>
              <a:gd name="connsiteX234" fmla="*/ 35496 w 1211208"/>
              <a:gd name="connsiteY234" fmla="*/ 220939 h 789069"/>
              <a:gd name="connsiteX235" fmla="*/ 7598 w 1211208"/>
              <a:gd name="connsiteY235" fmla="*/ 209384 h 789069"/>
              <a:gd name="connsiteX236" fmla="*/ 0 w 1211208"/>
              <a:gd name="connsiteY236" fmla="*/ 191040 h 789069"/>
              <a:gd name="connsiteX237" fmla="*/ 0 w 1211208"/>
              <a:gd name="connsiteY237" fmla="*/ 171930 h 789069"/>
              <a:gd name="connsiteX238" fmla="*/ 7598 w 1211208"/>
              <a:gd name="connsiteY238" fmla="*/ 153587 h 789069"/>
              <a:gd name="connsiteX239" fmla="*/ 35496 w 1211208"/>
              <a:gd name="connsiteY239" fmla="*/ 142032 h 789069"/>
              <a:gd name="connsiteX240" fmla="*/ 1171755 w 1211208"/>
              <a:gd name="connsiteY240" fmla="*/ 0 h 789069"/>
              <a:gd name="connsiteX241" fmla="*/ 1211208 w 1211208"/>
              <a:gd name="connsiteY241" fmla="*/ 39454 h 789069"/>
              <a:gd name="connsiteX242" fmla="*/ 1171755 w 1211208"/>
              <a:gd name="connsiteY242" fmla="*/ 78908 h 789069"/>
              <a:gd name="connsiteX243" fmla="*/ 1132301 w 1211208"/>
              <a:gd name="connsiteY243" fmla="*/ 39454 h 789069"/>
              <a:gd name="connsiteX244" fmla="*/ 1171755 w 1211208"/>
              <a:gd name="connsiteY244" fmla="*/ 0 h 789069"/>
              <a:gd name="connsiteX245" fmla="*/ 1029722 w 1211208"/>
              <a:gd name="connsiteY245" fmla="*/ 0 h 789069"/>
              <a:gd name="connsiteX246" fmla="*/ 1069176 w 1211208"/>
              <a:gd name="connsiteY246" fmla="*/ 39454 h 789069"/>
              <a:gd name="connsiteX247" fmla="*/ 1029722 w 1211208"/>
              <a:gd name="connsiteY247" fmla="*/ 78908 h 789069"/>
              <a:gd name="connsiteX248" fmla="*/ 990268 w 1211208"/>
              <a:gd name="connsiteY248" fmla="*/ 39454 h 789069"/>
              <a:gd name="connsiteX249" fmla="*/ 1029722 w 1211208"/>
              <a:gd name="connsiteY249" fmla="*/ 0 h 789069"/>
              <a:gd name="connsiteX250" fmla="*/ 887689 w 1211208"/>
              <a:gd name="connsiteY250" fmla="*/ 0 h 789069"/>
              <a:gd name="connsiteX251" fmla="*/ 927142 w 1211208"/>
              <a:gd name="connsiteY251" fmla="*/ 39454 h 789069"/>
              <a:gd name="connsiteX252" fmla="*/ 887689 w 1211208"/>
              <a:gd name="connsiteY252" fmla="*/ 78908 h 789069"/>
              <a:gd name="connsiteX253" fmla="*/ 848235 w 1211208"/>
              <a:gd name="connsiteY253" fmla="*/ 39454 h 789069"/>
              <a:gd name="connsiteX254" fmla="*/ 887689 w 1211208"/>
              <a:gd name="connsiteY254" fmla="*/ 0 h 789069"/>
              <a:gd name="connsiteX255" fmla="*/ 745657 w 1211208"/>
              <a:gd name="connsiteY255" fmla="*/ 0 h 789069"/>
              <a:gd name="connsiteX256" fmla="*/ 785111 w 1211208"/>
              <a:gd name="connsiteY256" fmla="*/ 39454 h 789069"/>
              <a:gd name="connsiteX257" fmla="*/ 745657 w 1211208"/>
              <a:gd name="connsiteY257" fmla="*/ 78908 h 789069"/>
              <a:gd name="connsiteX258" fmla="*/ 706203 w 1211208"/>
              <a:gd name="connsiteY258" fmla="*/ 39454 h 789069"/>
              <a:gd name="connsiteX259" fmla="*/ 745657 w 1211208"/>
              <a:gd name="connsiteY259" fmla="*/ 0 h 789069"/>
              <a:gd name="connsiteX260" fmla="*/ 603626 w 1211208"/>
              <a:gd name="connsiteY260" fmla="*/ 0 h 789069"/>
              <a:gd name="connsiteX261" fmla="*/ 643080 w 1211208"/>
              <a:gd name="connsiteY261" fmla="*/ 39454 h 789069"/>
              <a:gd name="connsiteX262" fmla="*/ 603626 w 1211208"/>
              <a:gd name="connsiteY262" fmla="*/ 78908 h 789069"/>
              <a:gd name="connsiteX263" fmla="*/ 564172 w 1211208"/>
              <a:gd name="connsiteY263" fmla="*/ 39454 h 789069"/>
              <a:gd name="connsiteX264" fmla="*/ 603626 w 1211208"/>
              <a:gd name="connsiteY264" fmla="*/ 0 h 789069"/>
              <a:gd name="connsiteX265" fmla="*/ 461593 w 1211208"/>
              <a:gd name="connsiteY265" fmla="*/ 0 h 789069"/>
              <a:gd name="connsiteX266" fmla="*/ 501047 w 1211208"/>
              <a:gd name="connsiteY266" fmla="*/ 39454 h 789069"/>
              <a:gd name="connsiteX267" fmla="*/ 461593 w 1211208"/>
              <a:gd name="connsiteY267" fmla="*/ 78908 h 789069"/>
              <a:gd name="connsiteX268" fmla="*/ 422140 w 1211208"/>
              <a:gd name="connsiteY268" fmla="*/ 39454 h 789069"/>
              <a:gd name="connsiteX269" fmla="*/ 461593 w 1211208"/>
              <a:gd name="connsiteY269" fmla="*/ 0 h 789069"/>
              <a:gd name="connsiteX270" fmla="*/ 319562 w 1211208"/>
              <a:gd name="connsiteY270" fmla="*/ 0 h 789069"/>
              <a:gd name="connsiteX271" fmla="*/ 359016 w 1211208"/>
              <a:gd name="connsiteY271" fmla="*/ 39454 h 789069"/>
              <a:gd name="connsiteX272" fmla="*/ 319562 w 1211208"/>
              <a:gd name="connsiteY272" fmla="*/ 78908 h 789069"/>
              <a:gd name="connsiteX273" fmla="*/ 280108 w 1211208"/>
              <a:gd name="connsiteY273" fmla="*/ 39454 h 789069"/>
              <a:gd name="connsiteX274" fmla="*/ 319562 w 1211208"/>
              <a:gd name="connsiteY274" fmla="*/ 0 h 789069"/>
              <a:gd name="connsiteX275" fmla="*/ 177529 w 1211208"/>
              <a:gd name="connsiteY275" fmla="*/ 0 h 789069"/>
              <a:gd name="connsiteX276" fmla="*/ 216982 w 1211208"/>
              <a:gd name="connsiteY276" fmla="*/ 39454 h 789069"/>
              <a:gd name="connsiteX277" fmla="*/ 177529 w 1211208"/>
              <a:gd name="connsiteY277" fmla="*/ 78908 h 789069"/>
              <a:gd name="connsiteX278" fmla="*/ 138075 w 1211208"/>
              <a:gd name="connsiteY278" fmla="*/ 39454 h 789069"/>
              <a:gd name="connsiteX279" fmla="*/ 177529 w 1211208"/>
              <a:gd name="connsiteY279" fmla="*/ 0 h 789069"/>
              <a:gd name="connsiteX280" fmla="*/ 35496 w 1211208"/>
              <a:gd name="connsiteY280" fmla="*/ 0 h 789069"/>
              <a:gd name="connsiteX281" fmla="*/ 74950 w 1211208"/>
              <a:gd name="connsiteY281" fmla="*/ 39454 h 789069"/>
              <a:gd name="connsiteX282" fmla="*/ 35496 w 1211208"/>
              <a:gd name="connsiteY282" fmla="*/ 78908 h 789069"/>
              <a:gd name="connsiteX283" fmla="*/ 7598 w 1211208"/>
              <a:gd name="connsiteY283" fmla="*/ 67352 h 789069"/>
              <a:gd name="connsiteX284" fmla="*/ 0 w 1211208"/>
              <a:gd name="connsiteY284" fmla="*/ 49009 h 789069"/>
              <a:gd name="connsiteX285" fmla="*/ 0 w 1211208"/>
              <a:gd name="connsiteY285" fmla="*/ 29899 h 789069"/>
              <a:gd name="connsiteX286" fmla="*/ 7598 w 1211208"/>
              <a:gd name="connsiteY286" fmla="*/ 11556 h 789069"/>
              <a:gd name="connsiteX287" fmla="*/ 35496 w 1211208"/>
              <a:gd name="connsiteY287" fmla="*/ 0 h 789069"/>
            </a:gdLst>
            <a:rect l="l" t="t" r="r" b="b"/>
            <a:pathLst>
              <a:path w="1211208" h="789069">
                <a:moveTo>
                  <a:pt x="1171755" y="710162"/>
                </a:moveTo>
                <a:cubicBezTo>
                  <a:pt x="1193544" y="710162"/>
                  <a:pt x="1211208" y="727826"/>
                  <a:pt x="1211208" y="749615"/>
                </a:cubicBezTo>
                <a:cubicBezTo>
                  <a:pt x="1211208" y="771405"/>
                  <a:pt x="1193544" y="789069"/>
                  <a:pt x="1171755" y="789069"/>
                </a:cubicBezTo>
                <a:cubicBezTo>
                  <a:pt x="1149965" y="789069"/>
                  <a:pt x="1132301" y="771405"/>
                  <a:pt x="1132301" y="749615"/>
                </a:cubicBezTo>
                <a:cubicBezTo>
                  <a:pt x="1132301" y="727826"/>
                  <a:pt x="1149965" y="710162"/>
                  <a:pt x="1171755" y="710162"/>
                </a:cubicBezTo>
                <a:close/>
                <a:moveTo>
                  <a:pt x="1029722" y="710162"/>
                </a:moveTo>
                <a:cubicBezTo>
                  <a:pt x="1051512" y="710162"/>
                  <a:pt x="1069176" y="727826"/>
                  <a:pt x="1069176" y="749615"/>
                </a:cubicBezTo>
                <a:cubicBezTo>
                  <a:pt x="1069176" y="771405"/>
                  <a:pt x="1051512" y="789069"/>
                  <a:pt x="1029722" y="789069"/>
                </a:cubicBezTo>
                <a:cubicBezTo>
                  <a:pt x="1007932" y="789069"/>
                  <a:pt x="990268" y="771405"/>
                  <a:pt x="990268" y="749615"/>
                </a:cubicBezTo>
                <a:cubicBezTo>
                  <a:pt x="990268" y="727826"/>
                  <a:pt x="1007932" y="710162"/>
                  <a:pt x="1029722" y="710162"/>
                </a:cubicBezTo>
                <a:close/>
                <a:moveTo>
                  <a:pt x="887689" y="710162"/>
                </a:moveTo>
                <a:cubicBezTo>
                  <a:pt x="909478" y="710162"/>
                  <a:pt x="927142" y="727826"/>
                  <a:pt x="927142" y="749615"/>
                </a:cubicBezTo>
                <a:cubicBezTo>
                  <a:pt x="927142" y="771405"/>
                  <a:pt x="909478" y="789069"/>
                  <a:pt x="887689" y="789069"/>
                </a:cubicBezTo>
                <a:cubicBezTo>
                  <a:pt x="865899" y="789069"/>
                  <a:pt x="848235" y="771405"/>
                  <a:pt x="848235" y="749615"/>
                </a:cubicBezTo>
                <a:cubicBezTo>
                  <a:pt x="848235" y="727826"/>
                  <a:pt x="865899" y="710162"/>
                  <a:pt x="887689" y="710162"/>
                </a:cubicBezTo>
                <a:close/>
                <a:moveTo>
                  <a:pt x="745657" y="710162"/>
                </a:moveTo>
                <a:cubicBezTo>
                  <a:pt x="767447" y="710162"/>
                  <a:pt x="785111" y="727826"/>
                  <a:pt x="785111" y="749615"/>
                </a:cubicBezTo>
                <a:cubicBezTo>
                  <a:pt x="785111" y="771405"/>
                  <a:pt x="767447" y="789069"/>
                  <a:pt x="745657" y="789069"/>
                </a:cubicBezTo>
                <a:cubicBezTo>
                  <a:pt x="723868" y="789069"/>
                  <a:pt x="706203" y="771405"/>
                  <a:pt x="706203" y="749615"/>
                </a:cubicBezTo>
                <a:cubicBezTo>
                  <a:pt x="706203" y="727826"/>
                  <a:pt x="723868" y="710162"/>
                  <a:pt x="745657" y="710162"/>
                </a:cubicBezTo>
                <a:close/>
                <a:moveTo>
                  <a:pt x="603626" y="710162"/>
                </a:moveTo>
                <a:cubicBezTo>
                  <a:pt x="625416" y="710162"/>
                  <a:pt x="643080" y="727826"/>
                  <a:pt x="643080" y="749615"/>
                </a:cubicBezTo>
                <a:cubicBezTo>
                  <a:pt x="643080" y="771405"/>
                  <a:pt x="625416" y="789069"/>
                  <a:pt x="603626" y="789069"/>
                </a:cubicBezTo>
                <a:cubicBezTo>
                  <a:pt x="581836" y="789069"/>
                  <a:pt x="564172" y="771405"/>
                  <a:pt x="564172" y="749615"/>
                </a:cubicBezTo>
                <a:cubicBezTo>
                  <a:pt x="564172" y="727826"/>
                  <a:pt x="581836" y="710162"/>
                  <a:pt x="603626" y="710162"/>
                </a:cubicBezTo>
                <a:close/>
                <a:moveTo>
                  <a:pt x="461593" y="710162"/>
                </a:moveTo>
                <a:cubicBezTo>
                  <a:pt x="483383" y="710162"/>
                  <a:pt x="501047" y="727826"/>
                  <a:pt x="501047" y="749615"/>
                </a:cubicBezTo>
                <a:cubicBezTo>
                  <a:pt x="501047" y="771405"/>
                  <a:pt x="483383" y="789069"/>
                  <a:pt x="461593" y="789069"/>
                </a:cubicBezTo>
                <a:cubicBezTo>
                  <a:pt x="439804" y="789069"/>
                  <a:pt x="422140" y="771405"/>
                  <a:pt x="422140" y="749615"/>
                </a:cubicBezTo>
                <a:cubicBezTo>
                  <a:pt x="422140" y="727826"/>
                  <a:pt x="439804" y="710162"/>
                  <a:pt x="461593" y="710162"/>
                </a:cubicBezTo>
                <a:close/>
                <a:moveTo>
                  <a:pt x="319562" y="710162"/>
                </a:moveTo>
                <a:cubicBezTo>
                  <a:pt x="341352" y="710162"/>
                  <a:pt x="359016" y="727826"/>
                  <a:pt x="359016" y="749615"/>
                </a:cubicBezTo>
                <a:cubicBezTo>
                  <a:pt x="359016" y="771405"/>
                  <a:pt x="341352" y="789069"/>
                  <a:pt x="319562" y="789069"/>
                </a:cubicBezTo>
                <a:cubicBezTo>
                  <a:pt x="297773" y="789069"/>
                  <a:pt x="280108" y="771405"/>
                  <a:pt x="280108" y="749615"/>
                </a:cubicBezTo>
                <a:cubicBezTo>
                  <a:pt x="280108" y="727826"/>
                  <a:pt x="297773" y="710162"/>
                  <a:pt x="319562" y="710162"/>
                </a:cubicBezTo>
                <a:close/>
                <a:moveTo>
                  <a:pt x="177529" y="710162"/>
                </a:moveTo>
                <a:cubicBezTo>
                  <a:pt x="199318" y="710162"/>
                  <a:pt x="216982" y="727826"/>
                  <a:pt x="216982" y="749615"/>
                </a:cubicBezTo>
                <a:cubicBezTo>
                  <a:pt x="216982" y="771405"/>
                  <a:pt x="199318" y="789069"/>
                  <a:pt x="177529" y="789069"/>
                </a:cubicBezTo>
                <a:cubicBezTo>
                  <a:pt x="155739" y="789069"/>
                  <a:pt x="138075" y="771405"/>
                  <a:pt x="138075" y="749615"/>
                </a:cubicBezTo>
                <a:cubicBezTo>
                  <a:pt x="138075" y="727826"/>
                  <a:pt x="155739" y="710162"/>
                  <a:pt x="177529" y="710162"/>
                </a:cubicBezTo>
                <a:close/>
                <a:moveTo>
                  <a:pt x="35496" y="710162"/>
                </a:moveTo>
                <a:cubicBezTo>
                  <a:pt x="57286" y="710162"/>
                  <a:pt x="74950" y="727826"/>
                  <a:pt x="74950" y="749615"/>
                </a:cubicBezTo>
                <a:cubicBezTo>
                  <a:pt x="74950" y="771405"/>
                  <a:pt x="57286" y="789069"/>
                  <a:pt x="35496" y="789069"/>
                </a:cubicBezTo>
                <a:cubicBezTo>
                  <a:pt x="24601" y="789069"/>
                  <a:pt x="14738" y="784653"/>
                  <a:pt x="7598" y="777513"/>
                </a:cubicBezTo>
                <a:lnTo>
                  <a:pt x="0" y="759170"/>
                </a:lnTo>
                <a:lnTo>
                  <a:pt x="0" y="740060"/>
                </a:lnTo>
                <a:lnTo>
                  <a:pt x="7598" y="721717"/>
                </a:lnTo>
                <a:cubicBezTo>
                  <a:pt x="14738" y="714578"/>
                  <a:pt x="24601" y="710162"/>
                  <a:pt x="35496" y="710162"/>
                </a:cubicBezTo>
                <a:close/>
                <a:moveTo>
                  <a:pt x="1171755" y="568129"/>
                </a:moveTo>
                <a:cubicBezTo>
                  <a:pt x="1193544" y="568129"/>
                  <a:pt x="1211208" y="585793"/>
                  <a:pt x="1211208" y="607583"/>
                </a:cubicBezTo>
                <a:cubicBezTo>
                  <a:pt x="1211208" y="629373"/>
                  <a:pt x="1193544" y="647037"/>
                  <a:pt x="1171755" y="647037"/>
                </a:cubicBezTo>
                <a:cubicBezTo>
                  <a:pt x="1149965" y="647037"/>
                  <a:pt x="1132301" y="629373"/>
                  <a:pt x="1132301" y="607583"/>
                </a:cubicBezTo>
                <a:cubicBezTo>
                  <a:pt x="1132301" y="585793"/>
                  <a:pt x="1149965" y="568129"/>
                  <a:pt x="1171755" y="568129"/>
                </a:cubicBezTo>
                <a:close/>
                <a:moveTo>
                  <a:pt x="1029722" y="568129"/>
                </a:moveTo>
                <a:cubicBezTo>
                  <a:pt x="1051512" y="568129"/>
                  <a:pt x="1069176" y="585793"/>
                  <a:pt x="1069176" y="607583"/>
                </a:cubicBezTo>
                <a:cubicBezTo>
                  <a:pt x="1069176" y="629373"/>
                  <a:pt x="1051512" y="647037"/>
                  <a:pt x="1029722" y="647037"/>
                </a:cubicBezTo>
                <a:cubicBezTo>
                  <a:pt x="1007932" y="647037"/>
                  <a:pt x="990268" y="629373"/>
                  <a:pt x="990268" y="607583"/>
                </a:cubicBezTo>
                <a:cubicBezTo>
                  <a:pt x="990268" y="585793"/>
                  <a:pt x="1007932" y="568129"/>
                  <a:pt x="1029722" y="568129"/>
                </a:cubicBezTo>
                <a:close/>
                <a:moveTo>
                  <a:pt x="887689" y="568129"/>
                </a:moveTo>
                <a:cubicBezTo>
                  <a:pt x="909478" y="568129"/>
                  <a:pt x="927142" y="585793"/>
                  <a:pt x="927142" y="607583"/>
                </a:cubicBezTo>
                <a:cubicBezTo>
                  <a:pt x="927142" y="629373"/>
                  <a:pt x="909478" y="647037"/>
                  <a:pt x="887689" y="647037"/>
                </a:cubicBezTo>
                <a:cubicBezTo>
                  <a:pt x="865899" y="647037"/>
                  <a:pt x="848235" y="629373"/>
                  <a:pt x="848235" y="607583"/>
                </a:cubicBezTo>
                <a:cubicBezTo>
                  <a:pt x="848235" y="585793"/>
                  <a:pt x="865899" y="568129"/>
                  <a:pt x="887689" y="568129"/>
                </a:cubicBezTo>
                <a:close/>
                <a:moveTo>
                  <a:pt x="745657" y="568129"/>
                </a:moveTo>
                <a:cubicBezTo>
                  <a:pt x="767447" y="568129"/>
                  <a:pt x="785111" y="585793"/>
                  <a:pt x="785111" y="607583"/>
                </a:cubicBezTo>
                <a:cubicBezTo>
                  <a:pt x="785111" y="629373"/>
                  <a:pt x="767447" y="647037"/>
                  <a:pt x="745657" y="647037"/>
                </a:cubicBezTo>
                <a:cubicBezTo>
                  <a:pt x="723868" y="647037"/>
                  <a:pt x="706203" y="629373"/>
                  <a:pt x="706203" y="607583"/>
                </a:cubicBezTo>
                <a:cubicBezTo>
                  <a:pt x="706203" y="585793"/>
                  <a:pt x="723868" y="568129"/>
                  <a:pt x="745657" y="568129"/>
                </a:cubicBezTo>
                <a:close/>
                <a:moveTo>
                  <a:pt x="603626" y="568129"/>
                </a:moveTo>
                <a:cubicBezTo>
                  <a:pt x="625416" y="568129"/>
                  <a:pt x="643080" y="585793"/>
                  <a:pt x="643080" y="607583"/>
                </a:cubicBezTo>
                <a:cubicBezTo>
                  <a:pt x="643080" y="629373"/>
                  <a:pt x="625416" y="647037"/>
                  <a:pt x="603626" y="647037"/>
                </a:cubicBezTo>
                <a:cubicBezTo>
                  <a:pt x="581836" y="647037"/>
                  <a:pt x="564172" y="629373"/>
                  <a:pt x="564172" y="607583"/>
                </a:cubicBezTo>
                <a:cubicBezTo>
                  <a:pt x="564172" y="585793"/>
                  <a:pt x="581836" y="568129"/>
                  <a:pt x="603626" y="568129"/>
                </a:cubicBezTo>
                <a:close/>
                <a:moveTo>
                  <a:pt x="461593" y="568129"/>
                </a:moveTo>
                <a:cubicBezTo>
                  <a:pt x="483383" y="568129"/>
                  <a:pt x="501047" y="585793"/>
                  <a:pt x="501047" y="607583"/>
                </a:cubicBezTo>
                <a:cubicBezTo>
                  <a:pt x="501047" y="629373"/>
                  <a:pt x="483383" y="647037"/>
                  <a:pt x="461593" y="647037"/>
                </a:cubicBezTo>
                <a:cubicBezTo>
                  <a:pt x="439804" y="647037"/>
                  <a:pt x="422140" y="629373"/>
                  <a:pt x="422140" y="607583"/>
                </a:cubicBezTo>
                <a:cubicBezTo>
                  <a:pt x="422140" y="585793"/>
                  <a:pt x="439804" y="568129"/>
                  <a:pt x="461593" y="568129"/>
                </a:cubicBezTo>
                <a:close/>
                <a:moveTo>
                  <a:pt x="319562" y="568129"/>
                </a:moveTo>
                <a:cubicBezTo>
                  <a:pt x="341352" y="568129"/>
                  <a:pt x="359016" y="585793"/>
                  <a:pt x="359016" y="607583"/>
                </a:cubicBezTo>
                <a:cubicBezTo>
                  <a:pt x="359016" y="629373"/>
                  <a:pt x="341352" y="647037"/>
                  <a:pt x="319562" y="647037"/>
                </a:cubicBezTo>
                <a:cubicBezTo>
                  <a:pt x="297773" y="647037"/>
                  <a:pt x="280108" y="629373"/>
                  <a:pt x="280108" y="607583"/>
                </a:cubicBezTo>
                <a:cubicBezTo>
                  <a:pt x="280108" y="585793"/>
                  <a:pt x="297773" y="568129"/>
                  <a:pt x="319562" y="568129"/>
                </a:cubicBezTo>
                <a:close/>
                <a:moveTo>
                  <a:pt x="177529" y="568129"/>
                </a:moveTo>
                <a:cubicBezTo>
                  <a:pt x="199318" y="568129"/>
                  <a:pt x="216982" y="585793"/>
                  <a:pt x="216982" y="607583"/>
                </a:cubicBezTo>
                <a:cubicBezTo>
                  <a:pt x="216982" y="629373"/>
                  <a:pt x="199318" y="647037"/>
                  <a:pt x="177529" y="647037"/>
                </a:cubicBezTo>
                <a:cubicBezTo>
                  <a:pt x="155739" y="647037"/>
                  <a:pt x="138075" y="629373"/>
                  <a:pt x="138075" y="607583"/>
                </a:cubicBezTo>
                <a:cubicBezTo>
                  <a:pt x="138075" y="585793"/>
                  <a:pt x="155739" y="568129"/>
                  <a:pt x="177529" y="568129"/>
                </a:cubicBezTo>
                <a:close/>
                <a:moveTo>
                  <a:pt x="35496" y="568129"/>
                </a:moveTo>
                <a:cubicBezTo>
                  <a:pt x="57286" y="568129"/>
                  <a:pt x="74950" y="585793"/>
                  <a:pt x="74950" y="607583"/>
                </a:cubicBezTo>
                <a:cubicBezTo>
                  <a:pt x="74950" y="629373"/>
                  <a:pt x="57286" y="647037"/>
                  <a:pt x="35496" y="647037"/>
                </a:cubicBezTo>
                <a:cubicBezTo>
                  <a:pt x="24601" y="647037"/>
                  <a:pt x="14738" y="642621"/>
                  <a:pt x="7598" y="635481"/>
                </a:cubicBezTo>
                <a:lnTo>
                  <a:pt x="0" y="617138"/>
                </a:lnTo>
                <a:lnTo>
                  <a:pt x="0" y="598028"/>
                </a:lnTo>
                <a:lnTo>
                  <a:pt x="7598" y="579685"/>
                </a:lnTo>
                <a:cubicBezTo>
                  <a:pt x="14738" y="572545"/>
                  <a:pt x="24601" y="568129"/>
                  <a:pt x="35496" y="568129"/>
                </a:cubicBezTo>
                <a:close/>
                <a:moveTo>
                  <a:pt x="1171755" y="426098"/>
                </a:moveTo>
                <a:cubicBezTo>
                  <a:pt x="1193544" y="426098"/>
                  <a:pt x="1211208" y="443762"/>
                  <a:pt x="1211208" y="465552"/>
                </a:cubicBezTo>
                <a:cubicBezTo>
                  <a:pt x="1211208" y="487341"/>
                  <a:pt x="1193544" y="505005"/>
                  <a:pt x="1171755" y="505005"/>
                </a:cubicBezTo>
                <a:cubicBezTo>
                  <a:pt x="1149965" y="505005"/>
                  <a:pt x="1132301" y="487341"/>
                  <a:pt x="1132301" y="465552"/>
                </a:cubicBezTo>
                <a:cubicBezTo>
                  <a:pt x="1132301" y="443762"/>
                  <a:pt x="1149965" y="426098"/>
                  <a:pt x="1171755" y="426098"/>
                </a:cubicBezTo>
                <a:close/>
                <a:moveTo>
                  <a:pt x="1029722" y="426098"/>
                </a:moveTo>
                <a:cubicBezTo>
                  <a:pt x="1051512" y="426098"/>
                  <a:pt x="1069176" y="443762"/>
                  <a:pt x="1069176" y="465552"/>
                </a:cubicBezTo>
                <a:cubicBezTo>
                  <a:pt x="1069176" y="487341"/>
                  <a:pt x="1051512" y="505005"/>
                  <a:pt x="1029722" y="505005"/>
                </a:cubicBezTo>
                <a:cubicBezTo>
                  <a:pt x="1007932" y="505005"/>
                  <a:pt x="990268" y="487341"/>
                  <a:pt x="990268" y="465552"/>
                </a:cubicBezTo>
                <a:cubicBezTo>
                  <a:pt x="990268" y="443762"/>
                  <a:pt x="1007932" y="426098"/>
                  <a:pt x="1029722" y="426098"/>
                </a:cubicBezTo>
                <a:close/>
                <a:moveTo>
                  <a:pt x="887689" y="426098"/>
                </a:moveTo>
                <a:cubicBezTo>
                  <a:pt x="909478" y="426098"/>
                  <a:pt x="927142" y="443762"/>
                  <a:pt x="927142" y="465552"/>
                </a:cubicBezTo>
                <a:cubicBezTo>
                  <a:pt x="927142" y="487341"/>
                  <a:pt x="909478" y="505005"/>
                  <a:pt x="887689" y="505005"/>
                </a:cubicBezTo>
                <a:cubicBezTo>
                  <a:pt x="865899" y="505005"/>
                  <a:pt x="848235" y="487341"/>
                  <a:pt x="848235" y="465552"/>
                </a:cubicBezTo>
                <a:cubicBezTo>
                  <a:pt x="848235" y="443762"/>
                  <a:pt x="865899" y="426098"/>
                  <a:pt x="887689" y="426098"/>
                </a:cubicBezTo>
                <a:close/>
                <a:moveTo>
                  <a:pt x="745657" y="426098"/>
                </a:moveTo>
                <a:cubicBezTo>
                  <a:pt x="767447" y="426098"/>
                  <a:pt x="785111" y="443762"/>
                  <a:pt x="785111" y="465552"/>
                </a:cubicBezTo>
                <a:cubicBezTo>
                  <a:pt x="785111" y="487341"/>
                  <a:pt x="767447" y="505005"/>
                  <a:pt x="745657" y="505005"/>
                </a:cubicBezTo>
                <a:cubicBezTo>
                  <a:pt x="723868" y="505005"/>
                  <a:pt x="706203" y="487341"/>
                  <a:pt x="706203" y="465552"/>
                </a:cubicBezTo>
                <a:cubicBezTo>
                  <a:pt x="706203" y="443762"/>
                  <a:pt x="723868" y="426098"/>
                  <a:pt x="745657" y="426098"/>
                </a:cubicBezTo>
                <a:close/>
                <a:moveTo>
                  <a:pt x="603626" y="426098"/>
                </a:moveTo>
                <a:cubicBezTo>
                  <a:pt x="625416" y="426098"/>
                  <a:pt x="643080" y="443762"/>
                  <a:pt x="643080" y="465552"/>
                </a:cubicBezTo>
                <a:cubicBezTo>
                  <a:pt x="643080" y="487341"/>
                  <a:pt x="625416" y="505005"/>
                  <a:pt x="603626" y="505005"/>
                </a:cubicBezTo>
                <a:cubicBezTo>
                  <a:pt x="581836" y="505005"/>
                  <a:pt x="564172" y="487341"/>
                  <a:pt x="564172" y="465552"/>
                </a:cubicBezTo>
                <a:cubicBezTo>
                  <a:pt x="564172" y="443762"/>
                  <a:pt x="581836" y="426098"/>
                  <a:pt x="603626" y="426098"/>
                </a:cubicBezTo>
                <a:close/>
                <a:moveTo>
                  <a:pt x="461593" y="426098"/>
                </a:moveTo>
                <a:cubicBezTo>
                  <a:pt x="483383" y="426098"/>
                  <a:pt x="501047" y="443762"/>
                  <a:pt x="501047" y="465552"/>
                </a:cubicBezTo>
                <a:cubicBezTo>
                  <a:pt x="501047" y="487341"/>
                  <a:pt x="483383" y="505005"/>
                  <a:pt x="461593" y="505005"/>
                </a:cubicBezTo>
                <a:cubicBezTo>
                  <a:pt x="439804" y="505005"/>
                  <a:pt x="422140" y="487341"/>
                  <a:pt x="422140" y="465552"/>
                </a:cubicBezTo>
                <a:cubicBezTo>
                  <a:pt x="422140" y="443762"/>
                  <a:pt x="439804" y="426098"/>
                  <a:pt x="461593" y="426098"/>
                </a:cubicBezTo>
                <a:close/>
                <a:moveTo>
                  <a:pt x="319562" y="426098"/>
                </a:moveTo>
                <a:cubicBezTo>
                  <a:pt x="341352" y="426098"/>
                  <a:pt x="359016" y="443762"/>
                  <a:pt x="359016" y="465552"/>
                </a:cubicBezTo>
                <a:cubicBezTo>
                  <a:pt x="359016" y="487341"/>
                  <a:pt x="341352" y="505005"/>
                  <a:pt x="319562" y="505005"/>
                </a:cubicBezTo>
                <a:cubicBezTo>
                  <a:pt x="297773" y="505005"/>
                  <a:pt x="280108" y="487341"/>
                  <a:pt x="280108" y="465552"/>
                </a:cubicBezTo>
                <a:cubicBezTo>
                  <a:pt x="280108" y="443762"/>
                  <a:pt x="297773" y="426098"/>
                  <a:pt x="319562" y="426098"/>
                </a:cubicBezTo>
                <a:close/>
                <a:moveTo>
                  <a:pt x="177529" y="426098"/>
                </a:moveTo>
                <a:cubicBezTo>
                  <a:pt x="199318" y="426098"/>
                  <a:pt x="216982" y="443762"/>
                  <a:pt x="216982" y="465552"/>
                </a:cubicBezTo>
                <a:cubicBezTo>
                  <a:pt x="216982" y="487341"/>
                  <a:pt x="199318" y="505005"/>
                  <a:pt x="177529" y="505005"/>
                </a:cubicBezTo>
                <a:cubicBezTo>
                  <a:pt x="155739" y="505005"/>
                  <a:pt x="138075" y="487341"/>
                  <a:pt x="138075" y="465552"/>
                </a:cubicBezTo>
                <a:cubicBezTo>
                  <a:pt x="138075" y="443762"/>
                  <a:pt x="155739" y="426098"/>
                  <a:pt x="177529" y="426098"/>
                </a:cubicBezTo>
                <a:close/>
                <a:moveTo>
                  <a:pt x="35496" y="426098"/>
                </a:moveTo>
                <a:cubicBezTo>
                  <a:pt x="57286" y="426098"/>
                  <a:pt x="74950" y="443762"/>
                  <a:pt x="74950" y="465552"/>
                </a:cubicBezTo>
                <a:cubicBezTo>
                  <a:pt x="74950" y="487341"/>
                  <a:pt x="57286" y="505005"/>
                  <a:pt x="35496" y="505005"/>
                </a:cubicBezTo>
                <a:cubicBezTo>
                  <a:pt x="24601" y="505005"/>
                  <a:pt x="14738" y="500589"/>
                  <a:pt x="7598" y="493450"/>
                </a:cubicBezTo>
                <a:lnTo>
                  <a:pt x="0" y="475107"/>
                </a:lnTo>
                <a:lnTo>
                  <a:pt x="0" y="455997"/>
                </a:lnTo>
                <a:lnTo>
                  <a:pt x="7598" y="437654"/>
                </a:lnTo>
                <a:cubicBezTo>
                  <a:pt x="14738" y="430514"/>
                  <a:pt x="24601" y="426098"/>
                  <a:pt x="35496" y="426098"/>
                </a:cubicBezTo>
                <a:close/>
                <a:moveTo>
                  <a:pt x="1171755" y="284064"/>
                </a:moveTo>
                <a:cubicBezTo>
                  <a:pt x="1193544" y="284064"/>
                  <a:pt x="1211208" y="301728"/>
                  <a:pt x="1211208" y="323518"/>
                </a:cubicBezTo>
                <a:cubicBezTo>
                  <a:pt x="1211208" y="345308"/>
                  <a:pt x="1193544" y="362972"/>
                  <a:pt x="1171755" y="362972"/>
                </a:cubicBezTo>
                <a:cubicBezTo>
                  <a:pt x="1149965" y="362972"/>
                  <a:pt x="1132301" y="345308"/>
                  <a:pt x="1132301" y="323518"/>
                </a:cubicBezTo>
                <a:cubicBezTo>
                  <a:pt x="1132301" y="301728"/>
                  <a:pt x="1149965" y="284064"/>
                  <a:pt x="1171755" y="284064"/>
                </a:cubicBezTo>
                <a:close/>
                <a:moveTo>
                  <a:pt x="1029722" y="284064"/>
                </a:moveTo>
                <a:cubicBezTo>
                  <a:pt x="1051512" y="284064"/>
                  <a:pt x="1069176" y="301728"/>
                  <a:pt x="1069176" y="323518"/>
                </a:cubicBezTo>
                <a:cubicBezTo>
                  <a:pt x="1069176" y="345308"/>
                  <a:pt x="1051512" y="362972"/>
                  <a:pt x="1029722" y="362972"/>
                </a:cubicBezTo>
                <a:cubicBezTo>
                  <a:pt x="1007932" y="362972"/>
                  <a:pt x="990268" y="345308"/>
                  <a:pt x="990268" y="323518"/>
                </a:cubicBezTo>
                <a:cubicBezTo>
                  <a:pt x="990268" y="301728"/>
                  <a:pt x="1007932" y="284064"/>
                  <a:pt x="1029722" y="284064"/>
                </a:cubicBezTo>
                <a:close/>
                <a:moveTo>
                  <a:pt x="887689" y="284064"/>
                </a:moveTo>
                <a:cubicBezTo>
                  <a:pt x="909478" y="284064"/>
                  <a:pt x="927142" y="301728"/>
                  <a:pt x="927142" y="323518"/>
                </a:cubicBezTo>
                <a:cubicBezTo>
                  <a:pt x="927142" y="345308"/>
                  <a:pt x="909478" y="362972"/>
                  <a:pt x="887689" y="362972"/>
                </a:cubicBezTo>
                <a:cubicBezTo>
                  <a:pt x="865899" y="362972"/>
                  <a:pt x="848235" y="345308"/>
                  <a:pt x="848235" y="323518"/>
                </a:cubicBezTo>
                <a:cubicBezTo>
                  <a:pt x="848235" y="301728"/>
                  <a:pt x="865899" y="284064"/>
                  <a:pt x="887689" y="284064"/>
                </a:cubicBezTo>
                <a:close/>
                <a:moveTo>
                  <a:pt x="745657" y="284064"/>
                </a:moveTo>
                <a:cubicBezTo>
                  <a:pt x="767447" y="284064"/>
                  <a:pt x="785111" y="301728"/>
                  <a:pt x="785111" y="323518"/>
                </a:cubicBezTo>
                <a:cubicBezTo>
                  <a:pt x="785111" y="345308"/>
                  <a:pt x="767447" y="362972"/>
                  <a:pt x="745657" y="362972"/>
                </a:cubicBezTo>
                <a:cubicBezTo>
                  <a:pt x="723868" y="362972"/>
                  <a:pt x="706203" y="345308"/>
                  <a:pt x="706203" y="323518"/>
                </a:cubicBezTo>
                <a:cubicBezTo>
                  <a:pt x="706203" y="301728"/>
                  <a:pt x="723868" y="284064"/>
                  <a:pt x="745657" y="284064"/>
                </a:cubicBezTo>
                <a:close/>
                <a:moveTo>
                  <a:pt x="603626" y="284064"/>
                </a:moveTo>
                <a:cubicBezTo>
                  <a:pt x="625416" y="284064"/>
                  <a:pt x="643080" y="301728"/>
                  <a:pt x="643080" y="323518"/>
                </a:cubicBezTo>
                <a:cubicBezTo>
                  <a:pt x="643080" y="345308"/>
                  <a:pt x="625416" y="362972"/>
                  <a:pt x="603626" y="362972"/>
                </a:cubicBezTo>
                <a:cubicBezTo>
                  <a:pt x="581836" y="362972"/>
                  <a:pt x="564172" y="345308"/>
                  <a:pt x="564172" y="323518"/>
                </a:cubicBezTo>
                <a:cubicBezTo>
                  <a:pt x="564172" y="301728"/>
                  <a:pt x="581836" y="284064"/>
                  <a:pt x="603626" y="284064"/>
                </a:cubicBezTo>
                <a:close/>
                <a:moveTo>
                  <a:pt x="461593" y="284064"/>
                </a:moveTo>
                <a:cubicBezTo>
                  <a:pt x="483383" y="284064"/>
                  <a:pt x="501047" y="301728"/>
                  <a:pt x="501047" y="323518"/>
                </a:cubicBezTo>
                <a:cubicBezTo>
                  <a:pt x="501047" y="345308"/>
                  <a:pt x="483383" y="362972"/>
                  <a:pt x="461593" y="362972"/>
                </a:cubicBezTo>
                <a:cubicBezTo>
                  <a:pt x="439804" y="362972"/>
                  <a:pt x="422140" y="345308"/>
                  <a:pt x="422140" y="323518"/>
                </a:cubicBezTo>
                <a:cubicBezTo>
                  <a:pt x="422140" y="301728"/>
                  <a:pt x="439804" y="284064"/>
                  <a:pt x="461593" y="284064"/>
                </a:cubicBezTo>
                <a:close/>
                <a:moveTo>
                  <a:pt x="319562" y="284064"/>
                </a:moveTo>
                <a:cubicBezTo>
                  <a:pt x="341352" y="284064"/>
                  <a:pt x="359016" y="301728"/>
                  <a:pt x="359016" y="323518"/>
                </a:cubicBezTo>
                <a:cubicBezTo>
                  <a:pt x="359016" y="345308"/>
                  <a:pt x="341352" y="362972"/>
                  <a:pt x="319562" y="362972"/>
                </a:cubicBezTo>
                <a:cubicBezTo>
                  <a:pt x="297773" y="362972"/>
                  <a:pt x="280108" y="345308"/>
                  <a:pt x="280108" y="323518"/>
                </a:cubicBezTo>
                <a:cubicBezTo>
                  <a:pt x="280108" y="301728"/>
                  <a:pt x="297773" y="284064"/>
                  <a:pt x="319562" y="284064"/>
                </a:cubicBezTo>
                <a:close/>
                <a:moveTo>
                  <a:pt x="177529" y="284064"/>
                </a:moveTo>
                <a:cubicBezTo>
                  <a:pt x="199318" y="284064"/>
                  <a:pt x="216982" y="301728"/>
                  <a:pt x="216982" y="323518"/>
                </a:cubicBezTo>
                <a:cubicBezTo>
                  <a:pt x="216982" y="345308"/>
                  <a:pt x="199318" y="362972"/>
                  <a:pt x="177529" y="362972"/>
                </a:cubicBezTo>
                <a:cubicBezTo>
                  <a:pt x="155739" y="362972"/>
                  <a:pt x="138075" y="345308"/>
                  <a:pt x="138075" y="323518"/>
                </a:cubicBezTo>
                <a:cubicBezTo>
                  <a:pt x="138075" y="301728"/>
                  <a:pt x="155739" y="284064"/>
                  <a:pt x="177529" y="284064"/>
                </a:cubicBezTo>
                <a:close/>
                <a:moveTo>
                  <a:pt x="35496" y="284064"/>
                </a:moveTo>
                <a:cubicBezTo>
                  <a:pt x="57286" y="284064"/>
                  <a:pt x="74950" y="301728"/>
                  <a:pt x="74950" y="323518"/>
                </a:cubicBezTo>
                <a:cubicBezTo>
                  <a:pt x="74950" y="345308"/>
                  <a:pt x="57286" y="362972"/>
                  <a:pt x="35496" y="362972"/>
                </a:cubicBezTo>
                <a:cubicBezTo>
                  <a:pt x="24601" y="362972"/>
                  <a:pt x="14738" y="358556"/>
                  <a:pt x="7598" y="351416"/>
                </a:cubicBezTo>
                <a:lnTo>
                  <a:pt x="0" y="333073"/>
                </a:lnTo>
                <a:lnTo>
                  <a:pt x="0" y="313963"/>
                </a:lnTo>
                <a:lnTo>
                  <a:pt x="7598" y="295620"/>
                </a:lnTo>
                <a:cubicBezTo>
                  <a:pt x="14738" y="288480"/>
                  <a:pt x="24601" y="284064"/>
                  <a:pt x="35496" y="284064"/>
                </a:cubicBezTo>
                <a:close/>
                <a:moveTo>
                  <a:pt x="1171755" y="142032"/>
                </a:moveTo>
                <a:cubicBezTo>
                  <a:pt x="1193544" y="142032"/>
                  <a:pt x="1211208" y="159696"/>
                  <a:pt x="1211208" y="181485"/>
                </a:cubicBezTo>
                <a:cubicBezTo>
                  <a:pt x="1211208" y="203275"/>
                  <a:pt x="1193544" y="220939"/>
                  <a:pt x="1171755" y="220939"/>
                </a:cubicBezTo>
                <a:cubicBezTo>
                  <a:pt x="1149965" y="220939"/>
                  <a:pt x="1132301" y="203275"/>
                  <a:pt x="1132301" y="181485"/>
                </a:cubicBezTo>
                <a:cubicBezTo>
                  <a:pt x="1132301" y="159696"/>
                  <a:pt x="1149965" y="142032"/>
                  <a:pt x="1171755" y="142032"/>
                </a:cubicBezTo>
                <a:close/>
                <a:moveTo>
                  <a:pt x="1029722" y="142032"/>
                </a:moveTo>
                <a:cubicBezTo>
                  <a:pt x="1051512" y="142032"/>
                  <a:pt x="1069176" y="159696"/>
                  <a:pt x="1069176" y="181485"/>
                </a:cubicBezTo>
                <a:cubicBezTo>
                  <a:pt x="1069176" y="203275"/>
                  <a:pt x="1051512" y="220939"/>
                  <a:pt x="1029722" y="220939"/>
                </a:cubicBezTo>
                <a:cubicBezTo>
                  <a:pt x="1007932" y="220939"/>
                  <a:pt x="990268" y="203275"/>
                  <a:pt x="990268" y="181485"/>
                </a:cubicBezTo>
                <a:cubicBezTo>
                  <a:pt x="990268" y="159696"/>
                  <a:pt x="1007932" y="142032"/>
                  <a:pt x="1029722" y="142032"/>
                </a:cubicBezTo>
                <a:close/>
                <a:moveTo>
                  <a:pt x="887689" y="142032"/>
                </a:moveTo>
                <a:cubicBezTo>
                  <a:pt x="909478" y="142032"/>
                  <a:pt x="927142" y="159696"/>
                  <a:pt x="927142" y="181485"/>
                </a:cubicBezTo>
                <a:cubicBezTo>
                  <a:pt x="927142" y="203275"/>
                  <a:pt x="909478" y="220939"/>
                  <a:pt x="887689" y="220939"/>
                </a:cubicBezTo>
                <a:cubicBezTo>
                  <a:pt x="865899" y="220939"/>
                  <a:pt x="848235" y="203275"/>
                  <a:pt x="848235" y="181485"/>
                </a:cubicBezTo>
                <a:cubicBezTo>
                  <a:pt x="848235" y="159696"/>
                  <a:pt x="865899" y="142032"/>
                  <a:pt x="887689" y="142032"/>
                </a:cubicBezTo>
                <a:close/>
                <a:moveTo>
                  <a:pt x="745657" y="142032"/>
                </a:moveTo>
                <a:cubicBezTo>
                  <a:pt x="767447" y="142032"/>
                  <a:pt x="785111" y="159696"/>
                  <a:pt x="785111" y="181485"/>
                </a:cubicBezTo>
                <a:cubicBezTo>
                  <a:pt x="785111" y="203275"/>
                  <a:pt x="767447" y="220939"/>
                  <a:pt x="745657" y="220939"/>
                </a:cubicBezTo>
                <a:cubicBezTo>
                  <a:pt x="723868" y="220939"/>
                  <a:pt x="706203" y="203275"/>
                  <a:pt x="706203" y="181485"/>
                </a:cubicBezTo>
                <a:cubicBezTo>
                  <a:pt x="706203" y="159696"/>
                  <a:pt x="723868" y="142032"/>
                  <a:pt x="745657" y="142032"/>
                </a:cubicBezTo>
                <a:close/>
                <a:moveTo>
                  <a:pt x="603626" y="142032"/>
                </a:moveTo>
                <a:cubicBezTo>
                  <a:pt x="625416" y="142032"/>
                  <a:pt x="643080" y="159696"/>
                  <a:pt x="643080" y="181485"/>
                </a:cubicBezTo>
                <a:cubicBezTo>
                  <a:pt x="643080" y="203275"/>
                  <a:pt x="625416" y="220939"/>
                  <a:pt x="603626" y="220939"/>
                </a:cubicBezTo>
                <a:cubicBezTo>
                  <a:pt x="581836" y="220939"/>
                  <a:pt x="564172" y="203275"/>
                  <a:pt x="564172" y="181485"/>
                </a:cubicBezTo>
                <a:cubicBezTo>
                  <a:pt x="564172" y="159696"/>
                  <a:pt x="581836" y="142032"/>
                  <a:pt x="603626" y="142032"/>
                </a:cubicBezTo>
                <a:close/>
                <a:moveTo>
                  <a:pt x="461593" y="142032"/>
                </a:moveTo>
                <a:cubicBezTo>
                  <a:pt x="483383" y="142032"/>
                  <a:pt x="501047" y="159696"/>
                  <a:pt x="501047" y="181485"/>
                </a:cubicBezTo>
                <a:cubicBezTo>
                  <a:pt x="501047" y="203275"/>
                  <a:pt x="483383" y="220939"/>
                  <a:pt x="461593" y="220939"/>
                </a:cubicBezTo>
                <a:cubicBezTo>
                  <a:pt x="439804" y="220939"/>
                  <a:pt x="422140" y="203275"/>
                  <a:pt x="422140" y="181485"/>
                </a:cubicBezTo>
                <a:cubicBezTo>
                  <a:pt x="422140" y="159696"/>
                  <a:pt x="439804" y="142032"/>
                  <a:pt x="461593" y="142032"/>
                </a:cubicBezTo>
                <a:close/>
                <a:moveTo>
                  <a:pt x="319562" y="142032"/>
                </a:moveTo>
                <a:cubicBezTo>
                  <a:pt x="341352" y="142032"/>
                  <a:pt x="359016" y="159696"/>
                  <a:pt x="359016" y="181485"/>
                </a:cubicBezTo>
                <a:cubicBezTo>
                  <a:pt x="359016" y="203275"/>
                  <a:pt x="341352" y="220939"/>
                  <a:pt x="319562" y="220939"/>
                </a:cubicBezTo>
                <a:cubicBezTo>
                  <a:pt x="297773" y="220939"/>
                  <a:pt x="280108" y="203275"/>
                  <a:pt x="280108" y="181485"/>
                </a:cubicBezTo>
                <a:cubicBezTo>
                  <a:pt x="280108" y="159696"/>
                  <a:pt x="297773" y="142032"/>
                  <a:pt x="319562" y="142032"/>
                </a:cubicBezTo>
                <a:close/>
                <a:moveTo>
                  <a:pt x="177529" y="142032"/>
                </a:moveTo>
                <a:cubicBezTo>
                  <a:pt x="199318" y="142032"/>
                  <a:pt x="216982" y="159696"/>
                  <a:pt x="216982" y="181485"/>
                </a:cubicBezTo>
                <a:cubicBezTo>
                  <a:pt x="216982" y="203275"/>
                  <a:pt x="199318" y="220939"/>
                  <a:pt x="177529" y="220939"/>
                </a:cubicBezTo>
                <a:cubicBezTo>
                  <a:pt x="155739" y="220939"/>
                  <a:pt x="138075" y="203275"/>
                  <a:pt x="138075" y="181485"/>
                </a:cubicBezTo>
                <a:cubicBezTo>
                  <a:pt x="138075" y="159696"/>
                  <a:pt x="155739" y="142032"/>
                  <a:pt x="177529" y="142032"/>
                </a:cubicBezTo>
                <a:close/>
                <a:moveTo>
                  <a:pt x="35496" y="142032"/>
                </a:moveTo>
                <a:cubicBezTo>
                  <a:pt x="57286" y="142032"/>
                  <a:pt x="74950" y="159696"/>
                  <a:pt x="74950" y="181485"/>
                </a:cubicBezTo>
                <a:cubicBezTo>
                  <a:pt x="74950" y="203275"/>
                  <a:pt x="57286" y="220939"/>
                  <a:pt x="35496" y="220939"/>
                </a:cubicBezTo>
                <a:cubicBezTo>
                  <a:pt x="24601" y="220939"/>
                  <a:pt x="14738" y="216523"/>
                  <a:pt x="7598" y="209384"/>
                </a:cubicBezTo>
                <a:lnTo>
                  <a:pt x="0" y="191040"/>
                </a:lnTo>
                <a:lnTo>
                  <a:pt x="0" y="171930"/>
                </a:lnTo>
                <a:lnTo>
                  <a:pt x="7598" y="153587"/>
                </a:lnTo>
                <a:cubicBezTo>
                  <a:pt x="14738" y="146448"/>
                  <a:pt x="24601" y="142032"/>
                  <a:pt x="35496" y="142032"/>
                </a:cubicBezTo>
                <a:close/>
                <a:moveTo>
                  <a:pt x="1171755" y="0"/>
                </a:moveTo>
                <a:cubicBezTo>
                  <a:pt x="1193544" y="0"/>
                  <a:pt x="1211208" y="17664"/>
                  <a:pt x="1211208" y="39454"/>
                </a:cubicBezTo>
                <a:cubicBezTo>
                  <a:pt x="1211208" y="61244"/>
                  <a:pt x="1193544" y="78908"/>
                  <a:pt x="1171755" y="78908"/>
                </a:cubicBezTo>
                <a:cubicBezTo>
                  <a:pt x="1149965" y="78908"/>
                  <a:pt x="1132301" y="61244"/>
                  <a:pt x="1132301" y="39454"/>
                </a:cubicBezTo>
                <a:cubicBezTo>
                  <a:pt x="1132301" y="17664"/>
                  <a:pt x="1149965" y="0"/>
                  <a:pt x="1171755" y="0"/>
                </a:cubicBezTo>
                <a:close/>
                <a:moveTo>
                  <a:pt x="1029722" y="0"/>
                </a:moveTo>
                <a:cubicBezTo>
                  <a:pt x="1051512" y="0"/>
                  <a:pt x="1069176" y="17664"/>
                  <a:pt x="1069176" y="39454"/>
                </a:cubicBezTo>
                <a:cubicBezTo>
                  <a:pt x="1069176" y="61244"/>
                  <a:pt x="1051512" y="78908"/>
                  <a:pt x="1029722" y="78908"/>
                </a:cubicBezTo>
                <a:cubicBezTo>
                  <a:pt x="1007932" y="78908"/>
                  <a:pt x="990268" y="61244"/>
                  <a:pt x="990268" y="39454"/>
                </a:cubicBezTo>
                <a:cubicBezTo>
                  <a:pt x="990268" y="17664"/>
                  <a:pt x="1007932" y="0"/>
                  <a:pt x="1029722" y="0"/>
                </a:cubicBezTo>
                <a:close/>
                <a:moveTo>
                  <a:pt x="887689" y="0"/>
                </a:moveTo>
                <a:cubicBezTo>
                  <a:pt x="909478" y="0"/>
                  <a:pt x="927142" y="17664"/>
                  <a:pt x="927142" y="39454"/>
                </a:cubicBezTo>
                <a:cubicBezTo>
                  <a:pt x="927142" y="61244"/>
                  <a:pt x="909478" y="78908"/>
                  <a:pt x="887689" y="78908"/>
                </a:cubicBezTo>
                <a:cubicBezTo>
                  <a:pt x="865899" y="78908"/>
                  <a:pt x="848235" y="61244"/>
                  <a:pt x="848235" y="39454"/>
                </a:cubicBezTo>
                <a:cubicBezTo>
                  <a:pt x="848235" y="17664"/>
                  <a:pt x="865899" y="0"/>
                  <a:pt x="887689" y="0"/>
                </a:cubicBezTo>
                <a:close/>
                <a:moveTo>
                  <a:pt x="745657" y="0"/>
                </a:moveTo>
                <a:cubicBezTo>
                  <a:pt x="767447" y="0"/>
                  <a:pt x="785111" y="17664"/>
                  <a:pt x="785111" y="39454"/>
                </a:cubicBezTo>
                <a:cubicBezTo>
                  <a:pt x="785111" y="61244"/>
                  <a:pt x="767447" y="78908"/>
                  <a:pt x="745657" y="78908"/>
                </a:cubicBezTo>
                <a:cubicBezTo>
                  <a:pt x="723868" y="78908"/>
                  <a:pt x="706203" y="61244"/>
                  <a:pt x="706203" y="39454"/>
                </a:cubicBezTo>
                <a:cubicBezTo>
                  <a:pt x="706203" y="17664"/>
                  <a:pt x="723868" y="0"/>
                  <a:pt x="745657" y="0"/>
                </a:cubicBezTo>
                <a:close/>
                <a:moveTo>
                  <a:pt x="603626" y="0"/>
                </a:moveTo>
                <a:cubicBezTo>
                  <a:pt x="625416" y="0"/>
                  <a:pt x="643080" y="17664"/>
                  <a:pt x="643080" y="39454"/>
                </a:cubicBezTo>
                <a:cubicBezTo>
                  <a:pt x="643080" y="61244"/>
                  <a:pt x="625416" y="78908"/>
                  <a:pt x="603626" y="78908"/>
                </a:cubicBezTo>
                <a:cubicBezTo>
                  <a:pt x="581836" y="78908"/>
                  <a:pt x="564172" y="61244"/>
                  <a:pt x="564172" y="39454"/>
                </a:cubicBezTo>
                <a:cubicBezTo>
                  <a:pt x="564172" y="17664"/>
                  <a:pt x="581836" y="0"/>
                  <a:pt x="603626" y="0"/>
                </a:cubicBezTo>
                <a:close/>
                <a:moveTo>
                  <a:pt x="461593" y="0"/>
                </a:moveTo>
                <a:cubicBezTo>
                  <a:pt x="483383" y="0"/>
                  <a:pt x="501047" y="17664"/>
                  <a:pt x="501047" y="39454"/>
                </a:cubicBezTo>
                <a:cubicBezTo>
                  <a:pt x="501047" y="61244"/>
                  <a:pt x="483383" y="78908"/>
                  <a:pt x="461593" y="78908"/>
                </a:cubicBezTo>
                <a:cubicBezTo>
                  <a:pt x="439804" y="78908"/>
                  <a:pt x="422140" y="61244"/>
                  <a:pt x="422140" y="39454"/>
                </a:cubicBezTo>
                <a:cubicBezTo>
                  <a:pt x="422140" y="17664"/>
                  <a:pt x="439804" y="0"/>
                  <a:pt x="461593" y="0"/>
                </a:cubicBezTo>
                <a:close/>
                <a:moveTo>
                  <a:pt x="319562" y="0"/>
                </a:moveTo>
                <a:cubicBezTo>
                  <a:pt x="341352" y="0"/>
                  <a:pt x="359016" y="17664"/>
                  <a:pt x="359016" y="39454"/>
                </a:cubicBezTo>
                <a:cubicBezTo>
                  <a:pt x="359016" y="61244"/>
                  <a:pt x="341352" y="78908"/>
                  <a:pt x="319562" y="78908"/>
                </a:cubicBezTo>
                <a:cubicBezTo>
                  <a:pt x="297773" y="78908"/>
                  <a:pt x="280108" y="61244"/>
                  <a:pt x="280108" y="39454"/>
                </a:cubicBezTo>
                <a:cubicBezTo>
                  <a:pt x="280108" y="17664"/>
                  <a:pt x="297773" y="0"/>
                  <a:pt x="319562" y="0"/>
                </a:cubicBezTo>
                <a:close/>
                <a:moveTo>
                  <a:pt x="177529" y="0"/>
                </a:moveTo>
                <a:cubicBezTo>
                  <a:pt x="199318" y="0"/>
                  <a:pt x="216982" y="17664"/>
                  <a:pt x="216982" y="39454"/>
                </a:cubicBezTo>
                <a:cubicBezTo>
                  <a:pt x="216982" y="61244"/>
                  <a:pt x="199318" y="78908"/>
                  <a:pt x="177529" y="78908"/>
                </a:cubicBezTo>
                <a:cubicBezTo>
                  <a:pt x="155739" y="78908"/>
                  <a:pt x="138075" y="61244"/>
                  <a:pt x="138075" y="39454"/>
                </a:cubicBezTo>
                <a:cubicBezTo>
                  <a:pt x="138075" y="17664"/>
                  <a:pt x="155739" y="0"/>
                  <a:pt x="177529" y="0"/>
                </a:cubicBezTo>
                <a:close/>
                <a:moveTo>
                  <a:pt x="35496" y="0"/>
                </a:moveTo>
                <a:cubicBezTo>
                  <a:pt x="57286" y="0"/>
                  <a:pt x="74950" y="17664"/>
                  <a:pt x="74950" y="39454"/>
                </a:cubicBezTo>
                <a:cubicBezTo>
                  <a:pt x="74950" y="61244"/>
                  <a:pt x="57286" y="78908"/>
                  <a:pt x="35496" y="78908"/>
                </a:cubicBezTo>
                <a:cubicBezTo>
                  <a:pt x="24601" y="78908"/>
                  <a:pt x="14738" y="74492"/>
                  <a:pt x="7598" y="67352"/>
                </a:cubicBezTo>
                <a:lnTo>
                  <a:pt x="0" y="49009"/>
                </a:lnTo>
                <a:lnTo>
                  <a:pt x="0" y="29899"/>
                </a:lnTo>
                <a:lnTo>
                  <a:pt x="7598" y="11556"/>
                </a:lnTo>
                <a:cubicBezTo>
                  <a:pt x="14738" y="4416"/>
                  <a:pt x="24601" y="0"/>
                  <a:pt x="35496" y="0"/>
                </a:cubicBezTo>
                <a:close/>
              </a:path>
            </a:pathLst>
          </a:custGeom>
          <a:solidFill>
            <a:schemeClr val="accent1">
              <a:lumMod val="20000"/>
              <a:lumOff val="80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rot="0" flipH="0" flipV="0">
            <a:off x="4290492" y="1561660"/>
            <a:ext cx="2580571" cy="875660"/>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PART</a:t>
            </a:r>
            <a:endParaRPr kumimoji="1" lang="zh-CN" altLang="en-US"/>
          </a:p>
        </p:txBody>
      </p:sp>
      <p:sp>
        <p:nvSpPr>
          <p:cNvPr id="10" name="标题 1"/>
          <p:cNvSpPr txBox="1"/>
          <p:nvPr/>
        </p:nvSpPr>
        <p:spPr>
          <a:xfrm rot="0" flipH="0" flipV="0">
            <a:off x="2361054" y="2538849"/>
            <a:ext cx="7445828" cy="2270102"/>
          </a:xfrm>
          <a:prstGeom prst="rect">
            <a:avLst/>
          </a:prstGeom>
          <a:noFill/>
          <a:ln>
            <a:noFill/>
          </a:ln>
        </p:spPr>
        <p:txBody>
          <a:bodyPr vert="horz" wrap="square" lIns="91440" tIns="45720" rIns="91440" bIns="45720" rtlCol="0" anchor="ctr"/>
          <a:lstStyle/>
          <a:p>
            <a:pPr algn="ctr">
              <a:lnSpc>
                <a:spcPct val="130000"/>
              </a:lnSpc>
            </a:pPr>
            <a:r>
              <a:rPr kumimoji="1" lang="en-US" altLang="zh-CN" sz="5400">
                <a:ln w="12700">
                  <a:noFill/>
                </a:ln>
                <a:solidFill>
                  <a:srgbClr val="FFFFFF">
                    <a:alpha val="100000"/>
                  </a:srgbClr>
                </a:solidFill>
                <a:latin typeface="OPPOSans H"/>
                <a:ea typeface="OPPOSans H"/>
                <a:cs typeface="OPPOSans H"/>
              </a:rPr>
              <a:t>下一步工作计划</a:t>
            </a:r>
            <a:endParaRPr kumimoji="1" lang="zh-CN" altLang="en-US"/>
          </a:p>
        </p:txBody>
      </p:sp>
      <p:sp>
        <p:nvSpPr>
          <p:cNvPr id="11" name="标题 1"/>
          <p:cNvSpPr txBox="1"/>
          <p:nvPr/>
        </p:nvSpPr>
        <p:spPr>
          <a:xfrm rot="0" flipH="0" flipV="0">
            <a:off x="5063646" y="483792"/>
            <a:ext cx="2064709" cy="457200"/>
          </a:xfrm>
          <a:prstGeom prst="roundRect">
            <a:avLst>
              <a:gd name="adj" fmla="val 50000"/>
            </a:avLst>
          </a:prstGeom>
          <a:solidFill>
            <a:schemeClr val="accent1">
              <a:lumMod val="75000"/>
            </a:schemeClr>
          </a:solidFill>
          <a:ln w="19050" cap="sq">
            <a:noFill/>
            <a:miter/>
          </a:ln>
          <a:effectLst>
            <a:outerShdw dist="88900" blurRad="152400" dir="5400000" sx="100000" sy="100000" kx="0" ky="0" algn="t" rotWithShape="0">
              <a:schemeClr val="accent1">
                <a:lumMod val="50000"/>
                <a:alpha val="3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rot="0" flipH="0" flipV="0">
            <a:off x="5193394" y="586792"/>
            <a:ext cx="1805213" cy="251200"/>
          </a:xfrm>
          <a:custGeom>
            <a:avLst/>
            <a:gdLst>
              <a:gd name="connsiteX0" fmla="*/ 353068 w 1228797"/>
              <a:gd name="connsiteY0" fmla="*/ 146933 h 152590"/>
              <a:gd name="connsiteX1" fmla="*/ 353259 w 1228797"/>
              <a:gd name="connsiteY1" fmla="*/ 146971 h 152590"/>
              <a:gd name="connsiteX2" fmla="*/ 352878 w 1228797"/>
              <a:gd name="connsiteY2" fmla="*/ 146971 h 152590"/>
              <a:gd name="connsiteX3" fmla="*/ 463654 w 1228797"/>
              <a:gd name="connsiteY3" fmla="*/ 28766 h 152590"/>
              <a:gd name="connsiteX4" fmla="*/ 457368 w 1228797"/>
              <a:gd name="connsiteY4" fmla="*/ 35052 h 152590"/>
              <a:gd name="connsiteX5" fmla="*/ 457368 w 1228797"/>
              <a:gd name="connsiteY5" fmla="*/ 66866 h 152590"/>
              <a:gd name="connsiteX6" fmla="*/ 463464 w 1228797"/>
              <a:gd name="connsiteY6" fmla="*/ 73152 h 152590"/>
              <a:gd name="connsiteX7" fmla="*/ 463654 w 1228797"/>
              <a:gd name="connsiteY7" fmla="*/ 73152 h 152590"/>
              <a:gd name="connsiteX8" fmla="*/ 502611 w 1228797"/>
              <a:gd name="connsiteY8" fmla="*/ 73152 h 152590"/>
              <a:gd name="connsiteX9" fmla="*/ 525281 w 1228797"/>
              <a:gd name="connsiteY9" fmla="*/ 51911 h 152590"/>
              <a:gd name="connsiteX10" fmla="*/ 504450 w 1228797"/>
              <a:gd name="connsiteY10" fmla="*/ 28795 h 152590"/>
              <a:gd name="connsiteX11" fmla="*/ 503183 w 1228797"/>
              <a:gd name="connsiteY11" fmla="*/ 28766 h 152590"/>
              <a:gd name="connsiteX12" fmla="*/ 1154216 w 1228797"/>
              <a:gd name="connsiteY12" fmla="*/ 28194 h 152590"/>
              <a:gd name="connsiteX13" fmla="*/ 1154216 w 1228797"/>
              <a:gd name="connsiteY13" fmla="*/ 28765 h 152590"/>
              <a:gd name="connsiteX14" fmla="*/ 1104877 w 1228797"/>
              <a:gd name="connsiteY14" fmla="*/ 77914 h 152590"/>
              <a:gd name="connsiteX15" fmla="*/ 1154026 w 1228797"/>
              <a:gd name="connsiteY15" fmla="*/ 127254 h 152590"/>
              <a:gd name="connsiteX16" fmla="*/ 1203365 w 1228797"/>
              <a:gd name="connsiteY16" fmla="*/ 78105 h 152590"/>
              <a:gd name="connsiteX17" fmla="*/ 1203365 w 1228797"/>
              <a:gd name="connsiteY17" fmla="*/ 78009 h 152590"/>
              <a:gd name="connsiteX18" fmla="*/ 1154502 w 1228797"/>
              <a:gd name="connsiteY18" fmla="*/ 28195 h 152590"/>
              <a:gd name="connsiteX19" fmla="*/ 1154216 w 1228797"/>
              <a:gd name="connsiteY19" fmla="*/ 28194 h 152590"/>
              <a:gd name="connsiteX20" fmla="*/ 836558 w 1228797"/>
              <a:gd name="connsiteY20" fmla="*/ 25718 h 152590"/>
              <a:gd name="connsiteX21" fmla="*/ 787314 w 1228797"/>
              <a:gd name="connsiteY21" fmla="*/ 74962 h 152590"/>
              <a:gd name="connsiteX22" fmla="*/ 836558 w 1228797"/>
              <a:gd name="connsiteY22" fmla="*/ 124207 h 152590"/>
              <a:gd name="connsiteX23" fmla="*/ 885802 w 1228797"/>
              <a:gd name="connsiteY23" fmla="*/ 74962 h 152590"/>
              <a:gd name="connsiteX24" fmla="*/ 885802 w 1228797"/>
              <a:gd name="connsiteY24" fmla="*/ 74867 h 152590"/>
              <a:gd name="connsiteX25" fmla="*/ 836558 w 1228797"/>
              <a:gd name="connsiteY25" fmla="*/ 25718 h 152590"/>
              <a:gd name="connsiteX26" fmla="*/ 200954 w 1228797"/>
              <a:gd name="connsiteY26" fmla="*/ 25527 h 152590"/>
              <a:gd name="connsiteX27" fmla="*/ 200954 w 1228797"/>
              <a:gd name="connsiteY27" fmla="*/ 25908 h 152590"/>
              <a:gd name="connsiteX28" fmla="*/ 151424 w 1228797"/>
              <a:gd name="connsiteY28" fmla="*/ 75248 h 152590"/>
              <a:gd name="connsiteX29" fmla="*/ 200764 w 1228797"/>
              <a:gd name="connsiteY29" fmla="*/ 124778 h 152590"/>
              <a:gd name="connsiteX30" fmla="*/ 250294 w 1228797"/>
              <a:gd name="connsiteY30" fmla="*/ 75438 h 152590"/>
              <a:gd name="connsiteX31" fmla="*/ 250294 w 1228797"/>
              <a:gd name="connsiteY31" fmla="*/ 75248 h 152590"/>
              <a:gd name="connsiteX32" fmla="*/ 201145 w 1228797"/>
              <a:gd name="connsiteY32" fmla="*/ 25528 h 152590"/>
              <a:gd name="connsiteX33" fmla="*/ 200954 w 1228797"/>
              <a:gd name="connsiteY33" fmla="*/ 25527 h 152590"/>
              <a:gd name="connsiteX34" fmla="*/ 437841 w 1228797"/>
              <a:gd name="connsiteY34" fmla="*/ 3429 h 152590"/>
              <a:gd name="connsiteX35" fmla="*/ 502040 w 1228797"/>
              <a:gd name="connsiteY35" fmla="*/ 3429 h 152590"/>
              <a:gd name="connsiteX36" fmla="*/ 535949 w 1228797"/>
              <a:gd name="connsiteY36" fmla="*/ 16764 h 152590"/>
              <a:gd name="connsiteX37" fmla="*/ 550808 w 1228797"/>
              <a:gd name="connsiteY37" fmla="*/ 49340 h 152590"/>
              <a:gd name="connsiteX38" fmla="*/ 528615 w 1228797"/>
              <a:gd name="connsiteY38" fmla="*/ 91345 h 152590"/>
              <a:gd name="connsiteX39" fmla="*/ 526233 w 1228797"/>
              <a:gd name="connsiteY39" fmla="*/ 99251 h 152590"/>
              <a:gd name="connsiteX40" fmla="*/ 544712 w 1228797"/>
              <a:gd name="connsiteY40" fmla="*/ 138017 h 152590"/>
              <a:gd name="connsiteX41" fmla="*/ 541683 w 1228797"/>
              <a:gd name="connsiteY41" fmla="*/ 146377 h 152590"/>
              <a:gd name="connsiteX42" fmla="*/ 538997 w 1228797"/>
              <a:gd name="connsiteY42" fmla="*/ 146971 h 152590"/>
              <a:gd name="connsiteX43" fmla="*/ 525567 w 1228797"/>
              <a:gd name="connsiteY43" fmla="*/ 146971 h 152590"/>
              <a:gd name="connsiteX44" fmla="*/ 519947 w 1228797"/>
              <a:gd name="connsiteY44" fmla="*/ 143447 h 152590"/>
              <a:gd name="connsiteX45" fmla="*/ 500230 w 1228797"/>
              <a:gd name="connsiteY45" fmla="*/ 102203 h 152590"/>
              <a:gd name="connsiteX46" fmla="*/ 494611 w 1228797"/>
              <a:gd name="connsiteY46" fmla="*/ 98679 h 152590"/>
              <a:gd name="connsiteX47" fmla="*/ 463654 w 1228797"/>
              <a:gd name="connsiteY47" fmla="*/ 98679 h 152590"/>
              <a:gd name="connsiteX48" fmla="*/ 457368 w 1228797"/>
              <a:gd name="connsiteY48" fmla="*/ 104773 h 152590"/>
              <a:gd name="connsiteX49" fmla="*/ 457368 w 1228797"/>
              <a:gd name="connsiteY49" fmla="*/ 104966 h 152590"/>
              <a:gd name="connsiteX50" fmla="*/ 457368 w 1228797"/>
              <a:gd name="connsiteY50" fmla="*/ 140684 h 152590"/>
              <a:gd name="connsiteX51" fmla="*/ 451081 w 1228797"/>
              <a:gd name="connsiteY51" fmla="*/ 146971 h 152590"/>
              <a:gd name="connsiteX52" fmla="*/ 437841 w 1228797"/>
              <a:gd name="connsiteY52" fmla="*/ 146971 h 152590"/>
              <a:gd name="connsiteX53" fmla="*/ 431555 w 1228797"/>
              <a:gd name="connsiteY53" fmla="*/ 140684 h 152590"/>
              <a:gd name="connsiteX54" fmla="*/ 431555 w 1228797"/>
              <a:gd name="connsiteY54" fmla="*/ 9716 h 152590"/>
              <a:gd name="connsiteX55" fmla="*/ 437841 w 1228797"/>
              <a:gd name="connsiteY55" fmla="*/ 3429 h 152590"/>
              <a:gd name="connsiteX56" fmla="*/ 293633 w 1228797"/>
              <a:gd name="connsiteY56" fmla="*/ 3429 h 152590"/>
              <a:gd name="connsiteX57" fmla="*/ 306777 w 1228797"/>
              <a:gd name="connsiteY57" fmla="*/ 3429 h 152590"/>
              <a:gd name="connsiteX58" fmla="*/ 312683 w 1228797"/>
              <a:gd name="connsiteY58" fmla="*/ 9715 h 152590"/>
              <a:gd name="connsiteX59" fmla="*/ 312683 w 1228797"/>
              <a:gd name="connsiteY59" fmla="*/ 80677 h 152590"/>
              <a:gd name="connsiteX60" fmla="*/ 350592 w 1228797"/>
              <a:gd name="connsiteY60" fmla="*/ 123032 h 152590"/>
              <a:gd name="connsiteX61" fmla="*/ 392950 w 1228797"/>
              <a:gd name="connsiteY61" fmla="*/ 85118 h 152590"/>
              <a:gd name="connsiteX62" fmla="*/ 392978 w 1228797"/>
              <a:gd name="connsiteY62" fmla="*/ 81248 h 152590"/>
              <a:gd name="connsiteX63" fmla="*/ 392978 w 1228797"/>
              <a:gd name="connsiteY63" fmla="*/ 9715 h 152590"/>
              <a:gd name="connsiteX64" fmla="*/ 399265 w 1228797"/>
              <a:gd name="connsiteY64" fmla="*/ 3429 h 152590"/>
              <a:gd name="connsiteX65" fmla="*/ 412505 w 1228797"/>
              <a:gd name="connsiteY65" fmla="*/ 3429 h 152590"/>
              <a:gd name="connsiteX66" fmla="*/ 418696 w 1228797"/>
              <a:gd name="connsiteY66" fmla="*/ 9715 h 152590"/>
              <a:gd name="connsiteX67" fmla="*/ 418696 w 1228797"/>
              <a:gd name="connsiteY67" fmla="*/ 81153 h 152590"/>
              <a:gd name="connsiteX68" fmla="*/ 378496 w 1228797"/>
              <a:gd name="connsiteY68" fmla="*/ 141799 h 152590"/>
              <a:gd name="connsiteX69" fmla="*/ 353068 w 1228797"/>
              <a:gd name="connsiteY69" fmla="*/ 146933 h 152590"/>
              <a:gd name="connsiteX70" fmla="*/ 327634 w 1228797"/>
              <a:gd name="connsiteY70" fmla="*/ 141836 h 152590"/>
              <a:gd name="connsiteX71" fmla="*/ 287346 w 1228797"/>
              <a:gd name="connsiteY71" fmla="*/ 81248 h 152590"/>
              <a:gd name="connsiteX72" fmla="*/ 287346 w 1228797"/>
              <a:gd name="connsiteY72" fmla="*/ 81153 h 152590"/>
              <a:gd name="connsiteX73" fmla="*/ 287346 w 1228797"/>
              <a:gd name="connsiteY73" fmla="*/ 9715 h 152590"/>
              <a:gd name="connsiteX74" fmla="*/ 293633 w 1228797"/>
              <a:gd name="connsiteY74" fmla="*/ 3429 h 152590"/>
              <a:gd name="connsiteX75" fmla="*/ 6264 w 1228797"/>
              <a:gd name="connsiteY75" fmla="*/ 3333 h 152590"/>
              <a:gd name="connsiteX76" fmla="*/ 18646 w 1228797"/>
              <a:gd name="connsiteY76" fmla="*/ 3333 h 152590"/>
              <a:gd name="connsiteX77" fmla="*/ 23790 w 1228797"/>
              <a:gd name="connsiteY77" fmla="*/ 6000 h 152590"/>
              <a:gd name="connsiteX78" fmla="*/ 61890 w 1228797"/>
              <a:gd name="connsiteY78" fmla="*/ 59817 h 152590"/>
              <a:gd name="connsiteX79" fmla="*/ 67033 w 1228797"/>
              <a:gd name="connsiteY79" fmla="*/ 62388 h 152590"/>
              <a:gd name="connsiteX80" fmla="*/ 72081 w 1228797"/>
              <a:gd name="connsiteY80" fmla="*/ 59817 h 152590"/>
              <a:gd name="connsiteX81" fmla="*/ 110181 w 1228797"/>
              <a:gd name="connsiteY81" fmla="*/ 6000 h 152590"/>
              <a:gd name="connsiteX82" fmla="*/ 115325 w 1228797"/>
              <a:gd name="connsiteY82" fmla="*/ 3333 h 152590"/>
              <a:gd name="connsiteX83" fmla="*/ 127707 w 1228797"/>
              <a:gd name="connsiteY83" fmla="*/ 3333 h 152590"/>
              <a:gd name="connsiteX84" fmla="*/ 134065 w 1228797"/>
              <a:gd name="connsiteY84" fmla="*/ 9548 h 152590"/>
              <a:gd name="connsiteX85" fmla="*/ 132851 w 1228797"/>
              <a:gd name="connsiteY85" fmla="*/ 13335 h 152590"/>
              <a:gd name="connsiteX86" fmla="*/ 81702 w 1228797"/>
              <a:gd name="connsiteY86" fmla="*/ 83724 h 152590"/>
              <a:gd name="connsiteX87" fmla="*/ 79987 w 1228797"/>
              <a:gd name="connsiteY87" fmla="*/ 89154 h 152590"/>
              <a:gd name="connsiteX88" fmla="*/ 79987 w 1228797"/>
              <a:gd name="connsiteY88" fmla="*/ 140684 h 152590"/>
              <a:gd name="connsiteX89" fmla="*/ 73701 w 1228797"/>
              <a:gd name="connsiteY89" fmla="*/ 146970 h 152590"/>
              <a:gd name="connsiteX90" fmla="*/ 60270 w 1228797"/>
              <a:gd name="connsiteY90" fmla="*/ 146970 h 152590"/>
              <a:gd name="connsiteX91" fmla="*/ 53984 w 1228797"/>
              <a:gd name="connsiteY91" fmla="*/ 140684 h 152590"/>
              <a:gd name="connsiteX92" fmla="*/ 53984 w 1228797"/>
              <a:gd name="connsiteY92" fmla="*/ 89154 h 152590"/>
              <a:gd name="connsiteX93" fmla="*/ 52269 w 1228797"/>
              <a:gd name="connsiteY93" fmla="*/ 83724 h 152590"/>
              <a:gd name="connsiteX94" fmla="*/ 1215 w 1228797"/>
              <a:gd name="connsiteY94" fmla="*/ 13335 h 152590"/>
              <a:gd name="connsiteX95" fmla="*/ 2572 w 1228797"/>
              <a:gd name="connsiteY95" fmla="*/ 4549 h 152590"/>
              <a:gd name="connsiteX96" fmla="*/ 6264 w 1228797"/>
              <a:gd name="connsiteY96" fmla="*/ 3333 h 152590"/>
              <a:gd name="connsiteX97" fmla="*/ 1154026 w 1228797"/>
              <a:gd name="connsiteY97" fmla="*/ 3238 h 152590"/>
              <a:gd name="connsiteX98" fmla="*/ 1228797 w 1228797"/>
              <a:gd name="connsiteY98" fmla="*/ 77819 h 152590"/>
              <a:gd name="connsiteX99" fmla="*/ 1228797 w 1228797"/>
              <a:gd name="connsiteY99" fmla="*/ 77914 h 152590"/>
              <a:gd name="connsiteX100" fmla="*/ 1154216 w 1228797"/>
              <a:gd name="connsiteY100" fmla="*/ 152590 h 152590"/>
              <a:gd name="connsiteX101" fmla="*/ 1079445 w 1228797"/>
              <a:gd name="connsiteY101" fmla="*/ 78009 h 152590"/>
              <a:gd name="connsiteX102" fmla="*/ 1154026 w 1228797"/>
              <a:gd name="connsiteY102" fmla="*/ 3238 h 152590"/>
              <a:gd name="connsiteX103" fmla="*/ 646058 w 1228797"/>
              <a:gd name="connsiteY103" fmla="*/ 2096 h 152590"/>
              <a:gd name="connsiteX104" fmla="*/ 659774 w 1228797"/>
              <a:gd name="connsiteY104" fmla="*/ 2096 h 152590"/>
              <a:gd name="connsiteX105" fmla="*/ 666060 w 1228797"/>
              <a:gd name="connsiteY105" fmla="*/ 8382 h 152590"/>
              <a:gd name="connsiteX106" fmla="*/ 666060 w 1228797"/>
              <a:gd name="connsiteY106" fmla="*/ 116491 h 152590"/>
              <a:gd name="connsiteX107" fmla="*/ 672346 w 1228797"/>
              <a:gd name="connsiteY107" fmla="*/ 122778 h 152590"/>
              <a:gd name="connsiteX108" fmla="*/ 750166 w 1228797"/>
              <a:gd name="connsiteY108" fmla="*/ 122778 h 152590"/>
              <a:gd name="connsiteX109" fmla="*/ 756452 w 1228797"/>
              <a:gd name="connsiteY109" fmla="*/ 129064 h 152590"/>
              <a:gd name="connsiteX110" fmla="*/ 756452 w 1228797"/>
              <a:gd name="connsiteY110" fmla="*/ 141733 h 152590"/>
              <a:gd name="connsiteX111" fmla="*/ 750356 w 1228797"/>
              <a:gd name="connsiteY111" fmla="*/ 148019 h 152590"/>
              <a:gd name="connsiteX112" fmla="*/ 750166 w 1228797"/>
              <a:gd name="connsiteY112" fmla="*/ 148019 h 152590"/>
              <a:gd name="connsiteX113" fmla="*/ 646058 w 1228797"/>
              <a:gd name="connsiteY113" fmla="*/ 148019 h 152590"/>
              <a:gd name="connsiteX114" fmla="*/ 639771 w 1228797"/>
              <a:gd name="connsiteY114" fmla="*/ 141733 h 152590"/>
              <a:gd name="connsiteX115" fmla="*/ 639771 w 1228797"/>
              <a:gd name="connsiteY115" fmla="*/ 8382 h 152590"/>
              <a:gd name="connsiteX116" fmla="*/ 646058 w 1228797"/>
              <a:gd name="connsiteY116" fmla="*/ 2096 h 152590"/>
              <a:gd name="connsiteX117" fmla="*/ 995720 w 1228797"/>
              <a:gd name="connsiteY117" fmla="*/ 191 h 152590"/>
              <a:gd name="connsiteX118" fmla="*/ 1040488 w 1228797"/>
              <a:gd name="connsiteY118" fmla="*/ 15621 h 152590"/>
              <a:gd name="connsiteX119" fmla="*/ 1051060 w 1228797"/>
              <a:gd name="connsiteY119" fmla="*/ 25146 h 152590"/>
              <a:gd name="connsiteX120" fmla="*/ 1051251 w 1228797"/>
              <a:gd name="connsiteY120" fmla="*/ 25418 h 152590"/>
              <a:gd name="connsiteX121" fmla="*/ 1049536 w 1228797"/>
              <a:gd name="connsiteY121" fmla="*/ 34004 h 152590"/>
              <a:gd name="connsiteX122" fmla="*/ 1038964 w 1228797"/>
              <a:gd name="connsiteY122" fmla="*/ 41434 h 152590"/>
              <a:gd name="connsiteX123" fmla="*/ 1030867 w 1228797"/>
              <a:gd name="connsiteY123" fmla="*/ 40767 h 152590"/>
              <a:gd name="connsiteX124" fmla="*/ 1028010 w 1228797"/>
              <a:gd name="connsiteY124" fmla="*/ 38100 h 152590"/>
              <a:gd name="connsiteX125" fmla="*/ 1027343 w 1228797"/>
              <a:gd name="connsiteY125" fmla="*/ 37624 h 152590"/>
              <a:gd name="connsiteX126" fmla="*/ 995911 w 1228797"/>
              <a:gd name="connsiteY126" fmla="*/ 26194 h 152590"/>
              <a:gd name="connsiteX127" fmla="*/ 993815 w 1228797"/>
              <a:gd name="connsiteY127" fmla="*/ 26194 h 152590"/>
              <a:gd name="connsiteX128" fmla="*/ 990386 w 1228797"/>
              <a:gd name="connsiteY128" fmla="*/ 26194 h 152590"/>
              <a:gd name="connsiteX129" fmla="*/ 981623 w 1228797"/>
              <a:gd name="connsiteY129" fmla="*/ 28004 h 152590"/>
              <a:gd name="connsiteX130" fmla="*/ 947638 w 1228797"/>
              <a:gd name="connsiteY130" fmla="*/ 64456 h 152590"/>
              <a:gd name="connsiteX131" fmla="*/ 984957 w 1228797"/>
              <a:gd name="connsiteY131" fmla="*/ 123254 h 152590"/>
              <a:gd name="connsiteX132" fmla="*/ 988957 w 1228797"/>
              <a:gd name="connsiteY132" fmla="*/ 124016 h 152590"/>
              <a:gd name="connsiteX133" fmla="*/ 992291 w 1228797"/>
              <a:gd name="connsiteY133" fmla="*/ 122968 h 152590"/>
              <a:gd name="connsiteX134" fmla="*/ 1001816 w 1228797"/>
              <a:gd name="connsiteY134" fmla="*/ 122968 h 152590"/>
              <a:gd name="connsiteX135" fmla="*/ 1009150 w 1228797"/>
              <a:gd name="connsiteY135" fmla="*/ 121920 h 152590"/>
              <a:gd name="connsiteX136" fmla="*/ 1010484 w 1228797"/>
              <a:gd name="connsiteY136" fmla="*/ 121920 h 152590"/>
              <a:gd name="connsiteX137" fmla="*/ 1011817 w 1228797"/>
              <a:gd name="connsiteY137" fmla="*/ 121920 h 152590"/>
              <a:gd name="connsiteX138" fmla="*/ 1017437 w 1228797"/>
              <a:gd name="connsiteY138" fmla="*/ 119920 h 152590"/>
              <a:gd name="connsiteX139" fmla="*/ 1018580 w 1228797"/>
              <a:gd name="connsiteY139" fmla="*/ 119444 h 152590"/>
              <a:gd name="connsiteX140" fmla="*/ 1019723 w 1228797"/>
              <a:gd name="connsiteY140" fmla="*/ 118967 h 152590"/>
              <a:gd name="connsiteX141" fmla="*/ 1020866 w 1228797"/>
              <a:gd name="connsiteY141" fmla="*/ 118396 h 152590"/>
              <a:gd name="connsiteX142" fmla="*/ 1023438 w 1228797"/>
              <a:gd name="connsiteY142" fmla="*/ 117062 h 152590"/>
              <a:gd name="connsiteX143" fmla="*/ 1024200 w 1228797"/>
              <a:gd name="connsiteY143" fmla="*/ 116491 h 152590"/>
              <a:gd name="connsiteX144" fmla="*/ 1041154 w 1228797"/>
              <a:gd name="connsiteY144" fmla="*/ 95345 h 152590"/>
              <a:gd name="connsiteX145" fmla="*/ 1040202 w 1228797"/>
              <a:gd name="connsiteY145" fmla="*/ 90297 h 152590"/>
              <a:gd name="connsiteX146" fmla="*/ 1036106 w 1228797"/>
              <a:gd name="connsiteY146" fmla="*/ 88583 h 152590"/>
              <a:gd name="connsiteX147" fmla="*/ 1008579 w 1228797"/>
              <a:gd name="connsiteY147" fmla="*/ 88583 h 152590"/>
              <a:gd name="connsiteX148" fmla="*/ 1002292 w 1228797"/>
              <a:gd name="connsiteY148" fmla="*/ 82296 h 152590"/>
              <a:gd name="connsiteX149" fmla="*/ 1002292 w 1228797"/>
              <a:gd name="connsiteY149" fmla="*/ 69437 h 152590"/>
              <a:gd name="connsiteX150" fmla="*/ 1002292 w 1228797"/>
              <a:gd name="connsiteY150" fmla="*/ 69245 h 152590"/>
              <a:gd name="connsiteX151" fmla="*/ 1008579 w 1228797"/>
              <a:gd name="connsiteY151" fmla="*/ 63151 h 152590"/>
              <a:gd name="connsiteX152" fmla="*/ 1065729 w 1228797"/>
              <a:gd name="connsiteY152" fmla="*/ 63151 h 152590"/>
              <a:gd name="connsiteX153" fmla="*/ 1066205 w 1228797"/>
              <a:gd name="connsiteY153" fmla="*/ 63151 h 152590"/>
              <a:gd name="connsiteX154" fmla="*/ 1066777 w 1228797"/>
              <a:gd name="connsiteY154" fmla="*/ 63151 h 152590"/>
              <a:gd name="connsiteX155" fmla="*/ 1068205 w 1228797"/>
              <a:gd name="connsiteY155" fmla="*/ 68771 h 152590"/>
              <a:gd name="connsiteX156" fmla="*/ 1068205 w 1228797"/>
              <a:gd name="connsiteY156" fmla="*/ 80391 h 152590"/>
              <a:gd name="connsiteX157" fmla="*/ 1043155 w 1228797"/>
              <a:gd name="connsiteY157" fmla="*/ 136112 h 152590"/>
              <a:gd name="connsiteX158" fmla="*/ 1040869 w 1228797"/>
              <a:gd name="connsiteY158" fmla="*/ 138113 h 152590"/>
              <a:gd name="connsiteX159" fmla="*/ 1039630 w 1228797"/>
              <a:gd name="connsiteY159" fmla="*/ 139065 h 152590"/>
              <a:gd name="connsiteX160" fmla="*/ 1037249 w 1228797"/>
              <a:gd name="connsiteY160" fmla="*/ 140780 h 152590"/>
              <a:gd name="connsiteX161" fmla="*/ 1036011 w 1228797"/>
              <a:gd name="connsiteY161" fmla="*/ 141637 h 152590"/>
              <a:gd name="connsiteX162" fmla="*/ 1033630 w 1228797"/>
              <a:gd name="connsiteY162" fmla="*/ 143161 h 152590"/>
              <a:gd name="connsiteX163" fmla="*/ 1032391 w 1228797"/>
              <a:gd name="connsiteY163" fmla="*/ 143923 h 152590"/>
              <a:gd name="connsiteX164" fmla="*/ 1029915 w 1228797"/>
              <a:gd name="connsiteY164" fmla="*/ 145352 h 152590"/>
              <a:gd name="connsiteX165" fmla="*/ 1029343 w 1228797"/>
              <a:gd name="connsiteY165" fmla="*/ 145352 h 152590"/>
              <a:gd name="connsiteX166" fmla="*/ 1025343 w 1228797"/>
              <a:gd name="connsiteY166" fmla="*/ 147257 h 152590"/>
              <a:gd name="connsiteX167" fmla="*/ 1024676 w 1228797"/>
              <a:gd name="connsiteY167" fmla="*/ 147257 h 152590"/>
              <a:gd name="connsiteX168" fmla="*/ 1022104 w 1228797"/>
              <a:gd name="connsiteY168" fmla="*/ 148209 h 152590"/>
              <a:gd name="connsiteX169" fmla="*/ 1020866 w 1228797"/>
              <a:gd name="connsiteY169" fmla="*/ 148209 h 152590"/>
              <a:gd name="connsiteX170" fmla="*/ 1020104 w 1228797"/>
              <a:gd name="connsiteY170" fmla="*/ 148209 h 152590"/>
              <a:gd name="connsiteX171" fmla="*/ 1018009 w 1228797"/>
              <a:gd name="connsiteY171" fmla="*/ 148971 h 152590"/>
              <a:gd name="connsiteX172" fmla="*/ 1017151 w 1228797"/>
              <a:gd name="connsiteY172" fmla="*/ 148971 h 152590"/>
              <a:gd name="connsiteX173" fmla="*/ 1015913 w 1228797"/>
              <a:gd name="connsiteY173" fmla="*/ 148971 h 152590"/>
              <a:gd name="connsiteX174" fmla="*/ 1015056 w 1228797"/>
              <a:gd name="connsiteY174" fmla="*/ 148971 h 152590"/>
              <a:gd name="connsiteX175" fmla="*/ 1013151 w 1228797"/>
              <a:gd name="connsiteY175" fmla="*/ 149447 h 152590"/>
              <a:gd name="connsiteX176" fmla="*/ 1012103 w 1228797"/>
              <a:gd name="connsiteY176" fmla="*/ 149447 h 152590"/>
              <a:gd name="connsiteX177" fmla="*/ 1010960 w 1228797"/>
              <a:gd name="connsiteY177" fmla="*/ 149447 h 152590"/>
              <a:gd name="connsiteX178" fmla="*/ 1009912 w 1228797"/>
              <a:gd name="connsiteY178" fmla="*/ 149447 h 152590"/>
              <a:gd name="connsiteX179" fmla="*/ 1008103 w 1228797"/>
              <a:gd name="connsiteY179" fmla="*/ 149447 h 152590"/>
              <a:gd name="connsiteX180" fmla="*/ 1006960 w 1228797"/>
              <a:gd name="connsiteY180" fmla="*/ 149447 h 152590"/>
              <a:gd name="connsiteX181" fmla="*/ 1005817 w 1228797"/>
              <a:gd name="connsiteY181" fmla="*/ 149447 h 152590"/>
              <a:gd name="connsiteX182" fmla="*/ 1004578 w 1228797"/>
              <a:gd name="connsiteY182" fmla="*/ 149447 h 152590"/>
              <a:gd name="connsiteX183" fmla="*/ 1002864 w 1228797"/>
              <a:gd name="connsiteY183" fmla="*/ 149447 h 152590"/>
              <a:gd name="connsiteX184" fmla="*/ 995720 w 1228797"/>
              <a:gd name="connsiteY184" fmla="*/ 149447 h 152590"/>
              <a:gd name="connsiteX185" fmla="*/ 990386 w 1228797"/>
              <a:gd name="connsiteY185" fmla="*/ 149447 h 152590"/>
              <a:gd name="connsiteX186" fmla="*/ 918425 w 1228797"/>
              <a:gd name="connsiteY186" fmla="*/ 72152 h 152590"/>
              <a:gd name="connsiteX187" fmla="*/ 995720 w 1228797"/>
              <a:gd name="connsiteY187" fmla="*/ 191 h 152590"/>
              <a:gd name="connsiteX188" fmla="*/ 836558 w 1228797"/>
              <a:gd name="connsiteY188" fmla="*/ 191 h 152590"/>
              <a:gd name="connsiteX189" fmla="*/ 911234 w 1228797"/>
              <a:gd name="connsiteY189" fmla="*/ 74867 h 152590"/>
              <a:gd name="connsiteX190" fmla="*/ 836558 w 1228797"/>
              <a:gd name="connsiteY190" fmla="*/ 149543 h 152590"/>
              <a:gd name="connsiteX191" fmla="*/ 761882 w 1228797"/>
              <a:gd name="connsiteY191" fmla="*/ 74867 h 152590"/>
              <a:gd name="connsiteX192" fmla="*/ 836558 w 1228797"/>
              <a:gd name="connsiteY192" fmla="*/ 191 h 152590"/>
              <a:gd name="connsiteX193" fmla="*/ 200954 w 1228797"/>
              <a:gd name="connsiteY193" fmla="*/ 0 h 152590"/>
              <a:gd name="connsiteX194" fmla="*/ 275821 w 1228797"/>
              <a:gd name="connsiteY194" fmla="*/ 74867 h 152590"/>
              <a:gd name="connsiteX195" fmla="*/ 200954 w 1228797"/>
              <a:gd name="connsiteY195" fmla="*/ 149733 h 152590"/>
              <a:gd name="connsiteX196" fmla="*/ 126088 w 1228797"/>
              <a:gd name="connsiteY196" fmla="*/ 74867 h 152590"/>
              <a:gd name="connsiteX197" fmla="*/ 200954 w 1228797"/>
              <a:gd name="connsiteY197" fmla="*/ 0 h 152590"/>
            </a:gdLst>
            <a:rect l="l" t="t" r="r" b="b"/>
            <a:pathLst>
              <a:path w="1228797" h="152590">
                <a:moveTo>
                  <a:pt x="353068" y="146933"/>
                </a:moveTo>
                <a:lnTo>
                  <a:pt x="353259" y="146971"/>
                </a:lnTo>
                <a:lnTo>
                  <a:pt x="352878" y="146971"/>
                </a:lnTo>
                <a:close/>
                <a:moveTo>
                  <a:pt x="463654" y="28766"/>
                </a:moveTo>
                <a:cubicBezTo>
                  <a:pt x="460187" y="28766"/>
                  <a:pt x="457368" y="31580"/>
                  <a:pt x="457368" y="35052"/>
                </a:cubicBezTo>
                <a:lnTo>
                  <a:pt x="457368" y="66866"/>
                </a:lnTo>
                <a:cubicBezTo>
                  <a:pt x="457311" y="70284"/>
                  <a:pt x="460044" y="73099"/>
                  <a:pt x="463464" y="73152"/>
                </a:cubicBezTo>
                <a:cubicBezTo>
                  <a:pt x="463530" y="73153"/>
                  <a:pt x="463588" y="73153"/>
                  <a:pt x="463654" y="73152"/>
                </a:cubicBezTo>
                <a:lnTo>
                  <a:pt x="502611" y="73152"/>
                </a:lnTo>
                <a:cubicBezTo>
                  <a:pt x="514613" y="73223"/>
                  <a:pt x="524576" y="63892"/>
                  <a:pt x="525281" y="51911"/>
                </a:cubicBezTo>
                <a:cubicBezTo>
                  <a:pt x="525910" y="39775"/>
                  <a:pt x="516585" y="29427"/>
                  <a:pt x="504450" y="28795"/>
                </a:cubicBezTo>
                <a:cubicBezTo>
                  <a:pt x="504031" y="28773"/>
                  <a:pt x="503602" y="28763"/>
                  <a:pt x="503183" y="28766"/>
                </a:cubicBezTo>
                <a:close/>
                <a:moveTo>
                  <a:pt x="1154216" y="28194"/>
                </a:moveTo>
                <a:lnTo>
                  <a:pt x="1154216" y="28765"/>
                </a:lnTo>
                <a:cubicBezTo>
                  <a:pt x="1127022" y="28713"/>
                  <a:pt x="1104934" y="50717"/>
                  <a:pt x="1104877" y="77914"/>
                </a:cubicBezTo>
                <a:cubicBezTo>
                  <a:pt x="1104820" y="105111"/>
                  <a:pt x="1126832" y="127201"/>
                  <a:pt x="1154026" y="127254"/>
                </a:cubicBezTo>
                <a:cubicBezTo>
                  <a:pt x="1181220" y="127306"/>
                  <a:pt x="1203308" y="105301"/>
                  <a:pt x="1203365" y="78105"/>
                </a:cubicBezTo>
                <a:cubicBezTo>
                  <a:pt x="1203365" y="78073"/>
                  <a:pt x="1203365" y="78041"/>
                  <a:pt x="1203365" y="78009"/>
                </a:cubicBezTo>
                <a:cubicBezTo>
                  <a:pt x="1203632" y="50761"/>
                  <a:pt x="1181753" y="28458"/>
                  <a:pt x="1154502" y="28195"/>
                </a:cubicBezTo>
                <a:cubicBezTo>
                  <a:pt x="1154407" y="28195"/>
                  <a:pt x="1154312" y="28194"/>
                  <a:pt x="1154216" y="28194"/>
                </a:cubicBezTo>
                <a:close/>
                <a:moveTo>
                  <a:pt x="836558" y="25718"/>
                </a:moveTo>
                <a:cubicBezTo>
                  <a:pt x="809364" y="25718"/>
                  <a:pt x="787314" y="47766"/>
                  <a:pt x="787314" y="74962"/>
                </a:cubicBezTo>
                <a:cubicBezTo>
                  <a:pt x="787314" y="102159"/>
                  <a:pt x="809364" y="124207"/>
                  <a:pt x="836558" y="124207"/>
                </a:cubicBezTo>
                <a:cubicBezTo>
                  <a:pt x="863752" y="124207"/>
                  <a:pt x="885802" y="102159"/>
                  <a:pt x="885802" y="74962"/>
                </a:cubicBezTo>
                <a:cubicBezTo>
                  <a:pt x="885802" y="74931"/>
                  <a:pt x="885802" y="74898"/>
                  <a:pt x="885802" y="74867"/>
                </a:cubicBezTo>
                <a:cubicBezTo>
                  <a:pt x="885745" y="47707"/>
                  <a:pt x="863714" y="25718"/>
                  <a:pt x="836558" y="25718"/>
                </a:cubicBezTo>
                <a:close/>
                <a:moveTo>
                  <a:pt x="200954" y="25527"/>
                </a:moveTo>
                <a:lnTo>
                  <a:pt x="200954" y="25908"/>
                </a:lnTo>
                <a:cubicBezTo>
                  <a:pt x="173652" y="25856"/>
                  <a:pt x="151477" y="47945"/>
                  <a:pt x="151424" y="75248"/>
                </a:cubicBezTo>
                <a:cubicBezTo>
                  <a:pt x="151372" y="102550"/>
                  <a:pt x="173462" y="124725"/>
                  <a:pt x="200764" y="124778"/>
                </a:cubicBezTo>
                <a:cubicBezTo>
                  <a:pt x="228063" y="124830"/>
                  <a:pt x="250237" y="102740"/>
                  <a:pt x="250294" y="75438"/>
                </a:cubicBezTo>
                <a:cubicBezTo>
                  <a:pt x="250294" y="75374"/>
                  <a:pt x="250294" y="75311"/>
                  <a:pt x="250294" y="75248"/>
                </a:cubicBezTo>
                <a:cubicBezTo>
                  <a:pt x="250456" y="47946"/>
                  <a:pt x="228444" y="25686"/>
                  <a:pt x="201145" y="25528"/>
                </a:cubicBezTo>
                <a:cubicBezTo>
                  <a:pt x="201078" y="25527"/>
                  <a:pt x="201021" y="25527"/>
                  <a:pt x="200954" y="25527"/>
                </a:cubicBezTo>
                <a:close/>
                <a:moveTo>
                  <a:pt x="437841" y="3429"/>
                </a:moveTo>
                <a:lnTo>
                  <a:pt x="502040" y="3429"/>
                </a:lnTo>
                <a:cubicBezTo>
                  <a:pt x="514623" y="3414"/>
                  <a:pt x="526748" y="8180"/>
                  <a:pt x="535949" y="16764"/>
                </a:cubicBezTo>
                <a:cubicBezTo>
                  <a:pt x="545074" y="25190"/>
                  <a:pt x="550427" y="36928"/>
                  <a:pt x="550808" y="49340"/>
                </a:cubicBezTo>
                <a:cubicBezTo>
                  <a:pt x="551303" y="66268"/>
                  <a:pt x="542883" y="82215"/>
                  <a:pt x="528615" y="91345"/>
                </a:cubicBezTo>
                <a:cubicBezTo>
                  <a:pt x="525881" y="92959"/>
                  <a:pt x="524852" y="96397"/>
                  <a:pt x="526233" y="99251"/>
                </a:cubicBezTo>
                <a:lnTo>
                  <a:pt x="544712" y="138017"/>
                </a:lnTo>
                <a:cubicBezTo>
                  <a:pt x="546188" y="141161"/>
                  <a:pt x="544826" y="144904"/>
                  <a:pt x="541683" y="146377"/>
                </a:cubicBezTo>
                <a:cubicBezTo>
                  <a:pt x="540845" y="146772"/>
                  <a:pt x="539930" y="146974"/>
                  <a:pt x="538997" y="146971"/>
                </a:cubicBezTo>
                <a:lnTo>
                  <a:pt x="525567" y="146971"/>
                </a:lnTo>
                <a:cubicBezTo>
                  <a:pt x="523166" y="146983"/>
                  <a:pt x="520976" y="145611"/>
                  <a:pt x="519947" y="143447"/>
                </a:cubicBezTo>
                <a:lnTo>
                  <a:pt x="500230" y="102203"/>
                </a:lnTo>
                <a:cubicBezTo>
                  <a:pt x="499221" y="100023"/>
                  <a:pt x="497011" y="98643"/>
                  <a:pt x="494611" y="98679"/>
                </a:cubicBezTo>
                <a:lnTo>
                  <a:pt x="463654" y="98679"/>
                </a:lnTo>
                <a:cubicBezTo>
                  <a:pt x="460235" y="98626"/>
                  <a:pt x="457425" y="101355"/>
                  <a:pt x="457368" y="104773"/>
                </a:cubicBezTo>
                <a:cubicBezTo>
                  <a:pt x="457368" y="104838"/>
                  <a:pt x="457368" y="104902"/>
                  <a:pt x="457368" y="104966"/>
                </a:cubicBezTo>
                <a:lnTo>
                  <a:pt x="457368" y="140684"/>
                </a:lnTo>
                <a:cubicBezTo>
                  <a:pt x="457368" y="144156"/>
                  <a:pt x="454558" y="146971"/>
                  <a:pt x="451081" y="146971"/>
                </a:cubicBezTo>
                <a:lnTo>
                  <a:pt x="437841" y="146971"/>
                </a:lnTo>
                <a:cubicBezTo>
                  <a:pt x="434365" y="146971"/>
                  <a:pt x="431555" y="144156"/>
                  <a:pt x="431555" y="140684"/>
                </a:cubicBezTo>
                <a:lnTo>
                  <a:pt x="431555" y="9716"/>
                </a:lnTo>
                <a:cubicBezTo>
                  <a:pt x="431603" y="6265"/>
                  <a:pt x="434393" y="3480"/>
                  <a:pt x="437841" y="3429"/>
                </a:cubicBezTo>
                <a:close/>
                <a:moveTo>
                  <a:pt x="293633" y="3429"/>
                </a:moveTo>
                <a:lnTo>
                  <a:pt x="306777" y="3429"/>
                </a:lnTo>
                <a:cubicBezTo>
                  <a:pt x="310101" y="3631"/>
                  <a:pt x="312692" y="6387"/>
                  <a:pt x="312683" y="9715"/>
                </a:cubicBezTo>
                <a:lnTo>
                  <a:pt x="312683" y="80677"/>
                </a:lnTo>
                <a:cubicBezTo>
                  <a:pt x="311454" y="102842"/>
                  <a:pt x="328427" y="121805"/>
                  <a:pt x="350592" y="123032"/>
                </a:cubicBezTo>
                <a:cubicBezTo>
                  <a:pt x="372757" y="124258"/>
                  <a:pt x="391721" y="107284"/>
                  <a:pt x="392950" y="85118"/>
                </a:cubicBezTo>
                <a:cubicBezTo>
                  <a:pt x="393026" y="83830"/>
                  <a:pt x="393035" y="82538"/>
                  <a:pt x="392978" y="81248"/>
                </a:cubicBezTo>
                <a:lnTo>
                  <a:pt x="392978" y="9715"/>
                </a:lnTo>
                <a:cubicBezTo>
                  <a:pt x="393026" y="6265"/>
                  <a:pt x="395817" y="3480"/>
                  <a:pt x="399265" y="3429"/>
                </a:cubicBezTo>
                <a:lnTo>
                  <a:pt x="412505" y="3429"/>
                </a:lnTo>
                <a:cubicBezTo>
                  <a:pt x="415943" y="3481"/>
                  <a:pt x="418696" y="6281"/>
                  <a:pt x="418696" y="9715"/>
                </a:cubicBezTo>
                <a:lnTo>
                  <a:pt x="418696" y="81153"/>
                </a:lnTo>
                <a:cubicBezTo>
                  <a:pt x="418696" y="108416"/>
                  <a:pt x="402119" y="131807"/>
                  <a:pt x="378496" y="141799"/>
                </a:cubicBezTo>
                <a:lnTo>
                  <a:pt x="353068" y="146933"/>
                </a:lnTo>
                <a:lnTo>
                  <a:pt x="327634" y="141836"/>
                </a:lnTo>
                <a:cubicBezTo>
                  <a:pt x="303998" y="131878"/>
                  <a:pt x="287389" y="108511"/>
                  <a:pt x="287346" y="81248"/>
                </a:cubicBezTo>
                <a:cubicBezTo>
                  <a:pt x="287346" y="81217"/>
                  <a:pt x="287346" y="81184"/>
                  <a:pt x="287346" y="81153"/>
                </a:cubicBezTo>
                <a:lnTo>
                  <a:pt x="287346" y="9715"/>
                </a:lnTo>
                <a:cubicBezTo>
                  <a:pt x="287394" y="6265"/>
                  <a:pt x="290184" y="3480"/>
                  <a:pt x="293633" y="3429"/>
                </a:cubicBezTo>
                <a:close/>
                <a:moveTo>
                  <a:pt x="6264" y="3333"/>
                </a:moveTo>
                <a:lnTo>
                  <a:pt x="18646" y="3333"/>
                </a:lnTo>
                <a:cubicBezTo>
                  <a:pt x="20692" y="3332"/>
                  <a:pt x="22611" y="4327"/>
                  <a:pt x="23790" y="6000"/>
                </a:cubicBezTo>
                <a:lnTo>
                  <a:pt x="61890" y="59817"/>
                </a:lnTo>
                <a:cubicBezTo>
                  <a:pt x="63109" y="61430"/>
                  <a:pt x="65011" y="62381"/>
                  <a:pt x="67033" y="62388"/>
                </a:cubicBezTo>
                <a:cubicBezTo>
                  <a:pt x="69032" y="62397"/>
                  <a:pt x="70913" y="61439"/>
                  <a:pt x="72081" y="59817"/>
                </a:cubicBezTo>
                <a:lnTo>
                  <a:pt x="110181" y="6000"/>
                </a:lnTo>
                <a:cubicBezTo>
                  <a:pt x="111360" y="4327"/>
                  <a:pt x="113279" y="3332"/>
                  <a:pt x="115325" y="3333"/>
                </a:cubicBezTo>
                <a:lnTo>
                  <a:pt x="127707" y="3333"/>
                </a:lnTo>
                <a:cubicBezTo>
                  <a:pt x="131179" y="3293"/>
                  <a:pt x="134026" y="6076"/>
                  <a:pt x="134065" y="9548"/>
                </a:cubicBezTo>
                <a:cubicBezTo>
                  <a:pt x="134082" y="10908"/>
                  <a:pt x="133655" y="12237"/>
                  <a:pt x="132851" y="13335"/>
                </a:cubicBezTo>
                <a:lnTo>
                  <a:pt x="81702" y="83724"/>
                </a:lnTo>
                <a:cubicBezTo>
                  <a:pt x="80555" y="85300"/>
                  <a:pt x="79953" y="87206"/>
                  <a:pt x="79987" y="89154"/>
                </a:cubicBezTo>
                <a:lnTo>
                  <a:pt x="79987" y="140684"/>
                </a:lnTo>
                <a:cubicBezTo>
                  <a:pt x="79987" y="144156"/>
                  <a:pt x="77172" y="146970"/>
                  <a:pt x="73701" y="146970"/>
                </a:cubicBezTo>
                <a:lnTo>
                  <a:pt x="60270" y="146970"/>
                </a:lnTo>
                <a:cubicBezTo>
                  <a:pt x="56798" y="146970"/>
                  <a:pt x="53984" y="144156"/>
                  <a:pt x="53984" y="140684"/>
                </a:cubicBezTo>
                <a:lnTo>
                  <a:pt x="53984" y="89154"/>
                </a:lnTo>
                <a:cubicBezTo>
                  <a:pt x="54018" y="87206"/>
                  <a:pt x="53416" y="85300"/>
                  <a:pt x="52269" y="83724"/>
                </a:cubicBezTo>
                <a:lnTo>
                  <a:pt x="1215" y="13335"/>
                </a:lnTo>
                <a:cubicBezTo>
                  <a:pt x="-836" y="10533"/>
                  <a:pt x="-229" y="6600"/>
                  <a:pt x="2572" y="4549"/>
                </a:cubicBezTo>
                <a:cubicBezTo>
                  <a:pt x="3643" y="3764"/>
                  <a:pt x="4936" y="3338"/>
                  <a:pt x="6264" y="3333"/>
                </a:cubicBezTo>
                <a:close/>
                <a:moveTo>
                  <a:pt x="1154026" y="3238"/>
                </a:moveTo>
                <a:cubicBezTo>
                  <a:pt x="1195269" y="3186"/>
                  <a:pt x="1228740" y="36577"/>
                  <a:pt x="1228797" y="77819"/>
                </a:cubicBezTo>
                <a:cubicBezTo>
                  <a:pt x="1228797" y="77850"/>
                  <a:pt x="1228797" y="77883"/>
                  <a:pt x="1228797" y="77914"/>
                </a:cubicBezTo>
                <a:cubicBezTo>
                  <a:pt x="1228740" y="119097"/>
                  <a:pt x="1195402" y="152485"/>
                  <a:pt x="1154216" y="152590"/>
                </a:cubicBezTo>
                <a:cubicBezTo>
                  <a:pt x="1112973" y="152642"/>
                  <a:pt x="1079502" y="119252"/>
                  <a:pt x="1079445" y="78009"/>
                </a:cubicBezTo>
                <a:cubicBezTo>
                  <a:pt x="1079388" y="36767"/>
                  <a:pt x="1112783" y="3290"/>
                  <a:pt x="1154026" y="3238"/>
                </a:cubicBezTo>
                <a:close/>
                <a:moveTo>
                  <a:pt x="646058" y="2096"/>
                </a:moveTo>
                <a:lnTo>
                  <a:pt x="659774" y="2096"/>
                </a:lnTo>
                <a:cubicBezTo>
                  <a:pt x="663250" y="2096"/>
                  <a:pt x="666060" y="4911"/>
                  <a:pt x="666060" y="8382"/>
                </a:cubicBezTo>
                <a:lnTo>
                  <a:pt x="666060" y="116491"/>
                </a:lnTo>
                <a:cubicBezTo>
                  <a:pt x="666060" y="119963"/>
                  <a:pt x="668870" y="122778"/>
                  <a:pt x="672346" y="122778"/>
                </a:cubicBezTo>
                <a:lnTo>
                  <a:pt x="750166" y="122778"/>
                </a:lnTo>
                <a:cubicBezTo>
                  <a:pt x="753633" y="122778"/>
                  <a:pt x="756452" y="125592"/>
                  <a:pt x="756452" y="129064"/>
                </a:cubicBezTo>
                <a:lnTo>
                  <a:pt x="756452" y="141733"/>
                </a:lnTo>
                <a:cubicBezTo>
                  <a:pt x="756509" y="145151"/>
                  <a:pt x="753776" y="147966"/>
                  <a:pt x="750356" y="148019"/>
                </a:cubicBezTo>
                <a:cubicBezTo>
                  <a:pt x="750290" y="148020"/>
                  <a:pt x="750232" y="148020"/>
                  <a:pt x="750166" y="148019"/>
                </a:cubicBezTo>
                <a:lnTo>
                  <a:pt x="646058" y="148019"/>
                </a:lnTo>
                <a:cubicBezTo>
                  <a:pt x="642581" y="148019"/>
                  <a:pt x="639771" y="145204"/>
                  <a:pt x="639771" y="141733"/>
                </a:cubicBezTo>
                <a:lnTo>
                  <a:pt x="639771" y="8382"/>
                </a:lnTo>
                <a:cubicBezTo>
                  <a:pt x="639819" y="4932"/>
                  <a:pt x="642609" y="2147"/>
                  <a:pt x="646058" y="2096"/>
                </a:cubicBezTo>
                <a:close/>
                <a:moveTo>
                  <a:pt x="995720" y="191"/>
                </a:moveTo>
                <a:cubicBezTo>
                  <a:pt x="1011922" y="355"/>
                  <a:pt x="1027629" y="5769"/>
                  <a:pt x="1040488" y="15621"/>
                </a:cubicBezTo>
                <a:cubicBezTo>
                  <a:pt x="1044298" y="18466"/>
                  <a:pt x="1047831" y="21654"/>
                  <a:pt x="1051060" y="25146"/>
                </a:cubicBezTo>
                <a:cubicBezTo>
                  <a:pt x="1051127" y="25235"/>
                  <a:pt x="1051194" y="25326"/>
                  <a:pt x="1051251" y="25418"/>
                </a:cubicBezTo>
                <a:cubicBezTo>
                  <a:pt x="1053146" y="28264"/>
                  <a:pt x="1052384" y="32107"/>
                  <a:pt x="1049536" y="34004"/>
                </a:cubicBezTo>
                <a:lnTo>
                  <a:pt x="1038964" y="41434"/>
                </a:lnTo>
                <a:cubicBezTo>
                  <a:pt x="1036478" y="43261"/>
                  <a:pt x="1033020" y="42976"/>
                  <a:pt x="1030867" y="40767"/>
                </a:cubicBezTo>
                <a:cubicBezTo>
                  <a:pt x="1029962" y="39830"/>
                  <a:pt x="1029010" y="38939"/>
                  <a:pt x="1028010" y="38100"/>
                </a:cubicBezTo>
                <a:cubicBezTo>
                  <a:pt x="1027753" y="37997"/>
                  <a:pt x="1027524" y="37834"/>
                  <a:pt x="1027343" y="37624"/>
                </a:cubicBezTo>
                <a:cubicBezTo>
                  <a:pt x="1018532" y="30242"/>
                  <a:pt x="1007407" y="26196"/>
                  <a:pt x="995911" y="26194"/>
                </a:cubicBezTo>
                <a:lnTo>
                  <a:pt x="993815" y="26194"/>
                </a:lnTo>
                <a:cubicBezTo>
                  <a:pt x="992672" y="26099"/>
                  <a:pt x="991529" y="26099"/>
                  <a:pt x="990386" y="26194"/>
                </a:cubicBezTo>
                <a:cubicBezTo>
                  <a:pt x="987414" y="26512"/>
                  <a:pt x="984481" y="27118"/>
                  <a:pt x="981623" y="28004"/>
                </a:cubicBezTo>
                <a:cubicBezTo>
                  <a:pt x="964526" y="33101"/>
                  <a:pt x="951524" y="47046"/>
                  <a:pt x="947638" y="64456"/>
                </a:cubicBezTo>
                <a:cubicBezTo>
                  <a:pt x="941704" y="90998"/>
                  <a:pt x="958411" y="117323"/>
                  <a:pt x="984957" y="123254"/>
                </a:cubicBezTo>
                <a:lnTo>
                  <a:pt x="988957" y="124016"/>
                </a:lnTo>
                <a:lnTo>
                  <a:pt x="992291" y="122968"/>
                </a:lnTo>
                <a:lnTo>
                  <a:pt x="1001816" y="122968"/>
                </a:lnTo>
                <a:cubicBezTo>
                  <a:pt x="1004274" y="122753"/>
                  <a:pt x="1006731" y="122403"/>
                  <a:pt x="1009150" y="121920"/>
                </a:cubicBezTo>
                <a:lnTo>
                  <a:pt x="1010484" y="121920"/>
                </a:lnTo>
                <a:lnTo>
                  <a:pt x="1011817" y="121920"/>
                </a:lnTo>
                <a:lnTo>
                  <a:pt x="1017437" y="119920"/>
                </a:lnTo>
                <a:lnTo>
                  <a:pt x="1018580" y="119444"/>
                </a:lnTo>
                <a:lnTo>
                  <a:pt x="1019723" y="118967"/>
                </a:lnTo>
                <a:lnTo>
                  <a:pt x="1020866" y="118396"/>
                </a:lnTo>
                <a:lnTo>
                  <a:pt x="1023438" y="117062"/>
                </a:lnTo>
                <a:lnTo>
                  <a:pt x="1024200" y="116491"/>
                </a:lnTo>
                <a:cubicBezTo>
                  <a:pt x="1031496" y="110931"/>
                  <a:pt x="1037316" y="103671"/>
                  <a:pt x="1041154" y="95345"/>
                </a:cubicBezTo>
                <a:cubicBezTo>
                  <a:pt x="1041764" y="93613"/>
                  <a:pt x="1041393" y="91690"/>
                  <a:pt x="1040202" y="90297"/>
                </a:cubicBezTo>
                <a:cubicBezTo>
                  <a:pt x="1039135" y="89178"/>
                  <a:pt x="1037649" y="88556"/>
                  <a:pt x="1036106" y="88583"/>
                </a:cubicBezTo>
                <a:lnTo>
                  <a:pt x="1008579" y="88583"/>
                </a:lnTo>
                <a:cubicBezTo>
                  <a:pt x="1005102" y="88583"/>
                  <a:pt x="1002292" y="85768"/>
                  <a:pt x="1002292" y="82296"/>
                </a:cubicBezTo>
                <a:lnTo>
                  <a:pt x="1002292" y="69437"/>
                </a:lnTo>
                <a:cubicBezTo>
                  <a:pt x="1002292" y="69373"/>
                  <a:pt x="1002292" y="69310"/>
                  <a:pt x="1002292" y="69245"/>
                </a:cubicBezTo>
                <a:cubicBezTo>
                  <a:pt x="1002350" y="65826"/>
                  <a:pt x="1005159" y="63097"/>
                  <a:pt x="1008579" y="63151"/>
                </a:cubicBezTo>
                <a:lnTo>
                  <a:pt x="1065729" y="63151"/>
                </a:lnTo>
                <a:lnTo>
                  <a:pt x="1066205" y="63151"/>
                </a:lnTo>
                <a:lnTo>
                  <a:pt x="1066777" y="63151"/>
                </a:lnTo>
                <a:cubicBezTo>
                  <a:pt x="1068139" y="64680"/>
                  <a:pt x="1068672" y="66776"/>
                  <a:pt x="1068205" y="68771"/>
                </a:cubicBezTo>
                <a:lnTo>
                  <a:pt x="1068205" y="80391"/>
                </a:lnTo>
                <a:cubicBezTo>
                  <a:pt x="1068244" y="101700"/>
                  <a:pt x="1059119" y="121997"/>
                  <a:pt x="1043155" y="136112"/>
                </a:cubicBezTo>
                <a:lnTo>
                  <a:pt x="1040869" y="138113"/>
                </a:lnTo>
                <a:lnTo>
                  <a:pt x="1039630" y="139065"/>
                </a:lnTo>
                <a:cubicBezTo>
                  <a:pt x="1038878" y="139697"/>
                  <a:pt x="1038087" y="140270"/>
                  <a:pt x="1037249" y="140780"/>
                </a:cubicBezTo>
                <a:lnTo>
                  <a:pt x="1036011" y="141637"/>
                </a:lnTo>
                <a:lnTo>
                  <a:pt x="1033630" y="143161"/>
                </a:lnTo>
                <a:lnTo>
                  <a:pt x="1032391" y="143923"/>
                </a:lnTo>
                <a:lnTo>
                  <a:pt x="1029915" y="145352"/>
                </a:lnTo>
                <a:lnTo>
                  <a:pt x="1029343" y="145352"/>
                </a:lnTo>
                <a:lnTo>
                  <a:pt x="1025343" y="147257"/>
                </a:lnTo>
                <a:lnTo>
                  <a:pt x="1024676" y="147257"/>
                </a:lnTo>
                <a:lnTo>
                  <a:pt x="1022104" y="148209"/>
                </a:lnTo>
                <a:lnTo>
                  <a:pt x="1020866" y="148209"/>
                </a:lnTo>
                <a:lnTo>
                  <a:pt x="1020104" y="148209"/>
                </a:lnTo>
                <a:lnTo>
                  <a:pt x="1018009" y="148971"/>
                </a:lnTo>
                <a:lnTo>
                  <a:pt x="1017151" y="148971"/>
                </a:lnTo>
                <a:lnTo>
                  <a:pt x="1015913" y="148971"/>
                </a:lnTo>
                <a:lnTo>
                  <a:pt x="1015056" y="148971"/>
                </a:lnTo>
                <a:lnTo>
                  <a:pt x="1013151" y="149447"/>
                </a:lnTo>
                <a:lnTo>
                  <a:pt x="1012103" y="149447"/>
                </a:lnTo>
                <a:lnTo>
                  <a:pt x="1010960" y="149447"/>
                </a:lnTo>
                <a:lnTo>
                  <a:pt x="1009912" y="149447"/>
                </a:lnTo>
                <a:lnTo>
                  <a:pt x="1008103" y="149447"/>
                </a:lnTo>
                <a:lnTo>
                  <a:pt x="1006960" y="149447"/>
                </a:lnTo>
                <a:lnTo>
                  <a:pt x="1005817" y="149447"/>
                </a:lnTo>
                <a:lnTo>
                  <a:pt x="1004578" y="149447"/>
                </a:lnTo>
                <a:lnTo>
                  <a:pt x="1002864" y="149447"/>
                </a:lnTo>
                <a:lnTo>
                  <a:pt x="995720" y="149447"/>
                </a:lnTo>
                <a:cubicBezTo>
                  <a:pt x="993939" y="149511"/>
                  <a:pt x="992167" y="149511"/>
                  <a:pt x="990386" y="149447"/>
                </a:cubicBezTo>
                <a:cubicBezTo>
                  <a:pt x="949171" y="147975"/>
                  <a:pt x="916948" y="113368"/>
                  <a:pt x="918425" y="72152"/>
                </a:cubicBezTo>
                <a:cubicBezTo>
                  <a:pt x="919901" y="30936"/>
                  <a:pt x="954505" y="-1282"/>
                  <a:pt x="995720" y="191"/>
                </a:cubicBezTo>
                <a:close/>
                <a:moveTo>
                  <a:pt x="836558" y="191"/>
                </a:moveTo>
                <a:cubicBezTo>
                  <a:pt x="877801" y="191"/>
                  <a:pt x="911234" y="33625"/>
                  <a:pt x="911234" y="74867"/>
                </a:cubicBezTo>
                <a:cubicBezTo>
                  <a:pt x="911234" y="116109"/>
                  <a:pt x="877801" y="149543"/>
                  <a:pt x="836558" y="149543"/>
                </a:cubicBezTo>
                <a:cubicBezTo>
                  <a:pt x="795315" y="149543"/>
                  <a:pt x="761882" y="116109"/>
                  <a:pt x="761882" y="74867"/>
                </a:cubicBezTo>
                <a:cubicBezTo>
                  <a:pt x="761882" y="33625"/>
                  <a:pt x="795315" y="191"/>
                  <a:pt x="836558" y="191"/>
                </a:cubicBezTo>
                <a:close/>
                <a:moveTo>
                  <a:pt x="200954" y="0"/>
                </a:moveTo>
                <a:cubicBezTo>
                  <a:pt x="242302" y="0"/>
                  <a:pt x="275821" y="33518"/>
                  <a:pt x="275821" y="74867"/>
                </a:cubicBezTo>
                <a:cubicBezTo>
                  <a:pt x="275821" y="116215"/>
                  <a:pt x="242302" y="149733"/>
                  <a:pt x="200954" y="149733"/>
                </a:cubicBezTo>
                <a:cubicBezTo>
                  <a:pt x="159606" y="149733"/>
                  <a:pt x="126088" y="116215"/>
                  <a:pt x="126088" y="74867"/>
                </a:cubicBezTo>
                <a:cubicBezTo>
                  <a:pt x="126088" y="33518"/>
                  <a:pt x="159606" y="0"/>
                  <a:pt x="200954" y="0"/>
                </a:cubicBezTo>
                <a:close/>
              </a:path>
            </a:pathLst>
          </a:custGeom>
          <a:solidFill>
            <a:schemeClr val="bg1"/>
          </a:solidFill>
          <a:ln w="9525" cap="flat">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rot="0" flipH="0" flipV="0">
            <a:off x="3570915"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rot="0" flipH="1" flipV="0">
            <a:off x="8092637" y="1568277"/>
            <a:ext cx="585843" cy="721176"/>
          </a:xfrm>
          <a:prstGeom prst="homePlate">
            <a:avLst/>
          </a:prstGeom>
          <a:solidFill>
            <a:schemeClr val="accent1">
              <a:lumMod val="20000"/>
              <a:lumOff val="80000"/>
              <a:alpha val="25000"/>
            </a:schemeClr>
          </a:soli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rot="0" flipH="0" flipV="0">
            <a:off x="136360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rot="0" flipH="0" flipV="0">
            <a:off x="10555129" y="2406161"/>
            <a:ext cx="108000" cy="1570756"/>
          </a:xfrm>
          <a:custGeom>
            <a:avLst/>
            <a:gdLst>
              <a:gd name="connsiteX0" fmla="*/ 54000 w 108000"/>
              <a:gd name="connsiteY0" fmla="*/ 1462756 h 1570756"/>
              <a:gd name="connsiteX1" fmla="*/ 108000 w 108000"/>
              <a:gd name="connsiteY1" fmla="*/ 1516756 h 1570756"/>
              <a:gd name="connsiteX2" fmla="*/ 54000 w 108000"/>
              <a:gd name="connsiteY2" fmla="*/ 1570756 h 1570756"/>
              <a:gd name="connsiteX3" fmla="*/ 0 w 108000"/>
              <a:gd name="connsiteY3" fmla="*/ 1516756 h 1570756"/>
              <a:gd name="connsiteX4" fmla="*/ 54000 w 108000"/>
              <a:gd name="connsiteY4" fmla="*/ 1462756 h 1570756"/>
              <a:gd name="connsiteX5" fmla="*/ 54000 w 108000"/>
              <a:gd name="connsiteY5" fmla="*/ 1253790 h 1570756"/>
              <a:gd name="connsiteX6" fmla="*/ 108000 w 108000"/>
              <a:gd name="connsiteY6" fmla="*/ 1307790 h 1570756"/>
              <a:gd name="connsiteX7" fmla="*/ 54000 w 108000"/>
              <a:gd name="connsiteY7" fmla="*/ 1361790 h 1570756"/>
              <a:gd name="connsiteX8" fmla="*/ 0 w 108000"/>
              <a:gd name="connsiteY8" fmla="*/ 1307790 h 1570756"/>
              <a:gd name="connsiteX9" fmla="*/ 54000 w 108000"/>
              <a:gd name="connsiteY9" fmla="*/ 1253790 h 1570756"/>
              <a:gd name="connsiteX10" fmla="*/ 54000 w 108000"/>
              <a:gd name="connsiteY10" fmla="*/ 1044825 h 1570756"/>
              <a:gd name="connsiteX11" fmla="*/ 108000 w 108000"/>
              <a:gd name="connsiteY11" fmla="*/ 1098825 h 1570756"/>
              <a:gd name="connsiteX12" fmla="*/ 54000 w 108000"/>
              <a:gd name="connsiteY12" fmla="*/ 1152825 h 1570756"/>
              <a:gd name="connsiteX13" fmla="*/ 0 w 108000"/>
              <a:gd name="connsiteY13" fmla="*/ 1098825 h 1570756"/>
              <a:gd name="connsiteX14" fmla="*/ 54000 w 108000"/>
              <a:gd name="connsiteY14" fmla="*/ 1044825 h 1570756"/>
              <a:gd name="connsiteX15" fmla="*/ 54000 w 108000"/>
              <a:gd name="connsiteY15" fmla="*/ 835860 h 1570756"/>
              <a:gd name="connsiteX16" fmla="*/ 108000 w 108000"/>
              <a:gd name="connsiteY16" fmla="*/ 889860 h 1570756"/>
              <a:gd name="connsiteX17" fmla="*/ 54000 w 108000"/>
              <a:gd name="connsiteY17" fmla="*/ 943860 h 1570756"/>
              <a:gd name="connsiteX18" fmla="*/ 0 w 108000"/>
              <a:gd name="connsiteY18" fmla="*/ 889860 h 1570756"/>
              <a:gd name="connsiteX19" fmla="*/ 54000 w 108000"/>
              <a:gd name="connsiteY19" fmla="*/ 835860 h 1570756"/>
              <a:gd name="connsiteX20" fmla="*/ 54000 w 108000"/>
              <a:gd name="connsiteY20" fmla="*/ 626895 h 1570756"/>
              <a:gd name="connsiteX21" fmla="*/ 108000 w 108000"/>
              <a:gd name="connsiteY21" fmla="*/ 680895 h 1570756"/>
              <a:gd name="connsiteX22" fmla="*/ 54000 w 108000"/>
              <a:gd name="connsiteY22" fmla="*/ 734895 h 1570756"/>
              <a:gd name="connsiteX23" fmla="*/ 0 w 108000"/>
              <a:gd name="connsiteY23" fmla="*/ 680895 h 1570756"/>
              <a:gd name="connsiteX24" fmla="*/ 54000 w 108000"/>
              <a:gd name="connsiteY24" fmla="*/ 626895 h 1570756"/>
              <a:gd name="connsiteX25" fmla="*/ 54000 w 108000"/>
              <a:gd name="connsiteY25" fmla="*/ 417930 h 1570756"/>
              <a:gd name="connsiteX26" fmla="*/ 108000 w 108000"/>
              <a:gd name="connsiteY26" fmla="*/ 471930 h 1570756"/>
              <a:gd name="connsiteX27" fmla="*/ 54000 w 108000"/>
              <a:gd name="connsiteY27" fmla="*/ 525930 h 1570756"/>
              <a:gd name="connsiteX28" fmla="*/ 0 w 108000"/>
              <a:gd name="connsiteY28" fmla="*/ 471930 h 1570756"/>
              <a:gd name="connsiteX29" fmla="*/ 54000 w 108000"/>
              <a:gd name="connsiteY29" fmla="*/ 417930 h 1570756"/>
              <a:gd name="connsiteX30" fmla="*/ 54000 w 108000"/>
              <a:gd name="connsiteY30" fmla="*/ 208965 h 1570756"/>
              <a:gd name="connsiteX31" fmla="*/ 108000 w 108000"/>
              <a:gd name="connsiteY31" fmla="*/ 262965 h 1570756"/>
              <a:gd name="connsiteX32" fmla="*/ 54000 w 108000"/>
              <a:gd name="connsiteY32" fmla="*/ 316965 h 1570756"/>
              <a:gd name="connsiteX33" fmla="*/ 0 w 108000"/>
              <a:gd name="connsiteY33" fmla="*/ 262965 h 1570756"/>
              <a:gd name="connsiteX34" fmla="*/ 54000 w 108000"/>
              <a:gd name="connsiteY34" fmla="*/ 208965 h 1570756"/>
              <a:gd name="connsiteX35" fmla="*/ 54000 w 108000"/>
              <a:gd name="connsiteY35" fmla="*/ 0 h 1570756"/>
              <a:gd name="connsiteX36" fmla="*/ 108000 w 108000"/>
              <a:gd name="connsiteY36" fmla="*/ 54000 h 1570756"/>
              <a:gd name="connsiteX37" fmla="*/ 54000 w 108000"/>
              <a:gd name="connsiteY37" fmla="*/ 108000 h 1570756"/>
              <a:gd name="connsiteX38" fmla="*/ 0 w 108000"/>
              <a:gd name="connsiteY38" fmla="*/ 54000 h 1570756"/>
              <a:gd name="connsiteX39" fmla="*/ 54000 w 108000"/>
              <a:gd name="connsiteY39" fmla="*/ 0 h 1570756"/>
            </a:gdLst>
            <a:rect l="l" t="t" r="r" b="b"/>
            <a:pathLst>
              <a:path w="108000" h="1570756">
                <a:moveTo>
                  <a:pt x="54000" y="1462756"/>
                </a:moveTo>
                <a:cubicBezTo>
                  <a:pt x="83823" y="1462756"/>
                  <a:pt x="108000" y="1486933"/>
                  <a:pt x="108000" y="1516756"/>
                </a:cubicBezTo>
                <a:cubicBezTo>
                  <a:pt x="108000" y="1546579"/>
                  <a:pt x="83823" y="1570756"/>
                  <a:pt x="54000" y="1570756"/>
                </a:cubicBezTo>
                <a:cubicBezTo>
                  <a:pt x="24177" y="1570756"/>
                  <a:pt x="0" y="1546579"/>
                  <a:pt x="0" y="1516756"/>
                </a:cubicBezTo>
                <a:cubicBezTo>
                  <a:pt x="0" y="1486933"/>
                  <a:pt x="24177" y="1462756"/>
                  <a:pt x="54000" y="1462756"/>
                </a:cubicBezTo>
                <a:close/>
                <a:moveTo>
                  <a:pt x="54000" y="1253790"/>
                </a:moveTo>
                <a:cubicBezTo>
                  <a:pt x="83823" y="1253790"/>
                  <a:pt x="108000" y="1277967"/>
                  <a:pt x="108000" y="1307790"/>
                </a:cubicBezTo>
                <a:cubicBezTo>
                  <a:pt x="108000" y="1337613"/>
                  <a:pt x="83823" y="1361790"/>
                  <a:pt x="54000" y="1361790"/>
                </a:cubicBezTo>
                <a:cubicBezTo>
                  <a:pt x="24177" y="1361790"/>
                  <a:pt x="0" y="1337613"/>
                  <a:pt x="0" y="1307790"/>
                </a:cubicBezTo>
                <a:cubicBezTo>
                  <a:pt x="0" y="1277967"/>
                  <a:pt x="24177" y="1253790"/>
                  <a:pt x="54000" y="1253790"/>
                </a:cubicBezTo>
                <a:close/>
                <a:moveTo>
                  <a:pt x="54000" y="1044825"/>
                </a:moveTo>
                <a:cubicBezTo>
                  <a:pt x="83823" y="1044825"/>
                  <a:pt x="108000" y="1069002"/>
                  <a:pt x="108000" y="1098825"/>
                </a:cubicBezTo>
                <a:cubicBezTo>
                  <a:pt x="108000" y="1128648"/>
                  <a:pt x="83823" y="1152825"/>
                  <a:pt x="54000" y="1152825"/>
                </a:cubicBezTo>
                <a:cubicBezTo>
                  <a:pt x="24177" y="1152825"/>
                  <a:pt x="0" y="1128648"/>
                  <a:pt x="0" y="1098825"/>
                </a:cubicBezTo>
                <a:cubicBezTo>
                  <a:pt x="0" y="1069002"/>
                  <a:pt x="24177" y="1044825"/>
                  <a:pt x="54000" y="1044825"/>
                </a:cubicBezTo>
                <a:close/>
                <a:moveTo>
                  <a:pt x="54000" y="835860"/>
                </a:moveTo>
                <a:cubicBezTo>
                  <a:pt x="83823" y="835860"/>
                  <a:pt x="108000" y="860037"/>
                  <a:pt x="108000" y="889860"/>
                </a:cubicBezTo>
                <a:cubicBezTo>
                  <a:pt x="108000" y="919683"/>
                  <a:pt x="83823" y="943860"/>
                  <a:pt x="54000" y="943860"/>
                </a:cubicBezTo>
                <a:cubicBezTo>
                  <a:pt x="24177" y="943860"/>
                  <a:pt x="0" y="919683"/>
                  <a:pt x="0" y="889860"/>
                </a:cubicBezTo>
                <a:cubicBezTo>
                  <a:pt x="0" y="860037"/>
                  <a:pt x="24177" y="835860"/>
                  <a:pt x="54000" y="835860"/>
                </a:cubicBezTo>
                <a:close/>
                <a:moveTo>
                  <a:pt x="54000" y="626895"/>
                </a:moveTo>
                <a:cubicBezTo>
                  <a:pt x="83823" y="626895"/>
                  <a:pt x="108000" y="651072"/>
                  <a:pt x="108000" y="680895"/>
                </a:cubicBezTo>
                <a:cubicBezTo>
                  <a:pt x="108000" y="710718"/>
                  <a:pt x="83823" y="734895"/>
                  <a:pt x="54000" y="734895"/>
                </a:cubicBezTo>
                <a:cubicBezTo>
                  <a:pt x="24177" y="734895"/>
                  <a:pt x="0" y="710718"/>
                  <a:pt x="0" y="680895"/>
                </a:cubicBezTo>
                <a:cubicBezTo>
                  <a:pt x="0" y="651072"/>
                  <a:pt x="24177" y="626895"/>
                  <a:pt x="54000" y="626895"/>
                </a:cubicBezTo>
                <a:close/>
                <a:moveTo>
                  <a:pt x="54000" y="417930"/>
                </a:moveTo>
                <a:cubicBezTo>
                  <a:pt x="83823" y="417930"/>
                  <a:pt x="108000" y="442107"/>
                  <a:pt x="108000" y="471930"/>
                </a:cubicBezTo>
                <a:cubicBezTo>
                  <a:pt x="108000" y="501753"/>
                  <a:pt x="83823" y="525930"/>
                  <a:pt x="54000" y="525930"/>
                </a:cubicBezTo>
                <a:cubicBezTo>
                  <a:pt x="24177" y="525930"/>
                  <a:pt x="0" y="501753"/>
                  <a:pt x="0" y="471930"/>
                </a:cubicBezTo>
                <a:cubicBezTo>
                  <a:pt x="0" y="442107"/>
                  <a:pt x="24177" y="417930"/>
                  <a:pt x="54000" y="417930"/>
                </a:cubicBezTo>
                <a:close/>
                <a:moveTo>
                  <a:pt x="54000" y="208965"/>
                </a:moveTo>
                <a:cubicBezTo>
                  <a:pt x="83823" y="208965"/>
                  <a:pt x="108000" y="233142"/>
                  <a:pt x="108000" y="262965"/>
                </a:cubicBezTo>
                <a:cubicBezTo>
                  <a:pt x="108000" y="292788"/>
                  <a:pt x="83823" y="316965"/>
                  <a:pt x="54000" y="316965"/>
                </a:cubicBezTo>
                <a:cubicBezTo>
                  <a:pt x="24177" y="316965"/>
                  <a:pt x="0" y="292788"/>
                  <a:pt x="0" y="262965"/>
                </a:cubicBezTo>
                <a:cubicBezTo>
                  <a:pt x="0" y="233142"/>
                  <a:pt x="24177" y="208965"/>
                  <a:pt x="54000" y="208965"/>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solidFill>
            <a:schemeClr val="accent1">
              <a:lumMod val="20000"/>
              <a:lumOff val="80000"/>
              <a:alpha val="25000"/>
            </a:schemeClr>
          </a:solidFill>
          <a:ln w="12700" cap="sq">
            <a:solidFill>
              <a:schemeClr val="accent1">
                <a:alpha val="45000"/>
              </a:schemeClr>
            </a:solid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rot="0" flipH="0" flipV="0">
            <a:off x="2782888" y="5013239"/>
            <a:ext cx="6626225" cy="45719"/>
          </a:xfrm>
          <a:prstGeom prst="rect">
            <a:avLst/>
          </a:prstGeom>
          <a:gradFill>
            <a:gsLst>
              <a:gs pos="0">
                <a:schemeClr val="bg1">
                  <a:alpha val="0"/>
                </a:schemeClr>
              </a:gs>
              <a:gs pos="50000">
                <a:schemeClr val="bg1"/>
              </a:gs>
              <a:gs pos="98165">
                <a:schemeClr val="bg1">
                  <a:alpha val="0"/>
                </a:schemeClr>
              </a:gs>
            </a:gsLst>
            <a:lin ang="0" scaled="0"/>
          </a:gradFill>
          <a:ln w="1905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rot="0" flipH="0" flipV="0">
            <a:off x="6871063" y="512197"/>
            <a:ext cx="1498594" cy="1925123"/>
          </a:xfrm>
          <a:prstGeom prst="rect">
            <a:avLst/>
          </a:prstGeom>
          <a:noFill/>
          <a:ln>
            <a:noFill/>
          </a:ln>
        </p:spPr>
        <p:txBody>
          <a:bodyPr vert="horz" wrap="square" lIns="91440" tIns="45720" rIns="91440" bIns="45720" rtlCol="0" anchor="b"/>
          <a:lstStyle/>
          <a:p>
            <a:pPr algn="l">
              <a:lnSpc>
                <a:spcPct val="110000"/>
              </a:lnSpc>
            </a:pPr>
            <a:r>
              <a:rPr kumimoji="1" lang="en-US" altLang="zh-CN" sz="6000">
                <a:ln w="12700">
                  <a:noFill/>
                </a:ln>
                <a:solidFill>
                  <a:srgbClr val="FFFFFF">
                    <a:alpha val="100000"/>
                  </a:srgbClr>
                </a:solidFill>
                <a:latin typeface="OPPOSans H"/>
                <a:ea typeface="OPPOSans H"/>
                <a:cs typeface="OPPOSans H"/>
              </a:rPr>
              <a:t>04</a:t>
            </a:r>
            <a:endParaRPr kumimoji="1" lang="zh-CN" altLang="en-US"/>
          </a:p>
        </p:txBody>
      </p:sp>
    </p:spTree>
  </p:cSld>
</p:sld>
</file>

<file path=ppt/theme/_rels/theme1.xml.rels><?xml version="1.0" encoding="UTF-8" standalone="yes"?>
<Relationships xmlns="http://schemas.openxmlformats.org/package/2006/relationships">

</Relationships>
</file>

<file path=ppt/theme/theme1.xml><?xml version="1.0" encoding="utf-8"?>
<a:theme xmlns:a="http://schemas.openxmlformats.org/drawingml/2006/main" xmlns:r="http://schemas.openxmlformats.org/officeDocument/2006/relationships" xmlns:p="http://schemas.openxmlformats.org/presentationml/2006/main" name="Office 主题​​">
  <a:themeElements>
    <a:clrScheme name="Office">
      <a:dk1>
        <a:srgbClr val="000000"/>
      </a:dk1>
      <a:lt1>
        <a:srgbClr val="FFFFFF"/>
      </a:lt1>
      <a:dk2>
        <a:srgbClr val="0E2841"/>
      </a:dk2>
      <a:lt2>
        <a:srgbClr val="E8E8E8"/>
      </a:lt2>
      <a:accent1>
        <a:srgbClr val="0265FC"/>
      </a:accent1>
      <a:accent2>
        <a:srgbClr val="0F9ED5"/>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