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OPPOSans H"/>
      <p:regular r:id="rId16"/>
    </p:embeddedFont>
    <p:embeddedFont>
      <p:font typeface="OPPOSans R"/>
      <p:regular r:id="rId17"/>
    </p:embeddedFont>
    <p:embeddedFont>
      <p:font typeface="Source Han Sans CN Bold"/>
      <p:regular r:id="rId18"/>
    </p:embeddedFont>
    <p:embeddedFont>
      <p:font typeface="Source Han Sans"/>
      <p:regular r:id="rId19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font" Target="fonts/font1.fntdata"/>
<Relationship Id="rId17" Type="http://schemas.openxmlformats.org/officeDocument/2006/relationships/font" Target="fonts/font3.fntdata"/>
<Relationship Id="rId18" Type="http://schemas.openxmlformats.org/officeDocument/2006/relationships/font" Target="fonts/font2.fntdata"/>
<Relationship Id="rId19" Type="http://schemas.openxmlformats.org/officeDocument/2006/relationships/font" Target="fonts/font4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10318648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92597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-92597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651728" y="5829305"/>
            <a:ext cx="1353129" cy="78670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5594" y="2513460"/>
            <a:ext cx="6735806" cy="23282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9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超市生鲜部门工作总结报告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23888" y="1502455"/>
            <a:ext cx="3802969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23888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3636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83055" y="5092512"/>
            <a:ext cx="2943994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264903" y="5092512"/>
            <a:ext cx="2943994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6587" y="4944429"/>
            <a:ext cx="701739" cy="701739"/>
          </a:xfrm>
          <a:prstGeom prst="star4">
            <a:avLst>
              <a:gd name="adj" fmla="val 30788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101864" y="4944429"/>
            <a:ext cx="701739" cy="701739"/>
          </a:xfrm>
          <a:prstGeom prst="star4">
            <a:avLst>
              <a:gd name="adj" fmla="val 30788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41700" y="5147926"/>
            <a:ext cx="1943650" cy="3068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963019" y="5156279"/>
            <a:ext cx="1943650" cy="29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
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1" flipV="1">
            <a:off x="884228" y="5192070"/>
            <a:ext cx="206457" cy="20645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349505" y="5192070"/>
            <a:ext cx="206457" cy="20645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096000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589677" y="1562701"/>
            <a:ext cx="2622334" cy="719137"/>
          </a:xfrm>
          <a:custGeom>
            <a:avLst/>
            <a:gdLst>
              <a:gd name="connsiteX0" fmla="*/ 2315153 w 2622334"/>
              <a:gd name="connsiteY0" fmla="*/ 0 h 719137"/>
              <a:gd name="connsiteX1" fmla="*/ 2397501 w 2622334"/>
              <a:gd name="connsiteY1" fmla="*/ 263176 h 719137"/>
              <a:gd name="connsiteX2" fmla="*/ 2622334 w 2622334"/>
              <a:gd name="connsiteY2" fmla="*/ 359569 h 719137"/>
              <a:gd name="connsiteX3" fmla="*/ 2397501 w 2622334"/>
              <a:gd name="connsiteY3" fmla="*/ 455961 h 719137"/>
              <a:gd name="connsiteX4" fmla="*/ 2315153 w 2622334"/>
              <a:gd name="connsiteY4" fmla="*/ 719137 h 719137"/>
              <a:gd name="connsiteX5" fmla="*/ 2232804 w 2622334"/>
              <a:gd name="connsiteY5" fmla="*/ 455961 h 719137"/>
              <a:gd name="connsiteX6" fmla="*/ 2007971 w 2622334"/>
              <a:gd name="connsiteY6" fmla="*/ 359569 h 719137"/>
              <a:gd name="connsiteX7" fmla="*/ 2232804 w 2622334"/>
              <a:gd name="connsiteY7" fmla="*/ 263176 h 719137"/>
              <a:gd name="connsiteX8" fmla="*/ 1645830 w 2622334"/>
              <a:gd name="connsiteY8" fmla="*/ 0 h 719137"/>
              <a:gd name="connsiteX9" fmla="*/ 1728178 w 2622334"/>
              <a:gd name="connsiteY9" fmla="*/ 263176 h 719137"/>
              <a:gd name="connsiteX10" fmla="*/ 1953011 w 2622334"/>
              <a:gd name="connsiteY10" fmla="*/ 359569 h 719137"/>
              <a:gd name="connsiteX11" fmla="*/ 1728178 w 2622334"/>
              <a:gd name="connsiteY11" fmla="*/ 455961 h 719137"/>
              <a:gd name="connsiteX12" fmla="*/ 1645830 w 2622334"/>
              <a:gd name="connsiteY12" fmla="*/ 719137 h 719137"/>
              <a:gd name="connsiteX13" fmla="*/ 1563481 w 2622334"/>
              <a:gd name="connsiteY13" fmla="*/ 455961 h 719137"/>
              <a:gd name="connsiteX14" fmla="*/ 1338648 w 2622334"/>
              <a:gd name="connsiteY14" fmla="*/ 359569 h 719137"/>
              <a:gd name="connsiteX15" fmla="*/ 1563481 w 2622334"/>
              <a:gd name="connsiteY15" fmla="*/ 263176 h 719137"/>
              <a:gd name="connsiteX16" fmla="*/ 976506 w 2622334"/>
              <a:gd name="connsiteY16" fmla="*/ 0 h 719137"/>
              <a:gd name="connsiteX17" fmla="*/ 1058854 w 2622334"/>
              <a:gd name="connsiteY17" fmla="*/ 263176 h 719137"/>
              <a:gd name="connsiteX18" fmla="*/ 1283687 w 2622334"/>
              <a:gd name="connsiteY18" fmla="*/ 359569 h 719137"/>
              <a:gd name="connsiteX19" fmla="*/ 1058854 w 2622334"/>
              <a:gd name="connsiteY19" fmla="*/ 455961 h 719137"/>
              <a:gd name="connsiteX20" fmla="*/ 976506 w 2622334"/>
              <a:gd name="connsiteY20" fmla="*/ 719137 h 719137"/>
              <a:gd name="connsiteX21" fmla="*/ 894157 w 2622334"/>
              <a:gd name="connsiteY21" fmla="*/ 455961 h 719137"/>
              <a:gd name="connsiteX22" fmla="*/ 669324 w 2622334"/>
              <a:gd name="connsiteY22" fmla="*/ 359569 h 719137"/>
              <a:gd name="connsiteX23" fmla="*/ 894157 w 2622334"/>
              <a:gd name="connsiteY23" fmla="*/ 263176 h 719137"/>
              <a:gd name="connsiteX24" fmla="*/ 307182 w 2622334"/>
              <a:gd name="connsiteY24" fmla="*/ 0 h 719137"/>
              <a:gd name="connsiteX25" fmla="*/ 389530 w 2622334"/>
              <a:gd name="connsiteY25" fmla="*/ 263176 h 719137"/>
              <a:gd name="connsiteX26" fmla="*/ 614363 w 2622334"/>
              <a:gd name="connsiteY26" fmla="*/ 359569 h 719137"/>
              <a:gd name="connsiteX27" fmla="*/ 389530 w 2622334"/>
              <a:gd name="connsiteY27" fmla="*/ 455961 h 719137"/>
              <a:gd name="connsiteX28" fmla="*/ 307182 w 2622334"/>
              <a:gd name="connsiteY28" fmla="*/ 719137 h 719137"/>
              <a:gd name="connsiteX29" fmla="*/ 224833 w 2622334"/>
              <a:gd name="connsiteY29" fmla="*/ 455961 h 719137"/>
              <a:gd name="connsiteX30" fmla="*/ 0 w 2622334"/>
              <a:gd name="connsiteY30" fmla="*/ 359569 h 719137"/>
              <a:gd name="connsiteX31" fmla="*/ 224833 w 2622334"/>
              <a:gd name="connsiteY31" fmla="*/ 263176 h 719137"/>
            </a:gdLst>
            <a:rect l="l" t="t" r="r" b="b"/>
            <a:pathLst>
              <a:path w="2622334" h="719137">
                <a:moveTo>
                  <a:pt x="2315153" y="0"/>
                </a:moveTo>
                <a:lnTo>
                  <a:pt x="2397501" y="263176"/>
                </a:lnTo>
                <a:lnTo>
                  <a:pt x="2622334" y="359569"/>
                </a:lnTo>
                <a:lnTo>
                  <a:pt x="2397501" y="455961"/>
                </a:lnTo>
                <a:lnTo>
                  <a:pt x="2315153" y="719137"/>
                </a:lnTo>
                <a:lnTo>
                  <a:pt x="2232804" y="455961"/>
                </a:lnTo>
                <a:lnTo>
                  <a:pt x="2007971" y="359569"/>
                </a:lnTo>
                <a:lnTo>
                  <a:pt x="2232804" y="263176"/>
                </a:lnTo>
                <a:close/>
                <a:moveTo>
                  <a:pt x="1645830" y="0"/>
                </a:moveTo>
                <a:lnTo>
                  <a:pt x="1728178" y="263176"/>
                </a:lnTo>
                <a:lnTo>
                  <a:pt x="1953011" y="359569"/>
                </a:lnTo>
                <a:lnTo>
                  <a:pt x="1728178" y="455961"/>
                </a:lnTo>
                <a:lnTo>
                  <a:pt x="1645830" y="719137"/>
                </a:lnTo>
                <a:lnTo>
                  <a:pt x="1563481" y="455961"/>
                </a:lnTo>
                <a:lnTo>
                  <a:pt x="1338648" y="359569"/>
                </a:lnTo>
                <a:lnTo>
                  <a:pt x="1563481" y="263176"/>
                </a:lnTo>
                <a:close/>
                <a:moveTo>
                  <a:pt x="976506" y="0"/>
                </a:moveTo>
                <a:lnTo>
                  <a:pt x="1058854" y="263176"/>
                </a:lnTo>
                <a:lnTo>
                  <a:pt x="1283687" y="359569"/>
                </a:lnTo>
                <a:lnTo>
                  <a:pt x="1058854" y="455961"/>
                </a:lnTo>
                <a:lnTo>
                  <a:pt x="976506" y="719137"/>
                </a:lnTo>
                <a:lnTo>
                  <a:pt x="894157" y="455961"/>
                </a:lnTo>
                <a:lnTo>
                  <a:pt x="669324" y="359569"/>
                </a:lnTo>
                <a:lnTo>
                  <a:pt x="894157" y="263176"/>
                </a:lnTo>
                <a:close/>
                <a:moveTo>
                  <a:pt x="307182" y="0"/>
                </a:moveTo>
                <a:lnTo>
                  <a:pt x="389530" y="263176"/>
                </a:lnTo>
                <a:lnTo>
                  <a:pt x="614363" y="359569"/>
                </a:lnTo>
                <a:lnTo>
                  <a:pt x="389530" y="455961"/>
                </a:lnTo>
                <a:lnTo>
                  <a:pt x="307182" y="719137"/>
                </a:lnTo>
                <a:lnTo>
                  <a:pt x="224833" y="455961"/>
                </a:lnTo>
                <a:lnTo>
                  <a:pt x="0" y="359569"/>
                </a:lnTo>
                <a:lnTo>
                  <a:pt x="224833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0" flipV="0">
            <a:off x="7926767" y="75980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882427" y="1516541"/>
            <a:ext cx="4210674" cy="4210674"/>
          </a:xfrm>
          <a:prstGeom prst="donu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61000"/>
                </a:schemeClr>
              </a:gs>
              <a:gs pos="100000">
                <a:schemeClr val="accent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875" t="0" r="21875" b="0"/>
          <a:stretch>
            <a:fillRect/>
          </a:stretch>
        </p:blipFill>
        <p:spPr>
          <a:xfrm rot="0" flipH="0" flipV="0">
            <a:off x="7115009" y="1749123"/>
            <a:ext cx="3819060" cy="3819060"/>
          </a:xfrm>
          <a:custGeom>
            <a:avLst/>
            <a:gdLst/>
            <a:rect l="l" t="t" r="r" b="b"/>
            <a:pathLst>
              <a:path w="3819060" h="3819060">
                <a:moveTo>
                  <a:pt x="0" y="1909530"/>
                </a:moveTo>
                <a:cubicBezTo>
                  <a:pt x="0" y="854926"/>
                  <a:pt x="854926" y="0"/>
                  <a:pt x="1909530" y="0"/>
                </a:cubicBezTo>
                <a:cubicBezTo>
                  <a:pt x="2964134" y="0"/>
                  <a:pt x="3819060" y="854926"/>
                  <a:pt x="3819060" y="1909530"/>
                </a:cubicBezTo>
                <a:cubicBezTo>
                  <a:pt x="3819060" y="2964134"/>
                  <a:pt x="2964134" y="3819060"/>
                  <a:pt x="1909530" y="3819060"/>
                </a:cubicBezTo>
                <a:cubicBezTo>
                  <a:pt x="854926" y="3819060"/>
                  <a:pt x="0" y="2964134"/>
                  <a:pt x="0" y="190953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561720" y="1474221"/>
            <a:ext cx="6191505" cy="11356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3A3A3A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对生鲜部门的员工进行专业培训，提高他们的服务意识和专业技能。例如，通过定期的顾客服务培训，提升员工对顾客需求的敏感度和解决问题的能力。</a:t>
            </a:r>
            <a:endParaRPr kumimoji="1" lang="zh-CN" altLang="en-US"/>
          </a:p>
        </p:txBody>
      </p:sp>
      <p:grpSp>
        <p:nvGrpSpPr>
          <p:cNvPr id="6" name=""/>
          <p:cNvGrpSpPr/>
          <p:nvPr/>
        </p:nvGrpSpPr>
        <p:grpSpPr>
          <a:xfrm>
            <a:off x="9859251" y="4218441"/>
            <a:ext cx="1732929" cy="1732929"/>
            <a:chOff x="9859251" y="4218441"/>
            <a:chExt cx="1732929" cy="1732929"/>
          </a:xfrm>
        </p:grpSpPr>
        <p:sp>
          <p:nvSpPr>
            <p:cNvPr id="7" name="标题 1"/>
            <p:cNvSpPr txBox="1"/>
            <p:nvPr/>
          </p:nvSpPr>
          <p:spPr>
            <a:xfrm rot="0" flipH="0" flipV="0">
              <a:off x="9859251" y="4218441"/>
              <a:ext cx="1732929" cy="1732929"/>
            </a:xfrm>
            <a:prstGeom prst="flowChartConnector">
              <a:avLst/>
            </a:prstGeom>
            <a:solidFill>
              <a:schemeClr val="bg1"/>
            </a:solidFill>
            <a:ln w="12700" cap="sq">
              <a:noFill/>
              <a:miter/>
            </a:ln>
            <a:effectLst>
              <a:outerShdw dist="0" blurRad="190500" dir="0" sx="100000" sy="100000" kx="0" ky="0" algn="ctr" rotWithShape="0">
                <a:schemeClr val="accent1">
                  <a:alpha val="8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0" flipH="0" flipV="0">
              <a:off x="10064979" y="4424169"/>
              <a:ext cx="1321474" cy="1321474"/>
            </a:xfrm>
            <a:prstGeom prst="flowChartConnector">
              <a:avLst/>
            </a:prstGeom>
            <a:gradFill>
              <a:gsLst>
                <a:gs pos="0">
                  <a:schemeClr val="accent1"/>
                </a:gs>
                <a:gs pos="4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0" flipH="0" flipV="0">
              <a:off x="10358522" y="4703085"/>
              <a:ext cx="734387" cy="763642"/>
            </a:xfrm>
            <a:custGeom>
              <a:avLst/>
              <a:gdLst>
                <a:gd name="connsiteX0" fmla="*/ 337768 w 1372282"/>
                <a:gd name="connsiteY0" fmla="*/ 1315328 h 1426949"/>
                <a:gd name="connsiteX1" fmla="*/ 530173 w 1372282"/>
                <a:gd name="connsiteY1" fmla="*/ 1315328 h 1426949"/>
                <a:gd name="connsiteX2" fmla="*/ 842109 w 1372282"/>
                <a:gd name="connsiteY2" fmla="*/ 1315328 h 1426949"/>
                <a:gd name="connsiteX3" fmla="*/ 1034514 w 1372282"/>
                <a:gd name="connsiteY3" fmla="*/ 1315328 h 1426949"/>
                <a:gd name="connsiteX4" fmla="*/ 1090325 w 1372282"/>
                <a:gd name="connsiteY4" fmla="*/ 1371139 h 1426949"/>
                <a:gd name="connsiteX5" fmla="*/ 1034514 w 1372282"/>
                <a:gd name="connsiteY5" fmla="*/ 1426949 h 1426949"/>
                <a:gd name="connsiteX6" fmla="*/ 842109 w 1372282"/>
                <a:gd name="connsiteY6" fmla="*/ 1426949 h 1426949"/>
                <a:gd name="connsiteX7" fmla="*/ 530173 w 1372282"/>
                <a:gd name="connsiteY7" fmla="*/ 1426949 h 1426949"/>
                <a:gd name="connsiteX8" fmla="*/ 337768 w 1372282"/>
                <a:gd name="connsiteY8" fmla="*/ 1426949 h 1426949"/>
                <a:gd name="connsiteX9" fmla="*/ 281957 w 1372282"/>
                <a:gd name="connsiteY9" fmla="*/ 1371139 h 1426949"/>
                <a:gd name="connsiteX10" fmla="*/ 337768 w 1372282"/>
                <a:gd name="connsiteY10" fmla="*/ 1315328 h 1426949"/>
                <a:gd name="connsiteX11" fmla="*/ 686154 w 1372282"/>
                <a:gd name="connsiteY11" fmla="*/ 111621 h 1426949"/>
                <a:gd name="connsiteX12" fmla="*/ 237624 w 1372282"/>
                <a:gd name="connsiteY12" fmla="*/ 560152 h 1426949"/>
                <a:gd name="connsiteX13" fmla="*/ 237624 w 1372282"/>
                <a:gd name="connsiteY13" fmla="*/ 985614 h 1426949"/>
                <a:gd name="connsiteX14" fmla="*/ 229252 w 1372282"/>
                <a:gd name="connsiteY14" fmla="*/ 1014822 h 1426949"/>
                <a:gd name="connsiteX15" fmla="*/ 155768 w 1372282"/>
                <a:gd name="connsiteY15" fmla="*/ 1134814 h 1426949"/>
                <a:gd name="connsiteX16" fmla="*/ 1214680 w 1372282"/>
                <a:gd name="connsiteY16" fmla="*/ 1134814 h 1426949"/>
                <a:gd name="connsiteX17" fmla="*/ 1143429 w 1372282"/>
                <a:gd name="connsiteY17" fmla="*/ 1023565 h 1426949"/>
                <a:gd name="connsiteX18" fmla="*/ 1134685 w 1372282"/>
                <a:gd name="connsiteY18" fmla="*/ 993428 h 1426949"/>
                <a:gd name="connsiteX19" fmla="*/ 1134685 w 1372282"/>
                <a:gd name="connsiteY19" fmla="*/ 560152 h 1426949"/>
                <a:gd name="connsiteX20" fmla="*/ 686154 w 1372282"/>
                <a:gd name="connsiteY20" fmla="*/ 111621 h 1426949"/>
                <a:gd name="connsiteX21" fmla="*/ 686154 w 1372282"/>
                <a:gd name="connsiteY21" fmla="*/ 0 h 1426949"/>
                <a:gd name="connsiteX22" fmla="*/ 903815 w 1372282"/>
                <a:gd name="connsiteY22" fmla="*/ 44276 h 1426949"/>
                <a:gd name="connsiteX23" fmla="*/ 1081851 w 1372282"/>
                <a:gd name="connsiteY23" fmla="*/ 164455 h 1426949"/>
                <a:gd name="connsiteX24" fmla="*/ 1202030 w 1372282"/>
                <a:gd name="connsiteY24" fmla="*/ 342491 h 1426949"/>
                <a:gd name="connsiteX25" fmla="*/ 1246306 w 1372282"/>
                <a:gd name="connsiteY25" fmla="*/ 560152 h 1426949"/>
                <a:gd name="connsiteX26" fmla="*/ 1246306 w 1372282"/>
                <a:gd name="connsiteY26" fmla="*/ 977243 h 1426949"/>
                <a:gd name="connsiteX27" fmla="*/ 1363508 w 1372282"/>
                <a:gd name="connsiteY27" fmla="*/ 1160487 h 1426949"/>
                <a:gd name="connsiteX28" fmla="*/ 1365369 w 1372282"/>
                <a:gd name="connsiteY28" fmla="*/ 1217414 h 1426949"/>
                <a:gd name="connsiteX29" fmla="*/ 1316628 w 1372282"/>
                <a:gd name="connsiteY29" fmla="*/ 1246436 h 1426949"/>
                <a:gd name="connsiteX30" fmla="*/ 55867 w 1372282"/>
                <a:gd name="connsiteY30" fmla="*/ 1246436 h 1426949"/>
                <a:gd name="connsiteX31" fmla="*/ 7126 w 1372282"/>
                <a:gd name="connsiteY31" fmla="*/ 1217786 h 1426949"/>
                <a:gd name="connsiteX32" fmla="*/ 8242 w 1372282"/>
                <a:gd name="connsiteY32" fmla="*/ 1161232 h 1426949"/>
                <a:gd name="connsiteX33" fmla="*/ 126002 w 1372282"/>
                <a:gd name="connsiteY33" fmla="*/ 969801 h 1426949"/>
                <a:gd name="connsiteX34" fmla="*/ 126002 w 1372282"/>
                <a:gd name="connsiteY34" fmla="*/ 560152 h 1426949"/>
                <a:gd name="connsiteX35" fmla="*/ 170279 w 1372282"/>
                <a:gd name="connsiteY35" fmla="*/ 342491 h 1426949"/>
                <a:gd name="connsiteX36" fmla="*/ 290458 w 1372282"/>
                <a:gd name="connsiteY36" fmla="*/ 164455 h 1426949"/>
                <a:gd name="connsiteX37" fmla="*/ 468493 w 1372282"/>
                <a:gd name="connsiteY37" fmla="*/ 44276 h 1426949"/>
                <a:gd name="connsiteX38" fmla="*/ 686154 w 1372282"/>
                <a:gd name="connsiteY38" fmla="*/ 0 h 1426949"/>
              </a:gdLst>
              <a:rect l="l" t="t" r="r" b="b"/>
              <a:pathLst>
                <a:path w="1372282" h="1426949">
                  <a:moveTo>
                    <a:pt x="337768" y="1315328"/>
                  </a:moveTo>
                  <a:lnTo>
                    <a:pt x="530173" y="1315328"/>
                  </a:lnTo>
                  <a:lnTo>
                    <a:pt x="842109" y="1315328"/>
                  </a:lnTo>
                  <a:lnTo>
                    <a:pt x="1034514" y="1315328"/>
                  </a:lnTo>
                  <a:cubicBezTo>
                    <a:pt x="1065396" y="1315328"/>
                    <a:pt x="1090325" y="1340257"/>
                    <a:pt x="1090325" y="1371139"/>
                  </a:cubicBezTo>
                  <a:cubicBezTo>
                    <a:pt x="1090325" y="1402021"/>
                    <a:pt x="1065210" y="1426949"/>
                    <a:pt x="1034514" y="1426949"/>
                  </a:cubicBezTo>
                  <a:lnTo>
                    <a:pt x="842109" y="1426949"/>
                  </a:lnTo>
                  <a:lnTo>
                    <a:pt x="530173" y="1426949"/>
                  </a:lnTo>
                  <a:lnTo>
                    <a:pt x="337768" y="1426949"/>
                  </a:lnTo>
                  <a:cubicBezTo>
                    <a:pt x="306886" y="1426949"/>
                    <a:pt x="281957" y="1402021"/>
                    <a:pt x="281957" y="1371139"/>
                  </a:cubicBezTo>
                  <a:cubicBezTo>
                    <a:pt x="281957" y="1340257"/>
                    <a:pt x="306886" y="1315328"/>
                    <a:pt x="337768" y="1315328"/>
                  </a:cubicBezTo>
                  <a:close/>
                  <a:moveTo>
                    <a:pt x="686154" y="111621"/>
                  </a:moveTo>
                  <a:cubicBezTo>
                    <a:pt x="438914" y="111621"/>
                    <a:pt x="237624" y="312725"/>
                    <a:pt x="237624" y="560152"/>
                  </a:cubicBezTo>
                  <a:lnTo>
                    <a:pt x="237624" y="985614"/>
                  </a:lnTo>
                  <a:cubicBezTo>
                    <a:pt x="237624" y="996032"/>
                    <a:pt x="234833" y="1006078"/>
                    <a:pt x="229252" y="1014822"/>
                  </a:cubicBezTo>
                  <a:lnTo>
                    <a:pt x="155768" y="1134814"/>
                  </a:lnTo>
                  <a:lnTo>
                    <a:pt x="1214680" y="1134814"/>
                  </a:lnTo>
                  <a:lnTo>
                    <a:pt x="1143429" y="1023565"/>
                  </a:lnTo>
                  <a:cubicBezTo>
                    <a:pt x="1137662" y="1014636"/>
                    <a:pt x="1134685" y="1004218"/>
                    <a:pt x="1134685" y="993428"/>
                  </a:cubicBezTo>
                  <a:lnTo>
                    <a:pt x="1134685" y="560152"/>
                  </a:lnTo>
                  <a:cubicBezTo>
                    <a:pt x="1134685" y="312911"/>
                    <a:pt x="933581" y="111621"/>
                    <a:pt x="686154" y="111621"/>
                  </a:cubicBezTo>
                  <a:close/>
                  <a:moveTo>
                    <a:pt x="686154" y="0"/>
                  </a:moveTo>
                  <a:cubicBezTo>
                    <a:pt x="761499" y="0"/>
                    <a:pt x="834610" y="14883"/>
                    <a:pt x="903815" y="44276"/>
                  </a:cubicBezTo>
                  <a:cubicBezTo>
                    <a:pt x="970416" y="72554"/>
                    <a:pt x="1030319" y="113109"/>
                    <a:pt x="1081851" y="164455"/>
                  </a:cubicBezTo>
                  <a:cubicBezTo>
                    <a:pt x="1133383" y="215987"/>
                    <a:pt x="1173753" y="275890"/>
                    <a:pt x="1202030" y="342491"/>
                  </a:cubicBezTo>
                  <a:cubicBezTo>
                    <a:pt x="1231423" y="411510"/>
                    <a:pt x="1246306" y="484808"/>
                    <a:pt x="1246306" y="560152"/>
                  </a:cubicBezTo>
                  <a:lnTo>
                    <a:pt x="1246306" y="977243"/>
                  </a:lnTo>
                  <a:lnTo>
                    <a:pt x="1363508" y="1160487"/>
                  </a:lnTo>
                  <a:cubicBezTo>
                    <a:pt x="1374484" y="1177603"/>
                    <a:pt x="1375229" y="1199555"/>
                    <a:pt x="1365369" y="1217414"/>
                  </a:cubicBezTo>
                  <a:cubicBezTo>
                    <a:pt x="1355695" y="1235273"/>
                    <a:pt x="1336905" y="1246436"/>
                    <a:pt x="1316628" y="1246436"/>
                  </a:cubicBezTo>
                  <a:lnTo>
                    <a:pt x="55867" y="1246436"/>
                  </a:lnTo>
                  <a:cubicBezTo>
                    <a:pt x="35589" y="1246436"/>
                    <a:pt x="16986" y="1235460"/>
                    <a:pt x="7126" y="1217786"/>
                  </a:cubicBezTo>
                  <a:cubicBezTo>
                    <a:pt x="-2734" y="1200113"/>
                    <a:pt x="-2362" y="1178533"/>
                    <a:pt x="8242" y="1161232"/>
                  </a:cubicBezTo>
                  <a:lnTo>
                    <a:pt x="126002" y="969801"/>
                  </a:lnTo>
                  <a:lnTo>
                    <a:pt x="126002" y="560152"/>
                  </a:lnTo>
                  <a:cubicBezTo>
                    <a:pt x="126002" y="484808"/>
                    <a:pt x="140885" y="411696"/>
                    <a:pt x="170279" y="342491"/>
                  </a:cubicBezTo>
                  <a:cubicBezTo>
                    <a:pt x="198556" y="275890"/>
                    <a:pt x="239112" y="215987"/>
                    <a:pt x="290458" y="164455"/>
                  </a:cubicBezTo>
                  <a:cubicBezTo>
                    <a:pt x="341803" y="112923"/>
                    <a:pt x="401893" y="72554"/>
                    <a:pt x="468493" y="44276"/>
                  </a:cubicBezTo>
                  <a:cubicBezTo>
                    <a:pt x="537512" y="14883"/>
                    <a:pt x="610810" y="0"/>
                    <a:pt x="686154" y="0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3320" y="1263888"/>
            <a:ext cx="180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61720" y="1036397"/>
            <a:ext cx="61874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员工培训与服务意识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61720" y="3222791"/>
            <a:ext cx="6191505" cy="1135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3A3A3A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建立顾客反馈机制，收集顾客对生鲜产品的意见和建议。例如，通过设置意见箱和在线调查，收集顾客反馈，并及时处理顾客的投诉和建议。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3320" y="3012460"/>
            <a:ext cx="180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61720" y="2784969"/>
            <a:ext cx="61874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顾客反馈收集与处理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54752" y="5017173"/>
            <a:ext cx="6191505" cy="11356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3A3A3A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优化顾客在超市的购物体验，包括购物环境、产品陈列和结账流程。例如，通过改善生鲜区的照明和通风，提升顾客的购物舒适度。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56352" y="4806840"/>
            <a:ext cx="1800000" cy="1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54752" y="4579349"/>
            <a:ext cx="61874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顾客体验优化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顾客服务提升</a:t>
            </a:r>
            <a:endParaRPr kumimoji="1" lang="zh-CN" altLang="en-US"/>
          </a:p>
        </p:txBody>
      </p:sp>
      <p:grpSp>
        <p:nvGrpSpPr>
          <p:cNvPr id="19" name="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20" name="标题 1"/>
            <p:cNvSpPr txBox="1"/>
            <p:nvPr/>
          </p:nvSpPr>
          <p:spPr>
            <a:xfrm rot="0" flipH="0" flipV="0"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 rot="0" flipH="0" flipV="0"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0" flipH="0" flipV="0"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9144" y="1322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605032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-22069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-9369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114050" y="5829305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25711" y="2382085"/>
            <a:ext cx="6633029" cy="2241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质量控制与损耗管理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25711" y="1539124"/>
            <a:ext cx="2300396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9494034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3782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4973733" y="4991292"/>
            <a:ext cx="3103161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4188" y="5076643"/>
            <a:ext cx="27622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2668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92650" y="1499939"/>
            <a:ext cx="2622334" cy="719137"/>
          </a:xfrm>
          <a:custGeom>
            <a:avLst/>
            <a:gdLst>
              <a:gd name="connsiteX0" fmla="*/ 307182 w 2622334"/>
              <a:gd name="connsiteY0" fmla="*/ 0 h 719137"/>
              <a:gd name="connsiteX1" fmla="*/ 224833 w 2622334"/>
              <a:gd name="connsiteY1" fmla="*/ 263176 h 719137"/>
              <a:gd name="connsiteX2" fmla="*/ 0 w 2622334"/>
              <a:gd name="connsiteY2" fmla="*/ 359569 h 719137"/>
              <a:gd name="connsiteX3" fmla="*/ 224833 w 2622334"/>
              <a:gd name="connsiteY3" fmla="*/ 455961 h 719137"/>
              <a:gd name="connsiteX4" fmla="*/ 307182 w 2622334"/>
              <a:gd name="connsiteY4" fmla="*/ 719137 h 719137"/>
              <a:gd name="connsiteX5" fmla="*/ 389530 w 2622334"/>
              <a:gd name="connsiteY5" fmla="*/ 455961 h 719137"/>
              <a:gd name="connsiteX6" fmla="*/ 614363 w 2622334"/>
              <a:gd name="connsiteY6" fmla="*/ 359569 h 719137"/>
              <a:gd name="connsiteX7" fmla="*/ 389530 w 2622334"/>
              <a:gd name="connsiteY7" fmla="*/ 263176 h 719137"/>
              <a:gd name="connsiteX8" fmla="*/ 976506 w 2622334"/>
              <a:gd name="connsiteY8" fmla="*/ 0 h 719137"/>
              <a:gd name="connsiteX9" fmla="*/ 894157 w 2622334"/>
              <a:gd name="connsiteY9" fmla="*/ 263176 h 719137"/>
              <a:gd name="connsiteX10" fmla="*/ 669324 w 2622334"/>
              <a:gd name="connsiteY10" fmla="*/ 359569 h 719137"/>
              <a:gd name="connsiteX11" fmla="*/ 894157 w 2622334"/>
              <a:gd name="connsiteY11" fmla="*/ 455961 h 719137"/>
              <a:gd name="connsiteX12" fmla="*/ 976506 w 2622334"/>
              <a:gd name="connsiteY12" fmla="*/ 719137 h 719137"/>
              <a:gd name="connsiteX13" fmla="*/ 1058854 w 2622334"/>
              <a:gd name="connsiteY13" fmla="*/ 455961 h 719137"/>
              <a:gd name="connsiteX14" fmla="*/ 1283687 w 2622334"/>
              <a:gd name="connsiteY14" fmla="*/ 359569 h 719137"/>
              <a:gd name="connsiteX15" fmla="*/ 1058854 w 2622334"/>
              <a:gd name="connsiteY15" fmla="*/ 263176 h 719137"/>
              <a:gd name="connsiteX16" fmla="*/ 1645830 w 2622334"/>
              <a:gd name="connsiteY16" fmla="*/ 0 h 719137"/>
              <a:gd name="connsiteX17" fmla="*/ 1563481 w 2622334"/>
              <a:gd name="connsiteY17" fmla="*/ 263176 h 719137"/>
              <a:gd name="connsiteX18" fmla="*/ 1338648 w 2622334"/>
              <a:gd name="connsiteY18" fmla="*/ 359569 h 719137"/>
              <a:gd name="connsiteX19" fmla="*/ 1563481 w 2622334"/>
              <a:gd name="connsiteY19" fmla="*/ 455961 h 719137"/>
              <a:gd name="connsiteX20" fmla="*/ 1645830 w 2622334"/>
              <a:gd name="connsiteY20" fmla="*/ 719137 h 719137"/>
              <a:gd name="connsiteX21" fmla="*/ 1728178 w 2622334"/>
              <a:gd name="connsiteY21" fmla="*/ 455961 h 719137"/>
              <a:gd name="connsiteX22" fmla="*/ 1953011 w 2622334"/>
              <a:gd name="connsiteY22" fmla="*/ 359569 h 719137"/>
              <a:gd name="connsiteX23" fmla="*/ 1728178 w 2622334"/>
              <a:gd name="connsiteY23" fmla="*/ 263176 h 719137"/>
              <a:gd name="connsiteX24" fmla="*/ 2315153 w 2622334"/>
              <a:gd name="connsiteY24" fmla="*/ 0 h 719137"/>
              <a:gd name="connsiteX25" fmla="*/ 2232804 w 2622334"/>
              <a:gd name="connsiteY25" fmla="*/ 263176 h 719137"/>
              <a:gd name="connsiteX26" fmla="*/ 2007971 w 2622334"/>
              <a:gd name="connsiteY26" fmla="*/ 359569 h 719137"/>
              <a:gd name="connsiteX27" fmla="*/ 2232804 w 2622334"/>
              <a:gd name="connsiteY27" fmla="*/ 455961 h 719137"/>
              <a:gd name="connsiteX28" fmla="*/ 2315153 w 2622334"/>
              <a:gd name="connsiteY28" fmla="*/ 719137 h 719137"/>
              <a:gd name="connsiteX29" fmla="*/ 2397501 w 2622334"/>
              <a:gd name="connsiteY29" fmla="*/ 455961 h 719137"/>
              <a:gd name="connsiteX30" fmla="*/ 2622334 w 2622334"/>
              <a:gd name="connsiteY30" fmla="*/ 359569 h 719137"/>
              <a:gd name="connsiteX31" fmla="*/ 2397501 w 2622334"/>
              <a:gd name="connsiteY31" fmla="*/ 263176 h 719137"/>
            </a:gdLst>
            <a:rect l="l" t="t" r="r" b="b"/>
            <a:pathLst>
              <a:path w="2622334" h="719137">
                <a:moveTo>
                  <a:pt x="307182" y="0"/>
                </a:moveTo>
                <a:lnTo>
                  <a:pt x="224833" y="263176"/>
                </a:lnTo>
                <a:lnTo>
                  <a:pt x="0" y="359569"/>
                </a:lnTo>
                <a:lnTo>
                  <a:pt x="224833" y="455961"/>
                </a:lnTo>
                <a:lnTo>
                  <a:pt x="307182" y="719137"/>
                </a:lnTo>
                <a:lnTo>
                  <a:pt x="389530" y="455961"/>
                </a:lnTo>
                <a:lnTo>
                  <a:pt x="614363" y="359569"/>
                </a:lnTo>
                <a:lnTo>
                  <a:pt x="389530" y="263176"/>
                </a:lnTo>
                <a:close/>
                <a:moveTo>
                  <a:pt x="976506" y="0"/>
                </a:moveTo>
                <a:lnTo>
                  <a:pt x="894157" y="263176"/>
                </a:lnTo>
                <a:lnTo>
                  <a:pt x="669324" y="359569"/>
                </a:lnTo>
                <a:lnTo>
                  <a:pt x="894157" y="455961"/>
                </a:lnTo>
                <a:lnTo>
                  <a:pt x="976506" y="719137"/>
                </a:lnTo>
                <a:lnTo>
                  <a:pt x="1058854" y="455961"/>
                </a:lnTo>
                <a:lnTo>
                  <a:pt x="1283687" y="359569"/>
                </a:lnTo>
                <a:lnTo>
                  <a:pt x="1058854" y="263176"/>
                </a:lnTo>
                <a:close/>
                <a:moveTo>
                  <a:pt x="1645830" y="0"/>
                </a:moveTo>
                <a:lnTo>
                  <a:pt x="1563481" y="263176"/>
                </a:lnTo>
                <a:lnTo>
                  <a:pt x="1338648" y="359569"/>
                </a:lnTo>
                <a:lnTo>
                  <a:pt x="1563481" y="455961"/>
                </a:lnTo>
                <a:lnTo>
                  <a:pt x="1645830" y="719137"/>
                </a:lnTo>
                <a:lnTo>
                  <a:pt x="1728178" y="455961"/>
                </a:lnTo>
                <a:lnTo>
                  <a:pt x="1953011" y="359569"/>
                </a:lnTo>
                <a:lnTo>
                  <a:pt x="1728178" y="263176"/>
                </a:lnTo>
                <a:close/>
                <a:moveTo>
                  <a:pt x="2315153" y="0"/>
                </a:moveTo>
                <a:lnTo>
                  <a:pt x="2232804" y="263176"/>
                </a:lnTo>
                <a:lnTo>
                  <a:pt x="2007971" y="359569"/>
                </a:lnTo>
                <a:lnTo>
                  <a:pt x="2232804" y="455961"/>
                </a:lnTo>
                <a:lnTo>
                  <a:pt x="2315153" y="719137"/>
                </a:lnTo>
                <a:lnTo>
                  <a:pt x="2397501" y="455961"/>
                </a:lnTo>
                <a:lnTo>
                  <a:pt x="2622334" y="359569"/>
                </a:lnTo>
                <a:lnTo>
                  <a:pt x="2397501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79988" y="4723294"/>
            <a:ext cx="6578754" cy="28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5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1" flipV="0">
            <a:off x="-6716" y="70932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7251700" y="-607076"/>
            <a:ext cx="1249464" cy="2989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4121" y="4569952"/>
            <a:ext cx="5510779" cy="85294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802846" y="2174533"/>
            <a:ext cx="4487454" cy="8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制定严格的生鲜产品质量标准，确保所有产品都符合食品安全和质量要求。例如，通过与供应商合作，确保所有生鲜产品都经过严格的质量检测，符合国家食品安全标准。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580805" y="1883582"/>
            <a:ext cx="109075" cy="109075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673100" y="1746433"/>
            <a:ext cx="5526729" cy="264720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 rot="0" flipH="0" flipV="0">
            <a:off x="6802846" y="1768133"/>
            <a:ext cx="4487454" cy="348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质量标准制定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802846" y="3508033"/>
            <a:ext cx="4487454" cy="8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对生鲜产品进行定期的检验和测试，确保产品在销售前符合质量标准。例如，通过使用专业的检测设备，对生鲜产品进行农药残留和微生物含量的检测。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580805" y="3217082"/>
            <a:ext cx="109075" cy="109075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802846" y="3101633"/>
            <a:ext cx="4487454" cy="348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产品检验与测试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802846" y="4866933"/>
            <a:ext cx="4487454" cy="89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通过有效的库存管理和销售预测，减少生鲜产品的损耗。例如，通过使用先进的库存管理系统，实时监控库存量，及时调整采购计划，减少过剩库存导致的损耗。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80805" y="4575982"/>
            <a:ext cx="109075" cy="109075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802846" y="4460533"/>
            <a:ext cx="4487454" cy="348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损耗控制策略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产品质量监控</a:t>
            </a:r>
            <a:endParaRPr kumimoji="1" lang="zh-CN" altLang="en-US"/>
          </a:p>
        </p:txBody>
      </p:sp>
      <p:grpSp>
        <p:nvGrpSpPr>
          <p:cNvPr id="15" name="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6" name="标题 1"/>
            <p:cNvSpPr txBox="1"/>
            <p:nvPr/>
          </p:nvSpPr>
          <p:spPr>
            <a:xfrm rot="0" flipH="0" flipV="0"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7" name="标题 1"/>
            <p:cNvSpPr txBox="1"/>
            <p:nvPr/>
          </p:nvSpPr>
          <p:spPr>
            <a:xfrm rot="0" flipH="0" flipV="0"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 rot="0" flipH="0" flipV="0"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10318648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92597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-92597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651728" y="5829305"/>
            <a:ext cx="1353129" cy="78670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55594" y="2513460"/>
            <a:ext cx="6735806" cy="23282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23888" y="1502455"/>
            <a:ext cx="3802969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20XX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23888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3636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83055" y="5092512"/>
            <a:ext cx="2943994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264903" y="5092512"/>
            <a:ext cx="2943994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6587" y="4944429"/>
            <a:ext cx="701739" cy="701739"/>
          </a:xfrm>
          <a:prstGeom prst="star4">
            <a:avLst>
              <a:gd name="adj" fmla="val 30788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101864" y="4944429"/>
            <a:ext cx="701739" cy="701739"/>
          </a:xfrm>
          <a:prstGeom prst="star4">
            <a:avLst>
              <a:gd name="adj" fmla="val 30788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41700" y="5147926"/>
            <a:ext cx="1943650" cy="3068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963019" y="5156279"/>
            <a:ext cx="1943650" cy="2901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
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1" flipV="1">
            <a:off x="884228" y="5192070"/>
            <a:ext cx="206457" cy="20645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349505" y="5192070"/>
            <a:ext cx="206457" cy="20645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6096000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589677" y="1562701"/>
            <a:ext cx="2622334" cy="719137"/>
          </a:xfrm>
          <a:custGeom>
            <a:avLst/>
            <a:gdLst>
              <a:gd name="connsiteX0" fmla="*/ 2315153 w 2622334"/>
              <a:gd name="connsiteY0" fmla="*/ 0 h 719137"/>
              <a:gd name="connsiteX1" fmla="*/ 2397501 w 2622334"/>
              <a:gd name="connsiteY1" fmla="*/ 263176 h 719137"/>
              <a:gd name="connsiteX2" fmla="*/ 2622334 w 2622334"/>
              <a:gd name="connsiteY2" fmla="*/ 359569 h 719137"/>
              <a:gd name="connsiteX3" fmla="*/ 2397501 w 2622334"/>
              <a:gd name="connsiteY3" fmla="*/ 455961 h 719137"/>
              <a:gd name="connsiteX4" fmla="*/ 2315153 w 2622334"/>
              <a:gd name="connsiteY4" fmla="*/ 719137 h 719137"/>
              <a:gd name="connsiteX5" fmla="*/ 2232804 w 2622334"/>
              <a:gd name="connsiteY5" fmla="*/ 455961 h 719137"/>
              <a:gd name="connsiteX6" fmla="*/ 2007971 w 2622334"/>
              <a:gd name="connsiteY6" fmla="*/ 359569 h 719137"/>
              <a:gd name="connsiteX7" fmla="*/ 2232804 w 2622334"/>
              <a:gd name="connsiteY7" fmla="*/ 263176 h 719137"/>
              <a:gd name="connsiteX8" fmla="*/ 1645830 w 2622334"/>
              <a:gd name="connsiteY8" fmla="*/ 0 h 719137"/>
              <a:gd name="connsiteX9" fmla="*/ 1728178 w 2622334"/>
              <a:gd name="connsiteY9" fmla="*/ 263176 h 719137"/>
              <a:gd name="connsiteX10" fmla="*/ 1953011 w 2622334"/>
              <a:gd name="connsiteY10" fmla="*/ 359569 h 719137"/>
              <a:gd name="connsiteX11" fmla="*/ 1728178 w 2622334"/>
              <a:gd name="connsiteY11" fmla="*/ 455961 h 719137"/>
              <a:gd name="connsiteX12" fmla="*/ 1645830 w 2622334"/>
              <a:gd name="connsiteY12" fmla="*/ 719137 h 719137"/>
              <a:gd name="connsiteX13" fmla="*/ 1563481 w 2622334"/>
              <a:gd name="connsiteY13" fmla="*/ 455961 h 719137"/>
              <a:gd name="connsiteX14" fmla="*/ 1338648 w 2622334"/>
              <a:gd name="connsiteY14" fmla="*/ 359569 h 719137"/>
              <a:gd name="connsiteX15" fmla="*/ 1563481 w 2622334"/>
              <a:gd name="connsiteY15" fmla="*/ 263176 h 719137"/>
              <a:gd name="connsiteX16" fmla="*/ 976506 w 2622334"/>
              <a:gd name="connsiteY16" fmla="*/ 0 h 719137"/>
              <a:gd name="connsiteX17" fmla="*/ 1058854 w 2622334"/>
              <a:gd name="connsiteY17" fmla="*/ 263176 h 719137"/>
              <a:gd name="connsiteX18" fmla="*/ 1283687 w 2622334"/>
              <a:gd name="connsiteY18" fmla="*/ 359569 h 719137"/>
              <a:gd name="connsiteX19" fmla="*/ 1058854 w 2622334"/>
              <a:gd name="connsiteY19" fmla="*/ 455961 h 719137"/>
              <a:gd name="connsiteX20" fmla="*/ 976506 w 2622334"/>
              <a:gd name="connsiteY20" fmla="*/ 719137 h 719137"/>
              <a:gd name="connsiteX21" fmla="*/ 894157 w 2622334"/>
              <a:gd name="connsiteY21" fmla="*/ 455961 h 719137"/>
              <a:gd name="connsiteX22" fmla="*/ 669324 w 2622334"/>
              <a:gd name="connsiteY22" fmla="*/ 359569 h 719137"/>
              <a:gd name="connsiteX23" fmla="*/ 894157 w 2622334"/>
              <a:gd name="connsiteY23" fmla="*/ 263176 h 719137"/>
              <a:gd name="connsiteX24" fmla="*/ 307182 w 2622334"/>
              <a:gd name="connsiteY24" fmla="*/ 0 h 719137"/>
              <a:gd name="connsiteX25" fmla="*/ 389530 w 2622334"/>
              <a:gd name="connsiteY25" fmla="*/ 263176 h 719137"/>
              <a:gd name="connsiteX26" fmla="*/ 614363 w 2622334"/>
              <a:gd name="connsiteY26" fmla="*/ 359569 h 719137"/>
              <a:gd name="connsiteX27" fmla="*/ 389530 w 2622334"/>
              <a:gd name="connsiteY27" fmla="*/ 455961 h 719137"/>
              <a:gd name="connsiteX28" fmla="*/ 307182 w 2622334"/>
              <a:gd name="connsiteY28" fmla="*/ 719137 h 719137"/>
              <a:gd name="connsiteX29" fmla="*/ 224833 w 2622334"/>
              <a:gd name="connsiteY29" fmla="*/ 455961 h 719137"/>
              <a:gd name="connsiteX30" fmla="*/ 0 w 2622334"/>
              <a:gd name="connsiteY30" fmla="*/ 359569 h 719137"/>
              <a:gd name="connsiteX31" fmla="*/ 224833 w 2622334"/>
              <a:gd name="connsiteY31" fmla="*/ 263176 h 719137"/>
            </a:gdLst>
            <a:rect l="l" t="t" r="r" b="b"/>
            <a:pathLst>
              <a:path w="2622334" h="719137">
                <a:moveTo>
                  <a:pt x="2315153" y="0"/>
                </a:moveTo>
                <a:lnTo>
                  <a:pt x="2397501" y="263176"/>
                </a:lnTo>
                <a:lnTo>
                  <a:pt x="2622334" y="359569"/>
                </a:lnTo>
                <a:lnTo>
                  <a:pt x="2397501" y="455961"/>
                </a:lnTo>
                <a:lnTo>
                  <a:pt x="2315153" y="719137"/>
                </a:lnTo>
                <a:lnTo>
                  <a:pt x="2232804" y="455961"/>
                </a:lnTo>
                <a:lnTo>
                  <a:pt x="2007971" y="359569"/>
                </a:lnTo>
                <a:lnTo>
                  <a:pt x="2232804" y="263176"/>
                </a:lnTo>
                <a:close/>
                <a:moveTo>
                  <a:pt x="1645830" y="0"/>
                </a:moveTo>
                <a:lnTo>
                  <a:pt x="1728178" y="263176"/>
                </a:lnTo>
                <a:lnTo>
                  <a:pt x="1953011" y="359569"/>
                </a:lnTo>
                <a:lnTo>
                  <a:pt x="1728178" y="455961"/>
                </a:lnTo>
                <a:lnTo>
                  <a:pt x="1645830" y="719137"/>
                </a:lnTo>
                <a:lnTo>
                  <a:pt x="1563481" y="455961"/>
                </a:lnTo>
                <a:lnTo>
                  <a:pt x="1338648" y="359569"/>
                </a:lnTo>
                <a:lnTo>
                  <a:pt x="1563481" y="263176"/>
                </a:lnTo>
                <a:close/>
                <a:moveTo>
                  <a:pt x="976506" y="0"/>
                </a:moveTo>
                <a:lnTo>
                  <a:pt x="1058854" y="263176"/>
                </a:lnTo>
                <a:lnTo>
                  <a:pt x="1283687" y="359569"/>
                </a:lnTo>
                <a:lnTo>
                  <a:pt x="1058854" y="455961"/>
                </a:lnTo>
                <a:lnTo>
                  <a:pt x="976506" y="719137"/>
                </a:lnTo>
                <a:lnTo>
                  <a:pt x="894157" y="455961"/>
                </a:lnTo>
                <a:lnTo>
                  <a:pt x="669324" y="359569"/>
                </a:lnTo>
                <a:lnTo>
                  <a:pt x="894157" y="263176"/>
                </a:lnTo>
                <a:close/>
                <a:moveTo>
                  <a:pt x="307182" y="0"/>
                </a:moveTo>
                <a:lnTo>
                  <a:pt x="389530" y="263176"/>
                </a:lnTo>
                <a:lnTo>
                  <a:pt x="614363" y="359569"/>
                </a:lnTo>
                <a:lnTo>
                  <a:pt x="389530" y="455961"/>
                </a:lnTo>
                <a:lnTo>
                  <a:pt x="307182" y="719137"/>
                </a:lnTo>
                <a:lnTo>
                  <a:pt x="224833" y="455961"/>
                </a:lnTo>
                <a:lnTo>
                  <a:pt x="0" y="359569"/>
                </a:lnTo>
                <a:lnTo>
                  <a:pt x="224833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0" flipV="0">
            <a:off x="7926767" y="75980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1">
            <a:off x="145702" y="467833"/>
            <a:ext cx="11900597" cy="2337046"/>
          </a:xfrm>
          <a:prstGeom prst="roundRect">
            <a:avLst>
              <a:gd name="adj" fmla="val 50000"/>
            </a:avLst>
          </a:prstGeom>
          <a:noFill/>
          <a:ln w="12700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1">
            <a:off x="258726" y="567549"/>
            <a:ext cx="11674548" cy="2137614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chemeClr val="accent1">
                  <a:alpha val="87000"/>
                </a:schemeClr>
              </a:gs>
              <a:gs pos="100000">
                <a:schemeClr val="accent1">
                  <a:lumMod val="75000"/>
                  <a:alpha val="9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4981942" y="1013109"/>
            <a:ext cx="2222500" cy="1181963"/>
            <a:chOff x="4981942" y="1013109"/>
            <a:chExt cx="2222500" cy="1181963"/>
          </a:xfrm>
        </p:grpSpPr>
        <p:sp>
          <p:nvSpPr>
            <p:cNvPr id="6" name="标题 1"/>
            <p:cNvSpPr txBox="1"/>
            <p:nvPr/>
          </p:nvSpPr>
          <p:spPr>
            <a:xfrm rot="0" flipH="0" flipV="0">
              <a:off x="5234226" y="1013109"/>
              <a:ext cx="1706880" cy="8534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en-US" altLang="zh-CN" sz="60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/>
                  <a:ea typeface="OPPOSans H"/>
                  <a:cs typeface="OPPOSans H"/>
                </a:rPr>
                <a:t>目录</a:t>
              </a:r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0" flipH="0" flipV="0">
              <a:off x="4981942" y="1890272"/>
              <a:ext cx="22225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kumimoji="1" lang="en-US" altLang="zh-CN" sz="2400">
                  <a:ln w="635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R"/>
                  <a:ea typeface="OPPOSans R"/>
                  <a:cs typeface="OPPOSans R"/>
                </a:rPr>
                <a:t>CONTENTS</a:t>
              </a:r>
              <a:endParaRPr kumimoji="1" lang="zh-CN" altLang="en-US"/>
            </a:p>
          </p:txBody>
        </p:sp>
      </p:grpSp>
      <p:sp>
        <p:nvSpPr>
          <p:cNvPr id="8" name="标题 1"/>
          <p:cNvSpPr txBox="1"/>
          <p:nvPr/>
        </p:nvSpPr>
        <p:spPr>
          <a:xfrm rot="0" flipH="0" flipV="0">
            <a:off x="1279047" y="3500784"/>
            <a:ext cx="1107173" cy="1107171"/>
          </a:xfrm>
          <a:prstGeom prst="arc">
            <a:avLst>
              <a:gd name="adj1" fmla="val 3271033"/>
              <a:gd name="adj2" fmla="val 21593505"/>
            </a:avLst>
          </a:prstGeom>
          <a:noFill/>
          <a:ln w="285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96804" y="3782197"/>
            <a:ext cx="660400" cy="558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22000">
                      <a:srgbClr val="FD3610">
                        <a:alpha val="100000"/>
                      </a:srgbClr>
                    </a:gs>
                    <a:gs pos="100000">
                      <a:srgbClr val="C82102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421947" y="3500784"/>
            <a:ext cx="1107173" cy="1107171"/>
          </a:xfrm>
          <a:prstGeom prst="arc">
            <a:avLst>
              <a:gd name="adj1" fmla="val 3271033"/>
              <a:gd name="adj2" fmla="val 21593505"/>
            </a:avLst>
          </a:prstGeom>
          <a:noFill/>
          <a:ln w="285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592416" y="3782197"/>
            <a:ext cx="762000" cy="558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22000">
                      <a:srgbClr val="FD3610">
                        <a:alpha val="100000"/>
                      </a:srgbClr>
                    </a:gs>
                    <a:gs pos="100000">
                      <a:srgbClr val="C82102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536064" y="3500784"/>
            <a:ext cx="1107173" cy="1107171"/>
          </a:xfrm>
          <a:prstGeom prst="arc">
            <a:avLst>
              <a:gd name="adj1" fmla="val 3271033"/>
              <a:gd name="adj2" fmla="val 21593505"/>
            </a:avLst>
          </a:prstGeom>
          <a:noFill/>
          <a:ln w="285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706533" y="3782197"/>
            <a:ext cx="762000" cy="558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22000">
                      <a:srgbClr val="FD3610">
                        <a:alpha val="100000"/>
                      </a:srgbClr>
                    </a:gs>
                    <a:gs pos="100000">
                      <a:srgbClr val="C82102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650181" y="3500784"/>
            <a:ext cx="1107173" cy="1107171"/>
          </a:xfrm>
          <a:prstGeom prst="arc">
            <a:avLst>
              <a:gd name="adj1" fmla="val 3271033"/>
              <a:gd name="adj2" fmla="val 21593505"/>
            </a:avLst>
          </a:prstGeom>
          <a:noFill/>
          <a:ln w="285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20651" y="3782197"/>
            <a:ext cx="762000" cy="558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22000">
                      <a:srgbClr val="FD3610">
                        <a:alpha val="100000"/>
                      </a:srgbClr>
                    </a:gs>
                    <a:gs pos="100000">
                      <a:srgbClr val="C82102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76957" y="5140132"/>
            <a:ext cx="1711352" cy="1107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生鲜部门概述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119857" y="5140132"/>
            <a:ext cx="1711352" cy="1107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生鲜产品管理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233974" y="5140132"/>
            <a:ext cx="1711352" cy="1107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销售与促销策略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348091" y="5140132"/>
            <a:ext cx="1711352" cy="1107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顾客服务与体验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793081" y="3499338"/>
            <a:ext cx="1107173" cy="1107171"/>
          </a:xfrm>
          <a:prstGeom prst="arc">
            <a:avLst>
              <a:gd name="adj1" fmla="val 3271033"/>
              <a:gd name="adj2" fmla="val 21593505"/>
            </a:avLst>
          </a:prstGeom>
          <a:noFill/>
          <a:ln w="28575" cap="sq"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963550" y="3780751"/>
            <a:ext cx="762000" cy="558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22000">
                      <a:srgbClr val="FD3610">
                        <a:alpha val="100000"/>
                      </a:srgbClr>
                    </a:gs>
                    <a:gs pos="100000">
                      <a:srgbClr val="C82102">
                        <a:alpha val="100000"/>
                      </a:srgbClr>
                    </a:gs>
                  </a:gsLst>
                  <a:lin ang="0" scaled="0"/>
                </a:gra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9490991" y="5140132"/>
            <a:ext cx="1711352" cy="1107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质量控制与损耗管理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9144" y="1322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605032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-22069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-9369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114050" y="5829305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25711" y="2382085"/>
            <a:ext cx="6633029" cy="2241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生鲜部门概述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25711" y="1539124"/>
            <a:ext cx="2300396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9494034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3782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4973733" y="4991292"/>
            <a:ext cx="3103161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4188" y="5076643"/>
            <a:ext cx="27622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2668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92650" y="1499939"/>
            <a:ext cx="2622334" cy="719137"/>
          </a:xfrm>
          <a:custGeom>
            <a:avLst/>
            <a:gdLst>
              <a:gd name="connsiteX0" fmla="*/ 307182 w 2622334"/>
              <a:gd name="connsiteY0" fmla="*/ 0 h 719137"/>
              <a:gd name="connsiteX1" fmla="*/ 224833 w 2622334"/>
              <a:gd name="connsiteY1" fmla="*/ 263176 h 719137"/>
              <a:gd name="connsiteX2" fmla="*/ 0 w 2622334"/>
              <a:gd name="connsiteY2" fmla="*/ 359569 h 719137"/>
              <a:gd name="connsiteX3" fmla="*/ 224833 w 2622334"/>
              <a:gd name="connsiteY3" fmla="*/ 455961 h 719137"/>
              <a:gd name="connsiteX4" fmla="*/ 307182 w 2622334"/>
              <a:gd name="connsiteY4" fmla="*/ 719137 h 719137"/>
              <a:gd name="connsiteX5" fmla="*/ 389530 w 2622334"/>
              <a:gd name="connsiteY5" fmla="*/ 455961 h 719137"/>
              <a:gd name="connsiteX6" fmla="*/ 614363 w 2622334"/>
              <a:gd name="connsiteY6" fmla="*/ 359569 h 719137"/>
              <a:gd name="connsiteX7" fmla="*/ 389530 w 2622334"/>
              <a:gd name="connsiteY7" fmla="*/ 263176 h 719137"/>
              <a:gd name="connsiteX8" fmla="*/ 976506 w 2622334"/>
              <a:gd name="connsiteY8" fmla="*/ 0 h 719137"/>
              <a:gd name="connsiteX9" fmla="*/ 894157 w 2622334"/>
              <a:gd name="connsiteY9" fmla="*/ 263176 h 719137"/>
              <a:gd name="connsiteX10" fmla="*/ 669324 w 2622334"/>
              <a:gd name="connsiteY10" fmla="*/ 359569 h 719137"/>
              <a:gd name="connsiteX11" fmla="*/ 894157 w 2622334"/>
              <a:gd name="connsiteY11" fmla="*/ 455961 h 719137"/>
              <a:gd name="connsiteX12" fmla="*/ 976506 w 2622334"/>
              <a:gd name="connsiteY12" fmla="*/ 719137 h 719137"/>
              <a:gd name="connsiteX13" fmla="*/ 1058854 w 2622334"/>
              <a:gd name="connsiteY13" fmla="*/ 455961 h 719137"/>
              <a:gd name="connsiteX14" fmla="*/ 1283687 w 2622334"/>
              <a:gd name="connsiteY14" fmla="*/ 359569 h 719137"/>
              <a:gd name="connsiteX15" fmla="*/ 1058854 w 2622334"/>
              <a:gd name="connsiteY15" fmla="*/ 263176 h 719137"/>
              <a:gd name="connsiteX16" fmla="*/ 1645830 w 2622334"/>
              <a:gd name="connsiteY16" fmla="*/ 0 h 719137"/>
              <a:gd name="connsiteX17" fmla="*/ 1563481 w 2622334"/>
              <a:gd name="connsiteY17" fmla="*/ 263176 h 719137"/>
              <a:gd name="connsiteX18" fmla="*/ 1338648 w 2622334"/>
              <a:gd name="connsiteY18" fmla="*/ 359569 h 719137"/>
              <a:gd name="connsiteX19" fmla="*/ 1563481 w 2622334"/>
              <a:gd name="connsiteY19" fmla="*/ 455961 h 719137"/>
              <a:gd name="connsiteX20" fmla="*/ 1645830 w 2622334"/>
              <a:gd name="connsiteY20" fmla="*/ 719137 h 719137"/>
              <a:gd name="connsiteX21" fmla="*/ 1728178 w 2622334"/>
              <a:gd name="connsiteY21" fmla="*/ 455961 h 719137"/>
              <a:gd name="connsiteX22" fmla="*/ 1953011 w 2622334"/>
              <a:gd name="connsiteY22" fmla="*/ 359569 h 719137"/>
              <a:gd name="connsiteX23" fmla="*/ 1728178 w 2622334"/>
              <a:gd name="connsiteY23" fmla="*/ 263176 h 719137"/>
              <a:gd name="connsiteX24" fmla="*/ 2315153 w 2622334"/>
              <a:gd name="connsiteY24" fmla="*/ 0 h 719137"/>
              <a:gd name="connsiteX25" fmla="*/ 2232804 w 2622334"/>
              <a:gd name="connsiteY25" fmla="*/ 263176 h 719137"/>
              <a:gd name="connsiteX26" fmla="*/ 2007971 w 2622334"/>
              <a:gd name="connsiteY26" fmla="*/ 359569 h 719137"/>
              <a:gd name="connsiteX27" fmla="*/ 2232804 w 2622334"/>
              <a:gd name="connsiteY27" fmla="*/ 455961 h 719137"/>
              <a:gd name="connsiteX28" fmla="*/ 2315153 w 2622334"/>
              <a:gd name="connsiteY28" fmla="*/ 719137 h 719137"/>
              <a:gd name="connsiteX29" fmla="*/ 2397501 w 2622334"/>
              <a:gd name="connsiteY29" fmla="*/ 455961 h 719137"/>
              <a:gd name="connsiteX30" fmla="*/ 2622334 w 2622334"/>
              <a:gd name="connsiteY30" fmla="*/ 359569 h 719137"/>
              <a:gd name="connsiteX31" fmla="*/ 2397501 w 2622334"/>
              <a:gd name="connsiteY31" fmla="*/ 263176 h 719137"/>
            </a:gdLst>
            <a:rect l="l" t="t" r="r" b="b"/>
            <a:pathLst>
              <a:path w="2622334" h="719137">
                <a:moveTo>
                  <a:pt x="307182" y="0"/>
                </a:moveTo>
                <a:lnTo>
                  <a:pt x="224833" y="263176"/>
                </a:lnTo>
                <a:lnTo>
                  <a:pt x="0" y="359569"/>
                </a:lnTo>
                <a:lnTo>
                  <a:pt x="224833" y="455961"/>
                </a:lnTo>
                <a:lnTo>
                  <a:pt x="307182" y="719137"/>
                </a:lnTo>
                <a:lnTo>
                  <a:pt x="389530" y="455961"/>
                </a:lnTo>
                <a:lnTo>
                  <a:pt x="614363" y="359569"/>
                </a:lnTo>
                <a:lnTo>
                  <a:pt x="389530" y="263176"/>
                </a:lnTo>
                <a:close/>
                <a:moveTo>
                  <a:pt x="976506" y="0"/>
                </a:moveTo>
                <a:lnTo>
                  <a:pt x="894157" y="263176"/>
                </a:lnTo>
                <a:lnTo>
                  <a:pt x="669324" y="359569"/>
                </a:lnTo>
                <a:lnTo>
                  <a:pt x="894157" y="455961"/>
                </a:lnTo>
                <a:lnTo>
                  <a:pt x="976506" y="719137"/>
                </a:lnTo>
                <a:lnTo>
                  <a:pt x="1058854" y="455961"/>
                </a:lnTo>
                <a:lnTo>
                  <a:pt x="1283687" y="359569"/>
                </a:lnTo>
                <a:lnTo>
                  <a:pt x="1058854" y="263176"/>
                </a:lnTo>
                <a:close/>
                <a:moveTo>
                  <a:pt x="1645830" y="0"/>
                </a:moveTo>
                <a:lnTo>
                  <a:pt x="1563481" y="263176"/>
                </a:lnTo>
                <a:lnTo>
                  <a:pt x="1338648" y="359569"/>
                </a:lnTo>
                <a:lnTo>
                  <a:pt x="1563481" y="455961"/>
                </a:lnTo>
                <a:lnTo>
                  <a:pt x="1645830" y="719137"/>
                </a:lnTo>
                <a:lnTo>
                  <a:pt x="1728178" y="455961"/>
                </a:lnTo>
                <a:lnTo>
                  <a:pt x="1953011" y="359569"/>
                </a:lnTo>
                <a:lnTo>
                  <a:pt x="1728178" y="263176"/>
                </a:lnTo>
                <a:close/>
                <a:moveTo>
                  <a:pt x="2315153" y="0"/>
                </a:moveTo>
                <a:lnTo>
                  <a:pt x="2232804" y="263176"/>
                </a:lnTo>
                <a:lnTo>
                  <a:pt x="2007971" y="359569"/>
                </a:lnTo>
                <a:lnTo>
                  <a:pt x="2232804" y="455961"/>
                </a:lnTo>
                <a:lnTo>
                  <a:pt x="2315153" y="719137"/>
                </a:lnTo>
                <a:lnTo>
                  <a:pt x="2397501" y="455961"/>
                </a:lnTo>
                <a:lnTo>
                  <a:pt x="2622334" y="359569"/>
                </a:lnTo>
                <a:lnTo>
                  <a:pt x="2397501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79988" y="4723294"/>
            <a:ext cx="6578754" cy="28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5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1" flipV="0">
            <a:off x="-6716" y="70932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7251700" y="-607076"/>
            <a:ext cx="1249464" cy="2989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406670" y="4056286"/>
            <a:ext cx="3303763" cy="1895783"/>
          </a:xfrm>
          <a:prstGeom prst="round2DiagRect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225700" y="4389385"/>
            <a:ext cx="368276" cy="36827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693191" y="4249423"/>
            <a:ext cx="2888709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利润增长点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693191" y="4620613"/>
            <a:ext cx="2884200" cy="108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鲜产品通常具有较高的毛利率，是超市利润的重要来源。通过有效的库存管理和成本控制，可以提高生鲜部门的盈利能力。例如，通过优化供应链，减少中间环节，降低采购成本，同时通过提高生鲜产品的周转率，减少损耗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221487" y="4056286"/>
            <a:ext cx="3303763" cy="1900014"/>
          </a:xfrm>
          <a:prstGeom prst="round2Diag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037347" y="4419016"/>
            <a:ext cx="368276" cy="36827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5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  <a:prstDash val="solid"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508008" y="4249423"/>
            <a:ext cx="2883892" cy="32257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品牌形象塑造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08008" y="4620613"/>
            <a:ext cx="2884200" cy="108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鲜部门的运营质量直接影响超市的品牌形象。一个高效、专业的生鲜部门能够提升超市的整体形象，吸引更多的顾客。例如，通过提供有机、绿色认证的生鲜产品，强调健康、环保的理念，增强品牌的市场竞争力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75994" y="4056286"/>
            <a:ext cx="3303763" cy="1900014"/>
          </a:xfrm>
          <a:prstGeom prst="round2Diag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62515" y="4249423"/>
            <a:ext cx="2887185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顾客满意度提升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62515" y="4620613"/>
            <a:ext cx="2884200" cy="108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生鲜产品作为超市的重要组成部分，直接影响顾客的购物体验和满意度。新鲜、高品质的生鲜产品能够吸引更多的顾客，提升顾客忠诚度。例如，通过定期的市场调研，了解顾客对生鲜产品的需求和偏好，从而调整产品结构，满足顾客期待。</a:t>
            </a:r>
            <a:endParaRPr kumimoji="1" lang="zh-CN" altLang="en-US"/>
          </a:p>
        </p:txBody>
      </p:sp>
      <p:pic>
        <p:nvPicPr>
          <p:cNvPr id="1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74700" y="1379105"/>
            <a:ext cx="10782300" cy="2450523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 rot="0" flipH="0" flipV="0">
            <a:off x="595147" y="4419016"/>
            <a:ext cx="368276" cy="36827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5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  <a:prstDash val="solid"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67215" y="4414523"/>
            <a:ext cx="499585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148615" y="4414523"/>
            <a:ext cx="550385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971315" y="4414523"/>
            <a:ext cx="626585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生鲜部门的重要性</a:t>
            </a:r>
            <a:endParaRPr kumimoji="1" lang="zh-CN" altLang="en-US"/>
          </a:p>
        </p:txBody>
      </p:sp>
      <p:grpSp>
        <p:nvGrpSpPr>
          <p:cNvPr id="20" name="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21" name="标题 1"/>
            <p:cNvSpPr txBox="1"/>
            <p:nvPr/>
          </p:nvSpPr>
          <p:spPr>
            <a:xfrm rot="0" flipH="0" flipV="0"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2" name="标题 1"/>
            <p:cNvSpPr txBox="1"/>
            <p:nvPr/>
          </p:nvSpPr>
          <p:spPr>
            <a:xfrm rot="0" flipH="0" flipV="0"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3" name="标题 1"/>
            <p:cNvSpPr txBox="1"/>
            <p:nvPr/>
          </p:nvSpPr>
          <p:spPr>
            <a:xfrm rot="0" flipH="0" flipV="0"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9144" y="1322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605032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-22069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-9369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114050" y="5829305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25711" y="2382085"/>
            <a:ext cx="6633029" cy="2241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生鲜产品管理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25711" y="1539124"/>
            <a:ext cx="2300396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9494034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3782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4973733" y="4991292"/>
            <a:ext cx="3103161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4188" y="5076643"/>
            <a:ext cx="27622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2668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92650" y="1499939"/>
            <a:ext cx="2622334" cy="719137"/>
          </a:xfrm>
          <a:custGeom>
            <a:avLst/>
            <a:gdLst>
              <a:gd name="connsiteX0" fmla="*/ 307182 w 2622334"/>
              <a:gd name="connsiteY0" fmla="*/ 0 h 719137"/>
              <a:gd name="connsiteX1" fmla="*/ 224833 w 2622334"/>
              <a:gd name="connsiteY1" fmla="*/ 263176 h 719137"/>
              <a:gd name="connsiteX2" fmla="*/ 0 w 2622334"/>
              <a:gd name="connsiteY2" fmla="*/ 359569 h 719137"/>
              <a:gd name="connsiteX3" fmla="*/ 224833 w 2622334"/>
              <a:gd name="connsiteY3" fmla="*/ 455961 h 719137"/>
              <a:gd name="connsiteX4" fmla="*/ 307182 w 2622334"/>
              <a:gd name="connsiteY4" fmla="*/ 719137 h 719137"/>
              <a:gd name="connsiteX5" fmla="*/ 389530 w 2622334"/>
              <a:gd name="connsiteY5" fmla="*/ 455961 h 719137"/>
              <a:gd name="connsiteX6" fmla="*/ 614363 w 2622334"/>
              <a:gd name="connsiteY6" fmla="*/ 359569 h 719137"/>
              <a:gd name="connsiteX7" fmla="*/ 389530 w 2622334"/>
              <a:gd name="connsiteY7" fmla="*/ 263176 h 719137"/>
              <a:gd name="connsiteX8" fmla="*/ 976506 w 2622334"/>
              <a:gd name="connsiteY8" fmla="*/ 0 h 719137"/>
              <a:gd name="connsiteX9" fmla="*/ 894157 w 2622334"/>
              <a:gd name="connsiteY9" fmla="*/ 263176 h 719137"/>
              <a:gd name="connsiteX10" fmla="*/ 669324 w 2622334"/>
              <a:gd name="connsiteY10" fmla="*/ 359569 h 719137"/>
              <a:gd name="connsiteX11" fmla="*/ 894157 w 2622334"/>
              <a:gd name="connsiteY11" fmla="*/ 455961 h 719137"/>
              <a:gd name="connsiteX12" fmla="*/ 976506 w 2622334"/>
              <a:gd name="connsiteY12" fmla="*/ 719137 h 719137"/>
              <a:gd name="connsiteX13" fmla="*/ 1058854 w 2622334"/>
              <a:gd name="connsiteY13" fmla="*/ 455961 h 719137"/>
              <a:gd name="connsiteX14" fmla="*/ 1283687 w 2622334"/>
              <a:gd name="connsiteY14" fmla="*/ 359569 h 719137"/>
              <a:gd name="connsiteX15" fmla="*/ 1058854 w 2622334"/>
              <a:gd name="connsiteY15" fmla="*/ 263176 h 719137"/>
              <a:gd name="connsiteX16" fmla="*/ 1645830 w 2622334"/>
              <a:gd name="connsiteY16" fmla="*/ 0 h 719137"/>
              <a:gd name="connsiteX17" fmla="*/ 1563481 w 2622334"/>
              <a:gd name="connsiteY17" fmla="*/ 263176 h 719137"/>
              <a:gd name="connsiteX18" fmla="*/ 1338648 w 2622334"/>
              <a:gd name="connsiteY18" fmla="*/ 359569 h 719137"/>
              <a:gd name="connsiteX19" fmla="*/ 1563481 w 2622334"/>
              <a:gd name="connsiteY19" fmla="*/ 455961 h 719137"/>
              <a:gd name="connsiteX20" fmla="*/ 1645830 w 2622334"/>
              <a:gd name="connsiteY20" fmla="*/ 719137 h 719137"/>
              <a:gd name="connsiteX21" fmla="*/ 1728178 w 2622334"/>
              <a:gd name="connsiteY21" fmla="*/ 455961 h 719137"/>
              <a:gd name="connsiteX22" fmla="*/ 1953011 w 2622334"/>
              <a:gd name="connsiteY22" fmla="*/ 359569 h 719137"/>
              <a:gd name="connsiteX23" fmla="*/ 1728178 w 2622334"/>
              <a:gd name="connsiteY23" fmla="*/ 263176 h 719137"/>
              <a:gd name="connsiteX24" fmla="*/ 2315153 w 2622334"/>
              <a:gd name="connsiteY24" fmla="*/ 0 h 719137"/>
              <a:gd name="connsiteX25" fmla="*/ 2232804 w 2622334"/>
              <a:gd name="connsiteY25" fmla="*/ 263176 h 719137"/>
              <a:gd name="connsiteX26" fmla="*/ 2007971 w 2622334"/>
              <a:gd name="connsiteY26" fmla="*/ 359569 h 719137"/>
              <a:gd name="connsiteX27" fmla="*/ 2232804 w 2622334"/>
              <a:gd name="connsiteY27" fmla="*/ 455961 h 719137"/>
              <a:gd name="connsiteX28" fmla="*/ 2315153 w 2622334"/>
              <a:gd name="connsiteY28" fmla="*/ 719137 h 719137"/>
              <a:gd name="connsiteX29" fmla="*/ 2397501 w 2622334"/>
              <a:gd name="connsiteY29" fmla="*/ 455961 h 719137"/>
              <a:gd name="connsiteX30" fmla="*/ 2622334 w 2622334"/>
              <a:gd name="connsiteY30" fmla="*/ 359569 h 719137"/>
              <a:gd name="connsiteX31" fmla="*/ 2397501 w 2622334"/>
              <a:gd name="connsiteY31" fmla="*/ 263176 h 719137"/>
            </a:gdLst>
            <a:rect l="l" t="t" r="r" b="b"/>
            <a:pathLst>
              <a:path w="2622334" h="719137">
                <a:moveTo>
                  <a:pt x="307182" y="0"/>
                </a:moveTo>
                <a:lnTo>
                  <a:pt x="224833" y="263176"/>
                </a:lnTo>
                <a:lnTo>
                  <a:pt x="0" y="359569"/>
                </a:lnTo>
                <a:lnTo>
                  <a:pt x="224833" y="455961"/>
                </a:lnTo>
                <a:lnTo>
                  <a:pt x="307182" y="719137"/>
                </a:lnTo>
                <a:lnTo>
                  <a:pt x="389530" y="455961"/>
                </a:lnTo>
                <a:lnTo>
                  <a:pt x="614363" y="359569"/>
                </a:lnTo>
                <a:lnTo>
                  <a:pt x="389530" y="263176"/>
                </a:lnTo>
                <a:close/>
                <a:moveTo>
                  <a:pt x="976506" y="0"/>
                </a:moveTo>
                <a:lnTo>
                  <a:pt x="894157" y="263176"/>
                </a:lnTo>
                <a:lnTo>
                  <a:pt x="669324" y="359569"/>
                </a:lnTo>
                <a:lnTo>
                  <a:pt x="894157" y="455961"/>
                </a:lnTo>
                <a:lnTo>
                  <a:pt x="976506" y="719137"/>
                </a:lnTo>
                <a:lnTo>
                  <a:pt x="1058854" y="455961"/>
                </a:lnTo>
                <a:lnTo>
                  <a:pt x="1283687" y="359569"/>
                </a:lnTo>
                <a:lnTo>
                  <a:pt x="1058854" y="263176"/>
                </a:lnTo>
                <a:close/>
                <a:moveTo>
                  <a:pt x="1645830" y="0"/>
                </a:moveTo>
                <a:lnTo>
                  <a:pt x="1563481" y="263176"/>
                </a:lnTo>
                <a:lnTo>
                  <a:pt x="1338648" y="359569"/>
                </a:lnTo>
                <a:lnTo>
                  <a:pt x="1563481" y="455961"/>
                </a:lnTo>
                <a:lnTo>
                  <a:pt x="1645830" y="719137"/>
                </a:lnTo>
                <a:lnTo>
                  <a:pt x="1728178" y="455961"/>
                </a:lnTo>
                <a:lnTo>
                  <a:pt x="1953011" y="359569"/>
                </a:lnTo>
                <a:lnTo>
                  <a:pt x="1728178" y="263176"/>
                </a:lnTo>
                <a:close/>
                <a:moveTo>
                  <a:pt x="2315153" y="0"/>
                </a:moveTo>
                <a:lnTo>
                  <a:pt x="2232804" y="263176"/>
                </a:lnTo>
                <a:lnTo>
                  <a:pt x="2007971" y="359569"/>
                </a:lnTo>
                <a:lnTo>
                  <a:pt x="2232804" y="455961"/>
                </a:lnTo>
                <a:lnTo>
                  <a:pt x="2315153" y="719137"/>
                </a:lnTo>
                <a:lnTo>
                  <a:pt x="2397501" y="455961"/>
                </a:lnTo>
                <a:lnTo>
                  <a:pt x="2622334" y="359569"/>
                </a:lnTo>
                <a:lnTo>
                  <a:pt x="2397501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79988" y="4723294"/>
            <a:ext cx="6578754" cy="28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5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1" flipV="0">
            <a:off x="-6716" y="70932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7251700" y="-607076"/>
            <a:ext cx="1249464" cy="2989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742200"/>
            <a:ext cx="3420000" cy="3780000"/>
          </a:xfrm>
          <a:prstGeom prst="roundRect">
            <a:avLst>
              <a:gd name="adj" fmla="val 7804"/>
            </a:avLst>
          </a:prstGeom>
          <a:solidFill>
            <a:schemeClr val="bg1"/>
          </a:solidFill>
          <a:ln w="9525" cap="flat">
            <a:solidFill>
              <a:schemeClr val="accent1"/>
            </a:solidFill>
            <a:miter/>
          </a:ln>
          <a:effectLst>
            <a:outerShdw dist="127000" blurRad="317500" dir="2700000" sx="100000" sy="100000" kx="0" ky="0" algn="tl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70691" y="2034653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30400" y="2123206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供应商选择与管理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30400" y="2750004"/>
            <a:ext cx="2880000" cy="23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选择可靠的供应商是保证生鲜产品质量的关键。通过严格的供应商评估体系，选择符合超市质量标准的供应商，并建立长期合作关系。例如，通过定期的质量审核和价格谈判，确保供应商提供的产品既优质又具有竞争力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79650" y="1742200"/>
            <a:ext cx="3420000" cy="3780000"/>
          </a:xfrm>
          <a:prstGeom prst="roundRect">
            <a:avLst>
              <a:gd name="adj" fmla="val 7804"/>
            </a:avLst>
          </a:prstGeom>
          <a:solidFill>
            <a:schemeClr val="bg1"/>
          </a:solidFill>
          <a:ln w="9525" cap="flat">
            <a:solidFill>
              <a:schemeClr val="accent1"/>
            </a:solidFill>
            <a:miter/>
          </a:ln>
          <a:effectLst>
            <a:outerShdw dist="127000" blurRad="317500" dir="2700000" sx="100000" sy="100000" kx="0" ky="0" algn="tl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589941" y="2034653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49650" y="2123206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产品多样性与季节性调整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49650" y="2750004"/>
            <a:ext cx="2880000" cy="23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根据季节变化和市场需求，调整生鲜产品的多样性。例如，在夏季增加水果和蔬菜的供应，冬季则增加肉类和海鲜产品，以满足顾客的季节性需求。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098899" y="1742200"/>
            <a:ext cx="3420000" cy="3780000"/>
          </a:xfrm>
          <a:prstGeom prst="roundRect">
            <a:avLst>
              <a:gd name="adj" fmla="val 7804"/>
            </a:avLst>
          </a:prstGeom>
          <a:solidFill>
            <a:schemeClr val="bg1"/>
          </a:solidFill>
          <a:ln w="9525" cap="flat">
            <a:solidFill>
              <a:schemeClr val="accent1"/>
            </a:solidFill>
            <a:miter/>
          </a:ln>
          <a:effectLst>
            <a:outerShdw dist="127000" blurRad="317500" dir="2700000" sx="100000" sy="100000" kx="0" ky="0" algn="tl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309190" y="2034653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368900" y="2123206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冷链物流与配送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68900" y="2750004"/>
            <a:ext cx="2880000" cy="23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冷链物流是保证生鲜产品新鲜度的关键环节。通过建立高效的冷链物流系统，确保产品从供应商到超市的整个过程中保持适宜的温度和湿度。例如，通过使用冷藏车和冷库，减少产品在运输和储存过程中的损耗。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产品采购与供应链</a:t>
            </a:r>
            <a:endParaRPr kumimoji="1" lang="zh-CN" altLang="en-US"/>
          </a:p>
        </p:txBody>
      </p:sp>
      <p:grpSp>
        <p:nvGrpSpPr>
          <p:cNvPr id="16" name="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17" name="标题 1"/>
            <p:cNvSpPr txBox="1"/>
            <p:nvPr/>
          </p:nvSpPr>
          <p:spPr>
            <a:xfrm rot="0" flipH="0" flipV="0"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8" name="标题 1"/>
            <p:cNvSpPr txBox="1"/>
            <p:nvPr/>
          </p:nvSpPr>
          <p:spPr>
            <a:xfrm rot="0" flipH="0" flipV="0"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9" name="标题 1"/>
            <p:cNvSpPr txBox="1"/>
            <p:nvPr/>
          </p:nvSpPr>
          <p:spPr>
            <a:xfrm rot="0" flipH="0" flipV="0"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9144" y="1322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605032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-22069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-9369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114050" y="5829305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25711" y="2382085"/>
            <a:ext cx="6633029" cy="2241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销售与促销策略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25711" y="1539124"/>
            <a:ext cx="2300396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9494034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3782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4973733" y="4991292"/>
            <a:ext cx="3103161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4188" y="5076643"/>
            <a:ext cx="27622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2668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92650" y="1499939"/>
            <a:ext cx="2622334" cy="719137"/>
          </a:xfrm>
          <a:custGeom>
            <a:avLst/>
            <a:gdLst>
              <a:gd name="connsiteX0" fmla="*/ 307182 w 2622334"/>
              <a:gd name="connsiteY0" fmla="*/ 0 h 719137"/>
              <a:gd name="connsiteX1" fmla="*/ 224833 w 2622334"/>
              <a:gd name="connsiteY1" fmla="*/ 263176 h 719137"/>
              <a:gd name="connsiteX2" fmla="*/ 0 w 2622334"/>
              <a:gd name="connsiteY2" fmla="*/ 359569 h 719137"/>
              <a:gd name="connsiteX3" fmla="*/ 224833 w 2622334"/>
              <a:gd name="connsiteY3" fmla="*/ 455961 h 719137"/>
              <a:gd name="connsiteX4" fmla="*/ 307182 w 2622334"/>
              <a:gd name="connsiteY4" fmla="*/ 719137 h 719137"/>
              <a:gd name="connsiteX5" fmla="*/ 389530 w 2622334"/>
              <a:gd name="connsiteY5" fmla="*/ 455961 h 719137"/>
              <a:gd name="connsiteX6" fmla="*/ 614363 w 2622334"/>
              <a:gd name="connsiteY6" fmla="*/ 359569 h 719137"/>
              <a:gd name="connsiteX7" fmla="*/ 389530 w 2622334"/>
              <a:gd name="connsiteY7" fmla="*/ 263176 h 719137"/>
              <a:gd name="connsiteX8" fmla="*/ 976506 w 2622334"/>
              <a:gd name="connsiteY8" fmla="*/ 0 h 719137"/>
              <a:gd name="connsiteX9" fmla="*/ 894157 w 2622334"/>
              <a:gd name="connsiteY9" fmla="*/ 263176 h 719137"/>
              <a:gd name="connsiteX10" fmla="*/ 669324 w 2622334"/>
              <a:gd name="connsiteY10" fmla="*/ 359569 h 719137"/>
              <a:gd name="connsiteX11" fmla="*/ 894157 w 2622334"/>
              <a:gd name="connsiteY11" fmla="*/ 455961 h 719137"/>
              <a:gd name="connsiteX12" fmla="*/ 976506 w 2622334"/>
              <a:gd name="connsiteY12" fmla="*/ 719137 h 719137"/>
              <a:gd name="connsiteX13" fmla="*/ 1058854 w 2622334"/>
              <a:gd name="connsiteY13" fmla="*/ 455961 h 719137"/>
              <a:gd name="connsiteX14" fmla="*/ 1283687 w 2622334"/>
              <a:gd name="connsiteY14" fmla="*/ 359569 h 719137"/>
              <a:gd name="connsiteX15" fmla="*/ 1058854 w 2622334"/>
              <a:gd name="connsiteY15" fmla="*/ 263176 h 719137"/>
              <a:gd name="connsiteX16" fmla="*/ 1645830 w 2622334"/>
              <a:gd name="connsiteY16" fmla="*/ 0 h 719137"/>
              <a:gd name="connsiteX17" fmla="*/ 1563481 w 2622334"/>
              <a:gd name="connsiteY17" fmla="*/ 263176 h 719137"/>
              <a:gd name="connsiteX18" fmla="*/ 1338648 w 2622334"/>
              <a:gd name="connsiteY18" fmla="*/ 359569 h 719137"/>
              <a:gd name="connsiteX19" fmla="*/ 1563481 w 2622334"/>
              <a:gd name="connsiteY19" fmla="*/ 455961 h 719137"/>
              <a:gd name="connsiteX20" fmla="*/ 1645830 w 2622334"/>
              <a:gd name="connsiteY20" fmla="*/ 719137 h 719137"/>
              <a:gd name="connsiteX21" fmla="*/ 1728178 w 2622334"/>
              <a:gd name="connsiteY21" fmla="*/ 455961 h 719137"/>
              <a:gd name="connsiteX22" fmla="*/ 1953011 w 2622334"/>
              <a:gd name="connsiteY22" fmla="*/ 359569 h 719137"/>
              <a:gd name="connsiteX23" fmla="*/ 1728178 w 2622334"/>
              <a:gd name="connsiteY23" fmla="*/ 263176 h 719137"/>
              <a:gd name="connsiteX24" fmla="*/ 2315153 w 2622334"/>
              <a:gd name="connsiteY24" fmla="*/ 0 h 719137"/>
              <a:gd name="connsiteX25" fmla="*/ 2232804 w 2622334"/>
              <a:gd name="connsiteY25" fmla="*/ 263176 h 719137"/>
              <a:gd name="connsiteX26" fmla="*/ 2007971 w 2622334"/>
              <a:gd name="connsiteY26" fmla="*/ 359569 h 719137"/>
              <a:gd name="connsiteX27" fmla="*/ 2232804 w 2622334"/>
              <a:gd name="connsiteY27" fmla="*/ 455961 h 719137"/>
              <a:gd name="connsiteX28" fmla="*/ 2315153 w 2622334"/>
              <a:gd name="connsiteY28" fmla="*/ 719137 h 719137"/>
              <a:gd name="connsiteX29" fmla="*/ 2397501 w 2622334"/>
              <a:gd name="connsiteY29" fmla="*/ 455961 h 719137"/>
              <a:gd name="connsiteX30" fmla="*/ 2622334 w 2622334"/>
              <a:gd name="connsiteY30" fmla="*/ 359569 h 719137"/>
              <a:gd name="connsiteX31" fmla="*/ 2397501 w 2622334"/>
              <a:gd name="connsiteY31" fmla="*/ 263176 h 719137"/>
            </a:gdLst>
            <a:rect l="l" t="t" r="r" b="b"/>
            <a:pathLst>
              <a:path w="2622334" h="719137">
                <a:moveTo>
                  <a:pt x="307182" y="0"/>
                </a:moveTo>
                <a:lnTo>
                  <a:pt x="224833" y="263176"/>
                </a:lnTo>
                <a:lnTo>
                  <a:pt x="0" y="359569"/>
                </a:lnTo>
                <a:lnTo>
                  <a:pt x="224833" y="455961"/>
                </a:lnTo>
                <a:lnTo>
                  <a:pt x="307182" y="719137"/>
                </a:lnTo>
                <a:lnTo>
                  <a:pt x="389530" y="455961"/>
                </a:lnTo>
                <a:lnTo>
                  <a:pt x="614363" y="359569"/>
                </a:lnTo>
                <a:lnTo>
                  <a:pt x="389530" y="263176"/>
                </a:lnTo>
                <a:close/>
                <a:moveTo>
                  <a:pt x="976506" y="0"/>
                </a:moveTo>
                <a:lnTo>
                  <a:pt x="894157" y="263176"/>
                </a:lnTo>
                <a:lnTo>
                  <a:pt x="669324" y="359569"/>
                </a:lnTo>
                <a:lnTo>
                  <a:pt x="894157" y="455961"/>
                </a:lnTo>
                <a:lnTo>
                  <a:pt x="976506" y="719137"/>
                </a:lnTo>
                <a:lnTo>
                  <a:pt x="1058854" y="455961"/>
                </a:lnTo>
                <a:lnTo>
                  <a:pt x="1283687" y="359569"/>
                </a:lnTo>
                <a:lnTo>
                  <a:pt x="1058854" y="263176"/>
                </a:lnTo>
                <a:close/>
                <a:moveTo>
                  <a:pt x="1645830" y="0"/>
                </a:moveTo>
                <a:lnTo>
                  <a:pt x="1563481" y="263176"/>
                </a:lnTo>
                <a:lnTo>
                  <a:pt x="1338648" y="359569"/>
                </a:lnTo>
                <a:lnTo>
                  <a:pt x="1563481" y="455961"/>
                </a:lnTo>
                <a:lnTo>
                  <a:pt x="1645830" y="719137"/>
                </a:lnTo>
                <a:lnTo>
                  <a:pt x="1728178" y="455961"/>
                </a:lnTo>
                <a:lnTo>
                  <a:pt x="1953011" y="359569"/>
                </a:lnTo>
                <a:lnTo>
                  <a:pt x="1728178" y="263176"/>
                </a:lnTo>
                <a:close/>
                <a:moveTo>
                  <a:pt x="2315153" y="0"/>
                </a:moveTo>
                <a:lnTo>
                  <a:pt x="2232804" y="263176"/>
                </a:lnTo>
                <a:lnTo>
                  <a:pt x="2007971" y="359569"/>
                </a:lnTo>
                <a:lnTo>
                  <a:pt x="2232804" y="455961"/>
                </a:lnTo>
                <a:lnTo>
                  <a:pt x="2315153" y="719137"/>
                </a:lnTo>
                <a:lnTo>
                  <a:pt x="2397501" y="455961"/>
                </a:lnTo>
                <a:lnTo>
                  <a:pt x="2622334" y="359569"/>
                </a:lnTo>
                <a:lnTo>
                  <a:pt x="2397501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79988" y="4723294"/>
            <a:ext cx="6578754" cy="28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5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1" flipV="0">
            <a:off x="-6716" y="70932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7251700" y="-607076"/>
            <a:ext cx="1249464" cy="2989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8220" y="3535257"/>
            <a:ext cx="324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291080" y="3535257"/>
            <a:ext cx="324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473460" y="3535257"/>
            <a:ext cx="324000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32485" y="3567754"/>
            <a:ext cx="2871470" cy="366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销售趋势监控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3120" y="4082728"/>
            <a:ext cx="2870200" cy="15433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通过销售数据分析，监控生鲜产品的销售趋势，及时发现热销和滞销产品。例如，通过销售数据发现某类水果销量持续增长，可以增加该类产品的采购量，以满足市场需求。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52011" y="3567754"/>
            <a:ext cx="2882899" cy="366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顾客购买行为分析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52010" y="4082728"/>
            <a:ext cx="2882900" cy="15433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分析顾客的购买行为，了解顾客的购买习惯和偏好。例如，通过顾客购买数据分析发现，顾客更倾向于购买包装精美的生鲜产品，可以据此调整产品包装，提高产品的吸引力。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469630" y="4082728"/>
            <a:ext cx="2882900" cy="15433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对促销活动的效果进行评估，分析促销活动对销售的影响。例如，通过对比促销前后的销售数据，评估促销活动是否有效，以及是否需要调整促销策略。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954090" y="28280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66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753231" y="16822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009770" y="19203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043748" y="20295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9610611" y="28280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66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409752" y="16822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666291" y="19203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700269" y="20295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782350" y="28280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66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556091" y="16695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5799930" y="19330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846608" y="20549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9713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cxnSp>
        <p:nvCxnSpPr>
          <p:cNvPr id="23" name="标题 1"/>
          <p:cNvCxnSpPr/>
          <p:nvPr/>
        </p:nvCxnSpPr>
        <p:spPr>
          <a:xfrm rot="0" flipH="0" flipV="0">
            <a:off x="673100" y="3255644"/>
            <a:ext cx="10845800" cy="0"/>
          </a:xfrm>
          <a:prstGeom prst="straightConnector1">
            <a:avLst/>
          </a:prstGeom>
          <a:noFill/>
          <a:ln w="6350" cap="sq">
            <a:solidFill>
              <a:schemeClr val="bg1">
                <a:lumMod val="85000"/>
              </a:schemeClr>
            </a:solidFill>
            <a:miter/>
            <a:tailEnd type="none"/>
          </a:ln>
        </p:spPr>
      </p:cxnSp>
      <p:sp>
        <p:nvSpPr>
          <p:cNvPr id="24" name="标题 1"/>
          <p:cNvSpPr txBox="1"/>
          <p:nvPr/>
        </p:nvSpPr>
        <p:spPr>
          <a:xfrm rot="0" flipH="0" flipV="1">
            <a:off x="2202180" y="3179444"/>
            <a:ext cx="152400" cy="1524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1">
            <a:off x="6019800" y="3179444"/>
            <a:ext cx="152400" cy="152400"/>
          </a:xfrm>
          <a:prstGeom prst="ellipse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1">
            <a:off x="9837420" y="3179444"/>
            <a:ext cx="152400" cy="1524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3523093" y="2050911"/>
            <a:ext cx="1030084" cy="510360"/>
          </a:xfrm>
          <a:prstGeom prst="rightArrow">
            <a:avLst>
              <a:gd name="adj1" fmla="val 53836"/>
              <a:gd name="adj2" fmla="val 49472"/>
            </a:avLst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7377187" y="2023142"/>
            <a:ext cx="1030084" cy="510360"/>
          </a:xfrm>
          <a:prstGeom prst="rightArrow">
            <a:avLst>
              <a:gd name="adj1" fmla="val 53836"/>
              <a:gd name="adj2" fmla="val 49472"/>
            </a:avLst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8472171" y="3567754"/>
            <a:ext cx="2877819" cy="366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促销活动效果评估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787215" y="45099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销售数据分析</a:t>
            </a:r>
            <a:endParaRPr kumimoji="1" lang="zh-CN" altLang="en-US"/>
          </a:p>
        </p:txBody>
      </p:sp>
      <p:grpSp>
        <p:nvGrpSpPr>
          <p:cNvPr id="31" name=""/>
          <p:cNvGrpSpPr/>
          <p:nvPr/>
        </p:nvGrpSpPr>
        <p:grpSpPr>
          <a:xfrm>
            <a:off x="149860" y="487680"/>
            <a:ext cx="510540" cy="419100"/>
            <a:chOff x="149860" y="487680"/>
            <a:chExt cx="510540" cy="419100"/>
          </a:xfrm>
        </p:grpSpPr>
        <p:sp>
          <p:nvSpPr>
            <p:cNvPr id="32" name="标题 1"/>
            <p:cNvSpPr txBox="1"/>
            <p:nvPr/>
          </p:nvSpPr>
          <p:spPr>
            <a:xfrm rot="0" flipH="0" flipV="0">
              <a:off x="149860" y="718185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3" name="标题 1"/>
            <p:cNvSpPr txBox="1"/>
            <p:nvPr/>
          </p:nvSpPr>
          <p:spPr>
            <a:xfrm rot="0" flipH="0" flipV="0">
              <a:off x="149860" y="602933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4" name="标题 1"/>
            <p:cNvSpPr txBox="1"/>
            <p:nvPr/>
          </p:nvSpPr>
          <p:spPr>
            <a:xfrm rot="0" flipH="0" flipV="0">
              <a:off x="149860" y="487680"/>
              <a:ext cx="510540" cy="188595"/>
            </a:xfrm>
            <a:prstGeom prst="ellipse">
              <a:avLst/>
            </a:prstGeom>
            <a:noFill/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9144" y="1322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1" flipV="0">
            <a:off x="605032" y="629143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-22069" y="2325025"/>
            <a:ext cx="12297297" cy="4539601"/>
          </a:xfrm>
          <a:custGeom>
            <a:avLst/>
            <a:gdLst>
              <a:gd name="connsiteX0" fmla="*/ 12700 w 12297297"/>
              <a:gd name="connsiteY0" fmla="*/ 4013200 h 4539601"/>
              <a:gd name="connsiteX1" fmla="*/ 12297297 w 12297297"/>
              <a:gd name="connsiteY1" fmla="*/ 0 h 4539601"/>
              <a:gd name="connsiteX2" fmla="*/ 12284597 w 12297297"/>
              <a:gd name="connsiteY2" fmla="*/ 4539601 h 4539601"/>
              <a:gd name="connsiteX3" fmla="*/ 0 w 12297297"/>
              <a:gd name="connsiteY3" fmla="*/ 4539601 h 4539601"/>
              <a:gd name="connsiteX4" fmla="*/ 12700 w 12297297"/>
              <a:gd name="connsiteY4" fmla="*/ 4013200 h 4539601"/>
            </a:gdLst>
            <a:rect l="l" t="t" r="r" b="b"/>
            <a:pathLst>
              <a:path w="12297297" h="4539601">
                <a:moveTo>
                  <a:pt x="12700" y="4013200"/>
                </a:moveTo>
                <a:cubicBezTo>
                  <a:pt x="4314999" y="4051300"/>
                  <a:pt x="9633298" y="3657600"/>
                  <a:pt x="12297297" y="0"/>
                </a:cubicBezTo>
                <a:cubicBezTo>
                  <a:pt x="12293064" y="1513200"/>
                  <a:pt x="12288830" y="3026401"/>
                  <a:pt x="12284597" y="4539601"/>
                </a:cubicBezTo>
                <a:lnTo>
                  <a:pt x="0" y="4539601"/>
                </a:lnTo>
                <a:lnTo>
                  <a:pt x="12700" y="4013200"/>
                </a:ln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dist="38100" blurRad="190500" dir="16200000" sx="100000" sy="100000" kx="0" ky="0" algn="b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-9369" y="2481409"/>
            <a:ext cx="12284597" cy="4463401"/>
          </a:xfrm>
          <a:custGeom>
            <a:avLst/>
            <a:gdLst>
              <a:gd name="connsiteX0" fmla="*/ 12700 w 12284597"/>
              <a:gd name="connsiteY0" fmla="*/ 3937000 h 4463401"/>
              <a:gd name="connsiteX1" fmla="*/ 12284597 w 12284597"/>
              <a:gd name="connsiteY1" fmla="*/ 0 h 4463401"/>
              <a:gd name="connsiteX2" fmla="*/ 12284597 w 12284597"/>
              <a:gd name="connsiteY2" fmla="*/ 4463401 h 4463401"/>
              <a:gd name="connsiteX3" fmla="*/ 0 w 12284597"/>
              <a:gd name="connsiteY3" fmla="*/ 4463401 h 4463401"/>
              <a:gd name="connsiteX4" fmla="*/ 12700 w 12284597"/>
              <a:gd name="connsiteY4" fmla="*/ 3937000 h 4463401"/>
            </a:gdLst>
            <a:rect l="l" t="t" r="r" b="b"/>
            <a:pathLst>
              <a:path w="12284597" h="4463401">
                <a:moveTo>
                  <a:pt x="12700" y="3937000"/>
                </a:moveTo>
                <a:cubicBezTo>
                  <a:pt x="4200699" y="3962400"/>
                  <a:pt x="9734898" y="3581400"/>
                  <a:pt x="12284597" y="0"/>
                </a:cubicBezTo>
                <a:lnTo>
                  <a:pt x="12284597" y="4463401"/>
                </a:lnTo>
                <a:lnTo>
                  <a:pt x="0" y="4463401"/>
                </a:lnTo>
                <a:lnTo>
                  <a:pt x="12700" y="3937000"/>
                </a:lnTo>
                <a:close/>
              </a:path>
            </a:pathLst>
          </a:cu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3114050" y="5829305"/>
            <a:ext cx="1249464" cy="726433"/>
          </a:xfrm>
          <a:custGeom>
            <a:avLst/>
            <a:gdLst>
              <a:gd name="connsiteX0" fmla="*/ 1213142 w 1249464"/>
              <a:gd name="connsiteY0" fmla="*/ 653789 h 726433"/>
              <a:gd name="connsiteX1" fmla="*/ 1249464 w 1249464"/>
              <a:gd name="connsiteY1" fmla="*/ 690111 h 726433"/>
              <a:gd name="connsiteX2" fmla="*/ 1213142 w 1249464"/>
              <a:gd name="connsiteY2" fmla="*/ 726433 h 726433"/>
              <a:gd name="connsiteX3" fmla="*/ 1176820 w 1249464"/>
              <a:gd name="connsiteY3" fmla="*/ 690111 h 726433"/>
              <a:gd name="connsiteX4" fmla="*/ 1213142 w 1249464"/>
              <a:gd name="connsiteY4" fmla="*/ 653789 h 726433"/>
              <a:gd name="connsiteX5" fmla="*/ 1082384 w 1249464"/>
              <a:gd name="connsiteY5" fmla="*/ 653789 h 726433"/>
              <a:gd name="connsiteX6" fmla="*/ 1118706 w 1249464"/>
              <a:gd name="connsiteY6" fmla="*/ 690111 h 726433"/>
              <a:gd name="connsiteX7" fmla="*/ 1082384 w 1249464"/>
              <a:gd name="connsiteY7" fmla="*/ 726433 h 726433"/>
              <a:gd name="connsiteX8" fmla="*/ 1046062 w 1249464"/>
              <a:gd name="connsiteY8" fmla="*/ 690111 h 726433"/>
              <a:gd name="connsiteX9" fmla="*/ 1082384 w 1249464"/>
              <a:gd name="connsiteY9" fmla="*/ 653789 h 726433"/>
              <a:gd name="connsiteX10" fmla="*/ 951625 w 1249464"/>
              <a:gd name="connsiteY10" fmla="*/ 653789 h 726433"/>
              <a:gd name="connsiteX11" fmla="*/ 987947 w 1249464"/>
              <a:gd name="connsiteY11" fmla="*/ 690111 h 726433"/>
              <a:gd name="connsiteX12" fmla="*/ 951625 w 1249464"/>
              <a:gd name="connsiteY12" fmla="*/ 726433 h 726433"/>
              <a:gd name="connsiteX13" fmla="*/ 915303 w 1249464"/>
              <a:gd name="connsiteY13" fmla="*/ 690111 h 726433"/>
              <a:gd name="connsiteX14" fmla="*/ 951625 w 1249464"/>
              <a:gd name="connsiteY14" fmla="*/ 653789 h 726433"/>
              <a:gd name="connsiteX15" fmla="*/ 820868 w 1249464"/>
              <a:gd name="connsiteY15" fmla="*/ 653789 h 726433"/>
              <a:gd name="connsiteX16" fmla="*/ 857190 w 1249464"/>
              <a:gd name="connsiteY16" fmla="*/ 690111 h 726433"/>
              <a:gd name="connsiteX17" fmla="*/ 820868 w 1249464"/>
              <a:gd name="connsiteY17" fmla="*/ 726433 h 726433"/>
              <a:gd name="connsiteX18" fmla="*/ 784546 w 1249464"/>
              <a:gd name="connsiteY18" fmla="*/ 690111 h 726433"/>
              <a:gd name="connsiteX19" fmla="*/ 820868 w 1249464"/>
              <a:gd name="connsiteY19" fmla="*/ 653789 h 726433"/>
              <a:gd name="connsiteX20" fmla="*/ 690111 w 1249464"/>
              <a:gd name="connsiteY20" fmla="*/ 653789 h 726433"/>
              <a:gd name="connsiteX21" fmla="*/ 726433 w 1249464"/>
              <a:gd name="connsiteY21" fmla="*/ 690111 h 726433"/>
              <a:gd name="connsiteX22" fmla="*/ 690111 w 1249464"/>
              <a:gd name="connsiteY22" fmla="*/ 726433 h 726433"/>
              <a:gd name="connsiteX23" fmla="*/ 653789 w 1249464"/>
              <a:gd name="connsiteY23" fmla="*/ 690111 h 726433"/>
              <a:gd name="connsiteX24" fmla="*/ 690111 w 1249464"/>
              <a:gd name="connsiteY24" fmla="*/ 653789 h 726433"/>
              <a:gd name="connsiteX25" fmla="*/ 559353 w 1249464"/>
              <a:gd name="connsiteY25" fmla="*/ 653789 h 726433"/>
              <a:gd name="connsiteX26" fmla="*/ 595675 w 1249464"/>
              <a:gd name="connsiteY26" fmla="*/ 690111 h 726433"/>
              <a:gd name="connsiteX27" fmla="*/ 559353 w 1249464"/>
              <a:gd name="connsiteY27" fmla="*/ 726433 h 726433"/>
              <a:gd name="connsiteX28" fmla="*/ 523031 w 1249464"/>
              <a:gd name="connsiteY28" fmla="*/ 690111 h 726433"/>
              <a:gd name="connsiteX29" fmla="*/ 559353 w 1249464"/>
              <a:gd name="connsiteY29" fmla="*/ 653789 h 726433"/>
              <a:gd name="connsiteX30" fmla="*/ 428596 w 1249464"/>
              <a:gd name="connsiteY30" fmla="*/ 653789 h 726433"/>
              <a:gd name="connsiteX31" fmla="*/ 464918 w 1249464"/>
              <a:gd name="connsiteY31" fmla="*/ 690111 h 726433"/>
              <a:gd name="connsiteX32" fmla="*/ 428596 w 1249464"/>
              <a:gd name="connsiteY32" fmla="*/ 726433 h 726433"/>
              <a:gd name="connsiteX33" fmla="*/ 392274 w 1249464"/>
              <a:gd name="connsiteY33" fmla="*/ 690111 h 726433"/>
              <a:gd name="connsiteX34" fmla="*/ 428596 w 1249464"/>
              <a:gd name="connsiteY34" fmla="*/ 653789 h 726433"/>
              <a:gd name="connsiteX35" fmla="*/ 297837 w 1249464"/>
              <a:gd name="connsiteY35" fmla="*/ 653789 h 726433"/>
              <a:gd name="connsiteX36" fmla="*/ 334159 w 1249464"/>
              <a:gd name="connsiteY36" fmla="*/ 690111 h 726433"/>
              <a:gd name="connsiteX37" fmla="*/ 297837 w 1249464"/>
              <a:gd name="connsiteY37" fmla="*/ 726433 h 726433"/>
              <a:gd name="connsiteX38" fmla="*/ 261515 w 1249464"/>
              <a:gd name="connsiteY38" fmla="*/ 690111 h 726433"/>
              <a:gd name="connsiteX39" fmla="*/ 297837 w 1249464"/>
              <a:gd name="connsiteY39" fmla="*/ 653789 h 726433"/>
              <a:gd name="connsiteX40" fmla="*/ 167079 w 1249464"/>
              <a:gd name="connsiteY40" fmla="*/ 653789 h 726433"/>
              <a:gd name="connsiteX41" fmla="*/ 203401 w 1249464"/>
              <a:gd name="connsiteY41" fmla="*/ 690111 h 726433"/>
              <a:gd name="connsiteX42" fmla="*/ 167079 w 1249464"/>
              <a:gd name="connsiteY42" fmla="*/ 726433 h 726433"/>
              <a:gd name="connsiteX43" fmla="*/ 130757 w 1249464"/>
              <a:gd name="connsiteY43" fmla="*/ 690111 h 726433"/>
              <a:gd name="connsiteX44" fmla="*/ 167079 w 1249464"/>
              <a:gd name="connsiteY44" fmla="*/ 653789 h 726433"/>
              <a:gd name="connsiteX45" fmla="*/ 36322 w 1249464"/>
              <a:gd name="connsiteY45" fmla="*/ 653789 h 726433"/>
              <a:gd name="connsiteX46" fmla="*/ 72644 w 1249464"/>
              <a:gd name="connsiteY46" fmla="*/ 690111 h 726433"/>
              <a:gd name="connsiteX47" fmla="*/ 36322 w 1249464"/>
              <a:gd name="connsiteY47" fmla="*/ 726433 h 726433"/>
              <a:gd name="connsiteX48" fmla="*/ 0 w 1249464"/>
              <a:gd name="connsiteY48" fmla="*/ 690111 h 726433"/>
              <a:gd name="connsiteX49" fmla="*/ 36322 w 1249464"/>
              <a:gd name="connsiteY49" fmla="*/ 653789 h 726433"/>
              <a:gd name="connsiteX50" fmla="*/ 1213142 w 1249464"/>
              <a:gd name="connsiteY50" fmla="*/ 523031 h 726433"/>
              <a:gd name="connsiteX51" fmla="*/ 1249464 w 1249464"/>
              <a:gd name="connsiteY51" fmla="*/ 559353 h 726433"/>
              <a:gd name="connsiteX52" fmla="*/ 1213142 w 1249464"/>
              <a:gd name="connsiteY52" fmla="*/ 595675 h 726433"/>
              <a:gd name="connsiteX53" fmla="*/ 1176820 w 1249464"/>
              <a:gd name="connsiteY53" fmla="*/ 559353 h 726433"/>
              <a:gd name="connsiteX54" fmla="*/ 1213142 w 1249464"/>
              <a:gd name="connsiteY54" fmla="*/ 523031 h 726433"/>
              <a:gd name="connsiteX55" fmla="*/ 1082384 w 1249464"/>
              <a:gd name="connsiteY55" fmla="*/ 523031 h 726433"/>
              <a:gd name="connsiteX56" fmla="*/ 1118706 w 1249464"/>
              <a:gd name="connsiteY56" fmla="*/ 559353 h 726433"/>
              <a:gd name="connsiteX57" fmla="*/ 1082384 w 1249464"/>
              <a:gd name="connsiteY57" fmla="*/ 595675 h 726433"/>
              <a:gd name="connsiteX58" fmla="*/ 1046062 w 1249464"/>
              <a:gd name="connsiteY58" fmla="*/ 559353 h 726433"/>
              <a:gd name="connsiteX59" fmla="*/ 1082384 w 1249464"/>
              <a:gd name="connsiteY59" fmla="*/ 523031 h 726433"/>
              <a:gd name="connsiteX60" fmla="*/ 951625 w 1249464"/>
              <a:gd name="connsiteY60" fmla="*/ 523031 h 726433"/>
              <a:gd name="connsiteX61" fmla="*/ 987947 w 1249464"/>
              <a:gd name="connsiteY61" fmla="*/ 559353 h 726433"/>
              <a:gd name="connsiteX62" fmla="*/ 951625 w 1249464"/>
              <a:gd name="connsiteY62" fmla="*/ 595675 h 726433"/>
              <a:gd name="connsiteX63" fmla="*/ 915303 w 1249464"/>
              <a:gd name="connsiteY63" fmla="*/ 559353 h 726433"/>
              <a:gd name="connsiteX64" fmla="*/ 951625 w 1249464"/>
              <a:gd name="connsiteY64" fmla="*/ 523031 h 726433"/>
              <a:gd name="connsiteX65" fmla="*/ 820868 w 1249464"/>
              <a:gd name="connsiteY65" fmla="*/ 523031 h 726433"/>
              <a:gd name="connsiteX66" fmla="*/ 857190 w 1249464"/>
              <a:gd name="connsiteY66" fmla="*/ 559353 h 726433"/>
              <a:gd name="connsiteX67" fmla="*/ 820868 w 1249464"/>
              <a:gd name="connsiteY67" fmla="*/ 595675 h 726433"/>
              <a:gd name="connsiteX68" fmla="*/ 784546 w 1249464"/>
              <a:gd name="connsiteY68" fmla="*/ 559353 h 726433"/>
              <a:gd name="connsiteX69" fmla="*/ 820868 w 1249464"/>
              <a:gd name="connsiteY69" fmla="*/ 523031 h 726433"/>
              <a:gd name="connsiteX70" fmla="*/ 690111 w 1249464"/>
              <a:gd name="connsiteY70" fmla="*/ 523031 h 726433"/>
              <a:gd name="connsiteX71" fmla="*/ 726433 w 1249464"/>
              <a:gd name="connsiteY71" fmla="*/ 559353 h 726433"/>
              <a:gd name="connsiteX72" fmla="*/ 690111 w 1249464"/>
              <a:gd name="connsiteY72" fmla="*/ 595675 h 726433"/>
              <a:gd name="connsiteX73" fmla="*/ 653789 w 1249464"/>
              <a:gd name="connsiteY73" fmla="*/ 559353 h 726433"/>
              <a:gd name="connsiteX74" fmla="*/ 690111 w 1249464"/>
              <a:gd name="connsiteY74" fmla="*/ 523031 h 726433"/>
              <a:gd name="connsiteX75" fmla="*/ 559353 w 1249464"/>
              <a:gd name="connsiteY75" fmla="*/ 523031 h 726433"/>
              <a:gd name="connsiteX76" fmla="*/ 595675 w 1249464"/>
              <a:gd name="connsiteY76" fmla="*/ 559353 h 726433"/>
              <a:gd name="connsiteX77" fmla="*/ 559353 w 1249464"/>
              <a:gd name="connsiteY77" fmla="*/ 595675 h 726433"/>
              <a:gd name="connsiteX78" fmla="*/ 523031 w 1249464"/>
              <a:gd name="connsiteY78" fmla="*/ 559353 h 726433"/>
              <a:gd name="connsiteX79" fmla="*/ 559353 w 1249464"/>
              <a:gd name="connsiteY79" fmla="*/ 523031 h 726433"/>
              <a:gd name="connsiteX80" fmla="*/ 428596 w 1249464"/>
              <a:gd name="connsiteY80" fmla="*/ 523031 h 726433"/>
              <a:gd name="connsiteX81" fmla="*/ 464918 w 1249464"/>
              <a:gd name="connsiteY81" fmla="*/ 559353 h 726433"/>
              <a:gd name="connsiteX82" fmla="*/ 428596 w 1249464"/>
              <a:gd name="connsiteY82" fmla="*/ 595675 h 726433"/>
              <a:gd name="connsiteX83" fmla="*/ 392274 w 1249464"/>
              <a:gd name="connsiteY83" fmla="*/ 559353 h 726433"/>
              <a:gd name="connsiteX84" fmla="*/ 428596 w 1249464"/>
              <a:gd name="connsiteY84" fmla="*/ 523031 h 726433"/>
              <a:gd name="connsiteX85" fmla="*/ 297837 w 1249464"/>
              <a:gd name="connsiteY85" fmla="*/ 523031 h 726433"/>
              <a:gd name="connsiteX86" fmla="*/ 334159 w 1249464"/>
              <a:gd name="connsiteY86" fmla="*/ 559353 h 726433"/>
              <a:gd name="connsiteX87" fmla="*/ 297837 w 1249464"/>
              <a:gd name="connsiteY87" fmla="*/ 595675 h 726433"/>
              <a:gd name="connsiteX88" fmla="*/ 261515 w 1249464"/>
              <a:gd name="connsiteY88" fmla="*/ 559353 h 726433"/>
              <a:gd name="connsiteX89" fmla="*/ 297837 w 1249464"/>
              <a:gd name="connsiteY89" fmla="*/ 523031 h 726433"/>
              <a:gd name="connsiteX90" fmla="*/ 167079 w 1249464"/>
              <a:gd name="connsiteY90" fmla="*/ 523031 h 726433"/>
              <a:gd name="connsiteX91" fmla="*/ 203401 w 1249464"/>
              <a:gd name="connsiteY91" fmla="*/ 559353 h 726433"/>
              <a:gd name="connsiteX92" fmla="*/ 167079 w 1249464"/>
              <a:gd name="connsiteY92" fmla="*/ 595675 h 726433"/>
              <a:gd name="connsiteX93" fmla="*/ 130757 w 1249464"/>
              <a:gd name="connsiteY93" fmla="*/ 559353 h 726433"/>
              <a:gd name="connsiteX94" fmla="*/ 167079 w 1249464"/>
              <a:gd name="connsiteY94" fmla="*/ 523031 h 726433"/>
              <a:gd name="connsiteX95" fmla="*/ 36322 w 1249464"/>
              <a:gd name="connsiteY95" fmla="*/ 523031 h 726433"/>
              <a:gd name="connsiteX96" fmla="*/ 72644 w 1249464"/>
              <a:gd name="connsiteY96" fmla="*/ 559353 h 726433"/>
              <a:gd name="connsiteX97" fmla="*/ 36322 w 1249464"/>
              <a:gd name="connsiteY97" fmla="*/ 595675 h 726433"/>
              <a:gd name="connsiteX98" fmla="*/ 0 w 1249464"/>
              <a:gd name="connsiteY98" fmla="*/ 559353 h 726433"/>
              <a:gd name="connsiteX99" fmla="*/ 36322 w 1249464"/>
              <a:gd name="connsiteY99" fmla="*/ 523031 h 726433"/>
              <a:gd name="connsiteX100" fmla="*/ 1213142 w 1249464"/>
              <a:gd name="connsiteY100" fmla="*/ 392274 h 726433"/>
              <a:gd name="connsiteX101" fmla="*/ 1249464 w 1249464"/>
              <a:gd name="connsiteY101" fmla="*/ 428596 h 726433"/>
              <a:gd name="connsiteX102" fmla="*/ 1213142 w 1249464"/>
              <a:gd name="connsiteY102" fmla="*/ 464918 h 726433"/>
              <a:gd name="connsiteX103" fmla="*/ 1176820 w 1249464"/>
              <a:gd name="connsiteY103" fmla="*/ 428596 h 726433"/>
              <a:gd name="connsiteX104" fmla="*/ 1213142 w 1249464"/>
              <a:gd name="connsiteY104" fmla="*/ 392274 h 726433"/>
              <a:gd name="connsiteX105" fmla="*/ 1082384 w 1249464"/>
              <a:gd name="connsiteY105" fmla="*/ 392274 h 726433"/>
              <a:gd name="connsiteX106" fmla="*/ 1118706 w 1249464"/>
              <a:gd name="connsiteY106" fmla="*/ 428596 h 726433"/>
              <a:gd name="connsiteX107" fmla="*/ 1082384 w 1249464"/>
              <a:gd name="connsiteY107" fmla="*/ 464918 h 726433"/>
              <a:gd name="connsiteX108" fmla="*/ 1046062 w 1249464"/>
              <a:gd name="connsiteY108" fmla="*/ 428596 h 726433"/>
              <a:gd name="connsiteX109" fmla="*/ 1082384 w 1249464"/>
              <a:gd name="connsiteY109" fmla="*/ 392274 h 726433"/>
              <a:gd name="connsiteX110" fmla="*/ 951625 w 1249464"/>
              <a:gd name="connsiteY110" fmla="*/ 392274 h 726433"/>
              <a:gd name="connsiteX111" fmla="*/ 987947 w 1249464"/>
              <a:gd name="connsiteY111" fmla="*/ 428596 h 726433"/>
              <a:gd name="connsiteX112" fmla="*/ 951625 w 1249464"/>
              <a:gd name="connsiteY112" fmla="*/ 464918 h 726433"/>
              <a:gd name="connsiteX113" fmla="*/ 915303 w 1249464"/>
              <a:gd name="connsiteY113" fmla="*/ 428596 h 726433"/>
              <a:gd name="connsiteX114" fmla="*/ 951625 w 1249464"/>
              <a:gd name="connsiteY114" fmla="*/ 392274 h 726433"/>
              <a:gd name="connsiteX115" fmla="*/ 820868 w 1249464"/>
              <a:gd name="connsiteY115" fmla="*/ 392274 h 726433"/>
              <a:gd name="connsiteX116" fmla="*/ 857190 w 1249464"/>
              <a:gd name="connsiteY116" fmla="*/ 428596 h 726433"/>
              <a:gd name="connsiteX117" fmla="*/ 820868 w 1249464"/>
              <a:gd name="connsiteY117" fmla="*/ 464918 h 726433"/>
              <a:gd name="connsiteX118" fmla="*/ 784546 w 1249464"/>
              <a:gd name="connsiteY118" fmla="*/ 428596 h 726433"/>
              <a:gd name="connsiteX119" fmla="*/ 820868 w 1249464"/>
              <a:gd name="connsiteY119" fmla="*/ 392274 h 726433"/>
              <a:gd name="connsiteX120" fmla="*/ 690111 w 1249464"/>
              <a:gd name="connsiteY120" fmla="*/ 392274 h 726433"/>
              <a:gd name="connsiteX121" fmla="*/ 726433 w 1249464"/>
              <a:gd name="connsiteY121" fmla="*/ 428596 h 726433"/>
              <a:gd name="connsiteX122" fmla="*/ 690111 w 1249464"/>
              <a:gd name="connsiteY122" fmla="*/ 464918 h 726433"/>
              <a:gd name="connsiteX123" fmla="*/ 653789 w 1249464"/>
              <a:gd name="connsiteY123" fmla="*/ 428596 h 726433"/>
              <a:gd name="connsiteX124" fmla="*/ 690111 w 1249464"/>
              <a:gd name="connsiteY124" fmla="*/ 392274 h 726433"/>
              <a:gd name="connsiteX125" fmla="*/ 559353 w 1249464"/>
              <a:gd name="connsiteY125" fmla="*/ 392274 h 726433"/>
              <a:gd name="connsiteX126" fmla="*/ 595675 w 1249464"/>
              <a:gd name="connsiteY126" fmla="*/ 428596 h 726433"/>
              <a:gd name="connsiteX127" fmla="*/ 559353 w 1249464"/>
              <a:gd name="connsiteY127" fmla="*/ 464918 h 726433"/>
              <a:gd name="connsiteX128" fmla="*/ 523031 w 1249464"/>
              <a:gd name="connsiteY128" fmla="*/ 428596 h 726433"/>
              <a:gd name="connsiteX129" fmla="*/ 559353 w 1249464"/>
              <a:gd name="connsiteY129" fmla="*/ 392274 h 726433"/>
              <a:gd name="connsiteX130" fmla="*/ 428596 w 1249464"/>
              <a:gd name="connsiteY130" fmla="*/ 392274 h 726433"/>
              <a:gd name="connsiteX131" fmla="*/ 464918 w 1249464"/>
              <a:gd name="connsiteY131" fmla="*/ 428596 h 726433"/>
              <a:gd name="connsiteX132" fmla="*/ 428596 w 1249464"/>
              <a:gd name="connsiteY132" fmla="*/ 464918 h 726433"/>
              <a:gd name="connsiteX133" fmla="*/ 392274 w 1249464"/>
              <a:gd name="connsiteY133" fmla="*/ 428596 h 726433"/>
              <a:gd name="connsiteX134" fmla="*/ 428596 w 1249464"/>
              <a:gd name="connsiteY134" fmla="*/ 392274 h 726433"/>
              <a:gd name="connsiteX135" fmla="*/ 297837 w 1249464"/>
              <a:gd name="connsiteY135" fmla="*/ 392274 h 726433"/>
              <a:gd name="connsiteX136" fmla="*/ 334159 w 1249464"/>
              <a:gd name="connsiteY136" fmla="*/ 428596 h 726433"/>
              <a:gd name="connsiteX137" fmla="*/ 297837 w 1249464"/>
              <a:gd name="connsiteY137" fmla="*/ 464918 h 726433"/>
              <a:gd name="connsiteX138" fmla="*/ 261515 w 1249464"/>
              <a:gd name="connsiteY138" fmla="*/ 428596 h 726433"/>
              <a:gd name="connsiteX139" fmla="*/ 297837 w 1249464"/>
              <a:gd name="connsiteY139" fmla="*/ 392274 h 726433"/>
              <a:gd name="connsiteX140" fmla="*/ 167079 w 1249464"/>
              <a:gd name="connsiteY140" fmla="*/ 392274 h 726433"/>
              <a:gd name="connsiteX141" fmla="*/ 203401 w 1249464"/>
              <a:gd name="connsiteY141" fmla="*/ 428596 h 726433"/>
              <a:gd name="connsiteX142" fmla="*/ 167079 w 1249464"/>
              <a:gd name="connsiteY142" fmla="*/ 464918 h 726433"/>
              <a:gd name="connsiteX143" fmla="*/ 130757 w 1249464"/>
              <a:gd name="connsiteY143" fmla="*/ 428596 h 726433"/>
              <a:gd name="connsiteX144" fmla="*/ 167079 w 1249464"/>
              <a:gd name="connsiteY144" fmla="*/ 392274 h 726433"/>
              <a:gd name="connsiteX145" fmla="*/ 36322 w 1249464"/>
              <a:gd name="connsiteY145" fmla="*/ 392274 h 726433"/>
              <a:gd name="connsiteX146" fmla="*/ 72644 w 1249464"/>
              <a:gd name="connsiteY146" fmla="*/ 428596 h 726433"/>
              <a:gd name="connsiteX147" fmla="*/ 36322 w 1249464"/>
              <a:gd name="connsiteY147" fmla="*/ 464918 h 726433"/>
              <a:gd name="connsiteX148" fmla="*/ 0 w 1249464"/>
              <a:gd name="connsiteY148" fmla="*/ 428596 h 726433"/>
              <a:gd name="connsiteX149" fmla="*/ 36322 w 1249464"/>
              <a:gd name="connsiteY149" fmla="*/ 392274 h 726433"/>
              <a:gd name="connsiteX150" fmla="*/ 1213142 w 1249464"/>
              <a:gd name="connsiteY150" fmla="*/ 261515 h 726433"/>
              <a:gd name="connsiteX151" fmla="*/ 1249464 w 1249464"/>
              <a:gd name="connsiteY151" fmla="*/ 297837 h 726433"/>
              <a:gd name="connsiteX152" fmla="*/ 1213142 w 1249464"/>
              <a:gd name="connsiteY152" fmla="*/ 334159 h 726433"/>
              <a:gd name="connsiteX153" fmla="*/ 1176820 w 1249464"/>
              <a:gd name="connsiteY153" fmla="*/ 297837 h 726433"/>
              <a:gd name="connsiteX154" fmla="*/ 1213142 w 1249464"/>
              <a:gd name="connsiteY154" fmla="*/ 261515 h 726433"/>
              <a:gd name="connsiteX155" fmla="*/ 1082384 w 1249464"/>
              <a:gd name="connsiteY155" fmla="*/ 261515 h 726433"/>
              <a:gd name="connsiteX156" fmla="*/ 1118706 w 1249464"/>
              <a:gd name="connsiteY156" fmla="*/ 297837 h 726433"/>
              <a:gd name="connsiteX157" fmla="*/ 1082384 w 1249464"/>
              <a:gd name="connsiteY157" fmla="*/ 334159 h 726433"/>
              <a:gd name="connsiteX158" fmla="*/ 1046062 w 1249464"/>
              <a:gd name="connsiteY158" fmla="*/ 297837 h 726433"/>
              <a:gd name="connsiteX159" fmla="*/ 1082384 w 1249464"/>
              <a:gd name="connsiteY159" fmla="*/ 261515 h 726433"/>
              <a:gd name="connsiteX160" fmla="*/ 951625 w 1249464"/>
              <a:gd name="connsiteY160" fmla="*/ 261515 h 726433"/>
              <a:gd name="connsiteX161" fmla="*/ 987947 w 1249464"/>
              <a:gd name="connsiteY161" fmla="*/ 297837 h 726433"/>
              <a:gd name="connsiteX162" fmla="*/ 951625 w 1249464"/>
              <a:gd name="connsiteY162" fmla="*/ 334159 h 726433"/>
              <a:gd name="connsiteX163" fmla="*/ 915303 w 1249464"/>
              <a:gd name="connsiteY163" fmla="*/ 297837 h 726433"/>
              <a:gd name="connsiteX164" fmla="*/ 951625 w 1249464"/>
              <a:gd name="connsiteY164" fmla="*/ 261515 h 726433"/>
              <a:gd name="connsiteX165" fmla="*/ 820868 w 1249464"/>
              <a:gd name="connsiteY165" fmla="*/ 261515 h 726433"/>
              <a:gd name="connsiteX166" fmla="*/ 857190 w 1249464"/>
              <a:gd name="connsiteY166" fmla="*/ 297837 h 726433"/>
              <a:gd name="connsiteX167" fmla="*/ 820868 w 1249464"/>
              <a:gd name="connsiteY167" fmla="*/ 334159 h 726433"/>
              <a:gd name="connsiteX168" fmla="*/ 784546 w 1249464"/>
              <a:gd name="connsiteY168" fmla="*/ 297837 h 726433"/>
              <a:gd name="connsiteX169" fmla="*/ 820868 w 1249464"/>
              <a:gd name="connsiteY169" fmla="*/ 261515 h 726433"/>
              <a:gd name="connsiteX170" fmla="*/ 690111 w 1249464"/>
              <a:gd name="connsiteY170" fmla="*/ 261515 h 726433"/>
              <a:gd name="connsiteX171" fmla="*/ 726433 w 1249464"/>
              <a:gd name="connsiteY171" fmla="*/ 297837 h 726433"/>
              <a:gd name="connsiteX172" fmla="*/ 690111 w 1249464"/>
              <a:gd name="connsiteY172" fmla="*/ 334159 h 726433"/>
              <a:gd name="connsiteX173" fmla="*/ 653789 w 1249464"/>
              <a:gd name="connsiteY173" fmla="*/ 297837 h 726433"/>
              <a:gd name="connsiteX174" fmla="*/ 690111 w 1249464"/>
              <a:gd name="connsiteY174" fmla="*/ 261515 h 726433"/>
              <a:gd name="connsiteX175" fmla="*/ 559353 w 1249464"/>
              <a:gd name="connsiteY175" fmla="*/ 261515 h 726433"/>
              <a:gd name="connsiteX176" fmla="*/ 595675 w 1249464"/>
              <a:gd name="connsiteY176" fmla="*/ 297837 h 726433"/>
              <a:gd name="connsiteX177" fmla="*/ 559353 w 1249464"/>
              <a:gd name="connsiteY177" fmla="*/ 334159 h 726433"/>
              <a:gd name="connsiteX178" fmla="*/ 523031 w 1249464"/>
              <a:gd name="connsiteY178" fmla="*/ 297837 h 726433"/>
              <a:gd name="connsiteX179" fmla="*/ 559353 w 1249464"/>
              <a:gd name="connsiteY179" fmla="*/ 261515 h 726433"/>
              <a:gd name="connsiteX180" fmla="*/ 428596 w 1249464"/>
              <a:gd name="connsiteY180" fmla="*/ 261515 h 726433"/>
              <a:gd name="connsiteX181" fmla="*/ 464918 w 1249464"/>
              <a:gd name="connsiteY181" fmla="*/ 297837 h 726433"/>
              <a:gd name="connsiteX182" fmla="*/ 428596 w 1249464"/>
              <a:gd name="connsiteY182" fmla="*/ 334159 h 726433"/>
              <a:gd name="connsiteX183" fmla="*/ 392274 w 1249464"/>
              <a:gd name="connsiteY183" fmla="*/ 297837 h 726433"/>
              <a:gd name="connsiteX184" fmla="*/ 428596 w 1249464"/>
              <a:gd name="connsiteY184" fmla="*/ 261515 h 726433"/>
              <a:gd name="connsiteX185" fmla="*/ 297837 w 1249464"/>
              <a:gd name="connsiteY185" fmla="*/ 261515 h 726433"/>
              <a:gd name="connsiteX186" fmla="*/ 334159 w 1249464"/>
              <a:gd name="connsiteY186" fmla="*/ 297837 h 726433"/>
              <a:gd name="connsiteX187" fmla="*/ 297837 w 1249464"/>
              <a:gd name="connsiteY187" fmla="*/ 334159 h 726433"/>
              <a:gd name="connsiteX188" fmla="*/ 261515 w 1249464"/>
              <a:gd name="connsiteY188" fmla="*/ 297837 h 726433"/>
              <a:gd name="connsiteX189" fmla="*/ 297837 w 1249464"/>
              <a:gd name="connsiteY189" fmla="*/ 261515 h 726433"/>
              <a:gd name="connsiteX190" fmla="*/ 167079 w 1249464"/>
              <a:gd name="connsiteY190" fmla="*/ 261515 h 726433"/>
              <a:gd name="connsiteX191" fmla="*/ 203401 w 1249464"/>
              <a:gd name="connsiteY191" fmla="*/ 297837 h 726433"/>
              <a:gd name="connsiteX192" fmla="*/ 167079 w 1249464"/>
              <a:gd name="connsiteY192" fmla="*/ 334159 h 726433"/>
              <a:gd name="connsiteX193" fmla="*/ 130757 w 1249464"/>
              <a:gd name="connsiteY193" fmla="*/ 297837 h 726433"/>
              <a:gd name="connsiteX194" fmla="*/ 167079 w 1249464"/>
              <a:gd name="connsiteY194" fmla="*/ 261515 h 726433"/>
              <a:gd name="connsiteX195" fmla="*/ 36322 w 1249464"/>
              <a:gd name="connsiteY195" fmla="*/ 261515 h 726433"/>
              <a:gd name="connsiteX196" fmla="*/ 72644 w 1249464"/>
              <a:gd name="connsiteY196" fmla="*/ 297837 h 726433"/>
              <a:gd name="connsiteX197" fmla="*/ 36322 w 1249464"/>
              <a:gd name="connsiteY197" fmla="*/ 334159 h 726433"/>
              <a:gd name="connsiteX198" fmla="*/ 0 w 1249464"/>
              <a:gd name="connsiteY198" fmla="*/ 297837 h 726433"/>
              <a:gd name="connsiteX199" fmla="*/ 36322 w 1249464"/>
              <a:gd name="connsiteY199" fmla="*/ 261515 h 726433"/>
              <a:gd name="connsiteX200" fmla="*/ 1213142 w 1249464"/>
              <a:gd name="connsiteY200" fmla="*/ 130757 h 726433"/>
              <a:gd name="connsiteX201" fmla="*/ 1249464 w 1249464"/>
              <a:gd name="connsiteY201" fmla="*/ 167079 h 726433"/>
              <a:gd name="connsiteX202" fmla="*/ 1213142 w 1249464"/>
              <a:gd name="connsiteY202" fmla="*/ 203401 h 726433"/>
              <a:gd name="connsiteX203" fmla="*/ 1176820 w 1249464"/>
              <a:gd name="connsiteY203" fmla="*/ 167079 h 726433"/>
              <a:gd name="connsiteX204" fmla="*/ 1213142 w 1249464"/>
              <a:gd name="connsiteY204" fmla="*/ 130757 h 726433"/>
              <a:gd name="connsiteX205" fmla="*/ 1082384 w 1249464"/>
              <a:gd name="connsiteY205" fmla="*/ 130757 h 726433"/>
              <a:gd name="connsiteX206" fmla="*/ 1118706 w 1249464"/>
              <a:gd name="connsiteY206" fmla="*/ 167079 h 726433"/>
              <a:gd name="connsiteX207" fmla="*/ 1082384 w 1249464"/>
              <a:gd name="connsiteY207" fmla="*/ 203401 h 726433"/>
              <a:gd name="connsiteX208" fmla="*/ 1046062 w 1249464"/>
              <a:gd name="connsiteY208" fmla="*/ 167079 h 726433"/>
              <a:gd name="connsiteX209" fmla="*/ 1082384 w 1249464"/>
              <a:gd name="connsiteY209" fmla="*/ 130757 h 726433"/>
              <a:gd name="connsiteX210" fmla="*/ 951625 w 1249464"/>
              <a:gd name="connsiteY210" fmla="*/ 130757 h 726433"/>
              <a:gd name="connsiteX211" fmla="*/ 987947 w 1249464"/>
              <a:gd name="connsiteY211" fmla="*/ 167079 h 726433"/>
              <a:gd name="connsiteX212" fmla="*/ 951625 w 1249464"/>
              <a:gd name="connsiteY212" fmla="*/ 203401 h 726433"/>
              <a:gd name="connsiteX213" fmla="*/ 915303 w 1249464"/>
              <a:gd name="connsiteY213" fmla="*/ 167079 h 726433"/>
              <a:gd name="connsiteX214" fmla="*/ 951625 w 1249464"/>
              <a:gd name="connsiteY214" fmla="*/ 130757 h 726433"/>
              <a:gd name="connsiteX215" fmla="*/ 820868 w 1249464"/>
              <a:gd name="connsiteY215" fmla="*/ 130757 h 726433"/>
              <a:gd name="connsiteX216" fmla="*/ 857190 w 1249464"/>
              <a:gd name="connsiteY216" fmla="*/ 167079 h 726433"/>
              <a:gd name="connsiteX217" fmla="*/ 820868 w 1249464"/>
              <a:gd name="connsiteY217" fmla="*/ 203401 h 726433"/>
              <a:gd name="connsiteX218" fmla="*/ 784546 w 1249464"/>
              <a:gd name="connsiteY218" fmla="*/ 167079 h 726433"/>
              <a:gd name="connsiteX219" fmla="*/ 820868 w 1249464"/>
              <a:gd name="connsiteY219" fmla="*/ 130757 h 726433"/>
              <a:gd name="connsiteX220" fmla="*/ 690111 w 1249464"/>
              <a:gd name="connsiteY220" fmla="*/ 130757 h 726433"/>
              <a:gd name="connsiteX221" fmla="*/ 726433 w 1249464"/>
              <a:gd name="connsiteY221" fmla="*/ 167079 h 726433"/>
              <a:gd name="connsiteX222" fmla="*/ 690111 w 1249464"/>
              <a:gd name="connsiteY222" fmla="*/ 203401 h 726433"/>
              <a:gd name="connsiteX223" fmla="*/ 653789 w 1249464"/>
              <a:gd name="connsiteY223" fmla="*/ 167079 h 726433"/>
              <a:gd name="connsiteX224" fmla="*/ 690111 w 1249464"/>
              <a:gd name="connsiteY224" fmla="*/ 130757 h 726433"/>
              <a:gd name="connsiteX225" fmla="*/ 559353 w 1249464"/>
              <a:gd name="connsiteY225" fmla="*/ 130757 h 726433"/>
              <a:gd name="connsiteX226" fmla="*/ 595675 w 1249464"/>
              <a:gd name="connsiteY226" fmla="*/ 167079 h 726433"/>
              <a:gd name="connsiteX227" fmla="*/ 559353 w 1249464"/>
              <a:gd name="connsiteY227" fmla="*/ 203401 h 726433"/>
              <a:gd name="connsiteX228" fmla="*/ 523031 w 1249464"/>
              <a:gd name="connsiteY228" fmla="*/ 167079 h 726433"/>
              <a:gd name="connsiteX229" fmla="*/ 559353 w 1249464"/>
              <a:gd name="connsiteY229" fmla="*/ 130757 h 726433"/>
              <a:gd name="connsiteX230" fmla="*/ 428596 w 1249464"/>
              <a:gd name="connsiteY230" fmla="*/ 130757 h 726433"/>
              <a:gd name="connsiteX231" fmla="*/ 464918 w 1249464"/>
              <a:gd name="connsiteY231" fmla="*/ 167079 h 726433"/>
              <a:gd name="connsiteX232" fmla="*/ 428596 w 1249464"/>
              <a:gd name="connsiteY232" fmla="*/ 203401 h 726433"/>
              <a:gd name="connsiteX233" fmla="*/ 392274 w 1249464"/>
              <a:gd name="connsiteY233" fmla="*/ 167079 h 726433"/>
              <a:gd name="connsiteX234" fmla="*/ 428596 w 1249464"/>
              <a:gd name="connsiteY234" fmla="*/ 130757 h 726433"/>
              <a:gd name="connsiteX235" fmla="*/ 297837 w 1249464"/>
              <a:gd name="connsiteY235" fmla="*/ 130757 h 726433"/>
              <a:gd name="connsiteX236" fmla="*/ 334159 w 1249464"/>
              <a:gd name="connsiteY236" fmla="*/ 167079 h 726433"/>
              <a:gd name="connsiteX237" fmla="*/ 297837 w 1249464"/>
              <a:gd name="connsiteY237" fmla="*/ 203401 h 726433"/>
              <a:gd name="connsiteX238" fmla="*/ 261515 w 1249464"/>
              <a:gd name="connsiteY238" fmla="*/ 167079 h 726433"/>
              <a:gd name="connsiteX239" fmla="*/ 297837 w 1249464"/>
              <a:gd name="connsiteY239" fmla="*/ 130757 h 726433"/>
              <a:gd name="connsiteX240" fmla="*/ 167079 w 1249464"/>
              <a:gd name="connsiteY240" fmla="*/ 130757 h 726433"/>
              <a:gd name="connsiteX241" fmla="*/ 203401 w 1249464"/>
              <a:gd name="connsiteY241" fmla="*/ 167079 h 726433"/>
              <a:gd name="connsiteX242" fmla="*/ 167079 w 1249464"/>
              <a:gd name="connsiteY242" fmla="*/ 203401 h 726433"/>
              <a:gd name="connsiteX243" fmla="*/ 130757 w 1249464"/>
              <a:gd name="connsiteY243" fmla="*/ 167079 h 726433"/>
              <a:gd name="connsiteX244" fmla="*/ 167079 w 1249464"/>
              <a:gd name="connsiteY244" fmla="*/ 130757 h 726433"/>
              <a:gd name="connsiteX245" fmla="*/ 36322 w 1249464"/>
              <a:gd name="connsiteY245" fmla="*/ 130757 h 726433"/>
              <a:gd name="connsiteX246" fmla="*/ 72644 w 1249464"/>
              <a:gd name="connsiteY246" fmla="*/ 167079 h 726433"/>
              <a:gd name="connsiteX247" fmla="*/ 36322 w 1249464"/>
              <a:gd name="connsiteY247" fmla="*/ 203401 h 726433"/>
              <a:gd name="connsiteX248" fmla="*/ 0 w 1249464"/>
              <a:gd name="connsiteY248" fmla="*/ 167079 h 726433"/>
              <a:gd name="connsiteX249" fmla="*/ 36322 w 1249464"/>
              <a:gd name="connsiteY249" fmla="*/ 130757 h 726433"/>
              <a:gd name="connsiteX250" fmla="*/ 1213142 w 1249464"/>
              <a:gd name="connsiteY250" fmla="*/ 0 h 726433"/>
              <a:gd name="connsiteX251" fmla="*/ 1249464 w 1249464"/>
              <a:gd name="connsiteY251" fmla="*/ 36322 h 726433"/>
              <a:gd name="connsiteX252" fmla="*/ 1213142 w 1249464"/>
              <a:gd name="connsiteY252" fmla="*/ 72644 h 726433"/>
              <a:gd name="connsiteX253" fmla="*/ 1176820 w 1249464"/>
              <a:gd name="connsiteY253" fmla="*/ 36322 h 726433"/>
              <a:gd name="connsiteX254" fmla="*/ 1213142 w 1249464"/>
              <a:gd name="connsiteY254" fmla="*/ 0 h 726433"/>
              <a:gd name="connsiteX255" fmla="*/ 1082384 w 1249464"/>
              <a:gd name="connsiteY255" fmla="*/ 0 h 726433"/>
              <a:gd name="connsiteX256" fmla="*/ 1118706 w 1249464"/>
              <a:gd name="connsiteY256" fmla="*/ 36322 h 726433"/>
              <a:gd name="connsiteX257" fmla="*/ 1082384 w 1249464"/>
              <a:gd name="connsiteY257" fmla="*/ 72644 h 726433"/>
              <a:gd name="connsiteX258" fmla="*/ 1046062 w 1249464"/>
              <a:gd name="connsiteY258" fmla="*/ 36322 h 726433"/>
              <a:gd name="connsiteX259" fmla="*/ 1082384 w 1249464"/>
              <a:gd name="connsiteY259" fmla="*/ 0 h 726433"/>
              <a:gd name="connsiteX260" fmla="*/ 951625 w 1249464"/>
              <a:gd name="connsiteY260" fmla="*/ 0 h 726433"/>
              <a:gd name="connsiteX261" fmla="*/ 987947 w 1249464"/>
              <a:gd name="connsiteY261" fmla="*/ 36322 h 726433"/>
              <a:gd name="connsiteX262" fmla="*/ 951625 w 1249464"/>
              <a:gd name="connsiteY262" fmla="*/ 72644 h 726433"/>
              <a:gd name="connsiteX263" fmla="*/ 915303 w 1249464"/>
              <a:gd name="connsiteY263" fmla="*/ 36322 h 726433"/>
              <a:gd name="connsiteX264" fmla="*/ 951625 w 1249464"/>
              <a:gd name="connsiteY264" fmla="*/ 0 h 726433"/>
              <a:gd name="connsiteX265" fmla="*/ 820868 w 1249464"/>
              <a:gd name="connsiteY265" fmla="*/ 0 h 726433"/>
              <a:gd name="connsiteX266" fmla="*/ 857190 w 1249464"/>
              <a:gd name="connsiteY266" fmla="*/ 36322 h 726433"/>
              <a:gd name="connsiteX267" fmla="*/ 820868 w 1249464"/>
              <a:gd name="connsiteY267" fmla="*/ 72644 h 726433"/>
              <a:gd name="connsiteX268" fmla="*/ 784546 w 1249464"/>
              <a:gd name="connsiteY268" fmla="*/ 36322 h 726433"/>
              <a:gd name="connsiteX269" fmla="*/ 820868 w 1249464"/>
              <a:gd name="connsiteY269" fmla="*/ 0 h 726433"/>
              <a:gd name="connsiteX270" fmla="*/ 690111 w 1249464"/>
              <a:gd name="connsiteY270" fmla="*/ 0 h 726433"/>
              <a:gd name="connsiteX271" fmla="*/ 726433 w 1249464"/>
              <a:gd name="connsiteY271" fmla="*/ 36322 h 726433"/>
              <a:gd name="connsiteX272" fmla="*/ 690111 w 1249464"/>
              <a:gd name="connsiteY272" fmla="*/ 72644 h 726433"/>
              <a:gd name="connsiteX273" fmla="*/ 653789 w 1249464"/>
              <a:gd name="connsiteY273" fmla="*/ 36322 h 726433"/>
              <a:gd name="connsiteX274" fmla="*/ 690111 w 1249464"/>
              <a:gd name="connsiteY274" fmla="*/ 0 h 726433"/>
              <a:gd name="connsiteX275" fmla="*/ 559353 w 1249464"/>
              <a:gd name="connsiteY275" fmla="*/ 0 h 726433"/>
              <a:gd name="connsiteX276" fmla="*/ 595675 w 1249464"/>
              <a:gd name="connsiteY276" fmla="*/ 36322 h 726433"/>
              <a:gd name="connsiteX277" fmla="*/ 559353 w 1249464"/>
              <a:gd name="connsiteY277" fmla="*/ 72644 h 726433"/>
              <a:gd name="connsiteX278" fmla="*/ 523031 w 1249464"/>
              <a:gd name="connsiteY278" fmla="*/ 36322 h 726433"/>
              <a:gd name="connsiteX279" fmla="*/ 559353 w 1249464"/>
              <a:gd name="connsiteY279" fmla="*/ 0 h 726433"/>
              <a:gd name="connsiteX280" fmla="*/ 428596 w 1249464"/>
              <a:gd name="connsiteY280" fmla="*/ 0 h 726433"/>
              <a:gd name="connsiteX281" fmla="*/ 464918 w 1249464"/>
              <a:gd name="connsiteY281" fmla="*/ 36322 h 726433"/>
              <a:gd name="connsiteX282" fmla="*/ 428596 w 1249464"/>
              <a:gd name="connsiteY282" fmla="*/ 72644 h 726433"/>
              <a:gd name="connsiteX283" fmla="*/ 392274 w 1249464"/>
              <a:gd name="connsiteY283" fmla="*/ 36322 h 726433"/>
              <a:gd name="connsiteX284" fmla="*/ 428596 w 1249464"/>
              <a:gd name="connsiteY284" fmla="*/ 0 h 726433"/>
              <a:gd name="connsiteX285" fmla="*/ 297837 w 1249464"/>
              <a:gd name="connsiteY285" fmla="*/ 0 h 726433"/>
              <a:gd name="connsiteX286" fmla="*/ 334159 w 1249464"/>
              <a:gd name="connsiteY286" fmla="*/ 36322 h 726433"/>
              <a:gd name="connsiteX287" fmla="*/ 297837 w 1249464"/>
              <a:gd name="connsiteY287" fmla="*/ 72644 h 726433"/>
              <a:gd name="connsiteX288" fmla="*/ 261515 w 1249464"/>
              <a:gd name="connsiteY288" fmla="*/ 36322 h 726433"/>
              <a:gd name="connsiteX289" fmla="*/ 297837 w 1249464"/>
              <a:gd name="connsiteY289" fmla="*/ 0 h 726433"/>
              <a:gd name="connsiteX290" fmla="*/ 167079 w 1249464"/>
              <a:gd name="connsiteY290" fmla="*/ 0 h 726433"/>
              <a:gd name="connsiteX291" fmla="*/ 203401 w 1249464"/>
              <a:gd name="connsiteY291" fmla="*/ 36322 h 726433"/>
              <a:gd name="connsiteX292" fmla="*/ 167079 w 1249464"/>
              <a:gd name="connsiteY292" fmla="*/ 72644 h 726433"/>
              <a:gd name="connsiteX293" fmla="*/ 130757 w 1249464"/>
              <a:gd name="connsiteY293" fmla="*/ 36322 h 726433"/>
              <a:gd name="connsiteX294" fmla="*/ 167079 w 1249464"/>
              <a:gd name="connsiteY294" fmla="*/ 0 h 726433"/>
              <a:gd name="connsiteX295" fmla="*/ 36322 w 1249464"/>
              <a:gd name="connsiteY295" fmla="*/ 0 h 726433"/>
              <a:gd name="connsiteX296" fmla="*/ 72644 w 1249464"/>
              <a:gd name="connsiteY296" fmla="*/ 36322 h 726433"/>
              <a:gd name="connsiteX297" fmla="*/ 36322 w 1249464"/>
              <a:gd name="connsiteY297" fmla="*/ 72644 h 726433"/>
              <a:gd name="connsiteX298" fmla="*/ 0 w 1249464"/>
              <a:gd name="connsiteY298" fmla="*/ 36322 h 726433"/>
              <a:gd name="connsiteX299" fmla="*/ 36322 w 1249464"/>
              <a:gd name="connsiteY299" fmla="*/ 0 h 726433"/>
            </a:gdLst>
            <a:rect l="l" t="t" r="r" b="b"/>
            <a:pathLst>
              <a:path w="1249464" h="726433">
                <a:moveTo>
                  <a:pt x="1213142" y="653789"/>
                </a:moveTo>
                <a:cubicBezTo>
                  <a:pt x="1233202" y="653789"/>
                  <a:pt x="1249464" y="670051"/>
                  <a:pt x="1249464" y="690111"/>
                </a:cubicBezTo>
                <a:cubicBezTo>
                  <a:pt x="1249464" y="710171"/>
                  <a:pt x="1233202" y="726433"/>
                  <a:pt x="1213142" y="726433"/>
                </a:cubicBezTo>
                <a:cubicBezTo>
                  <a:pt x="1193082" y="726433"/>
                  <a:pt x="1176820" y="710171"/>
                  <a:pt x="1176820" y="690111"/>
                </a:cubicBezTo>
                <a:cubicBezTo>
                  <a:pt x="1176820" y="670051"/>
                  <a:pt x="1193082" y="653789"/>
                  <a:pt x="1213142" y="653789"/>
                </a:cubicBezTo>
                <a:close/>
                <a:moveTo>
                  <a:pt x="1082384" y="653789"/>
                </a:moveTo>
                <a:cubicBezTo>
                  <a:pt x="1102444" y="653789"/>
                  <a:pt x="1118706" y="670051"/>
                  <a:pt x="1118706" y="690111"/>
                </a:cubicBezTo>
                <a:cubicBezTo>
                  <a:pt x="1118706" y="710171"/>
                  <a:pt x="1102444" y="726433"/>
                  <a:pt x="1082384" y="726433"/>
                </a:cubicBezTo>
                <a:cubicBezTo>
                  <a:pt x="1062324" y="726433"/>
                  <a:pt x="1046062" y="710171"/>
                  <a:pt x="1046062" y="690111"/>
                </a:cubicBezTo>
                <a:cubicBezTo>
                  <a:pt x="1046062" y="670051"/>
                  <a:pt x="1062324" y="653789"/>
                  <a:pt x="1082384" y="653789"/>
                </a:cubicBezTo>
                <a:close/>
                <a:moveTo>
                  <a:pt x="951625" y="653789"/>
                </a:moveTo>
                <a:cubicBezTo>
                  <a:pt x="971685" y="653789"/>
                  <a:pt x="987947" y="670051"/>
                  <a:pt x="987947" y="690111"/>
                </a:cubicBezTo>
                <a:cubicBezTo>
                  <a:pt x="987947" y="710171"/>
                  <a:pt x="971685" y="726433"/>
                  <a:pt x="951625" y="726433"/>
                </a:cubicBezTo>
                <a:cubicBezTo>
                  <a:pt x="931565" y="726433"/>
                  <a:pt x="915303" y="710171"/>
                  <a:pt x="915303" y="690111"/>
                </a:cubicBezTo>
                <a:cubicBezTo>
                  <a:pt x="915303" y="670051"/>
                  <a:pt x="931565" y="653789"/>
                  <a:pt x="951625" y="653789"/>
                </a:cubicBezTo>
                <a:close/>
                <a:moveTo>
                  <a:pt x="820868" y="653789"/>
                </a:moveTo>
                <a:cubicBezTo>
                  <a:pt x="840928" y="653789"/>
                  <a:pt x="857190" y="670051"/>
                  <a:pt x="857190" y="690111"/>
                </a:cubicBezTo>
                <a:cubicBezTo>
                  <a:pt x="857190" y="710171"/>
                  <a:pt x="840928" y="726433"/>
                  <a:pt x="820868" y="726433"/>
                </a:cubicBezTo>
                <a:cubicBezTo>
                  <a:pt x="800808" y="726433"/>
                  <a:pt x="784546" y="710171"/>
                  <a:pt x="784546" y="690111"/>
                </a:cubicBezTo>
                <a:cubicBezTo>
                  <a:pt x="784546" y="670051"/>
                  <a:pt x="800808" y="653789"/>
                  <a:pt x="820868" y="653789"/>
                </a:cubicBezTo>
                <a:close/>
                <a:moveTo>
                  <a:pt x="690111" y="653789"/>
                </a:moveTo>
                <a:cubicBezTo>
                  <a:pt x="710171" y="653789"/>
                  <a:pt x="726433" y="670051"/>
                  <a:pt x="726433" y="690111"/>
                </a:cubicBezTo>
                <a:cubicBezTo>
                  <a:pt x="726433" y="710171"/>
                  <a:pt x="710171" y="726433"/>
                  <a:pt x="690111" y="726433"/>
                </a:cubicBezTo>
                <a:cubicBezTo>
                  <a:pt x="670051" y="726433"/>
                  <a:pt x="653789" y="710171"/>
                  <a:pt x="653789" y="690111"/>
                </a:cubicBezTo>
                <a:cubicBezTo>
                  <a:pt x="653789" y="670051"/>
                  <a:pt x="670051" y="653789"/>
                  <a:pt x="690111" y="653789"/>
                </a:cubicBezTo>
                <a:close/>
                <a:moveTo>
                  <a:pt x="559353" y="653789"/>
                </a:moveTo>
                <a:cubicBezTo>
                  <a:pt x="579413" y="653789"/>
                  <a:pt x="595675" y="670051"/>
                  <a:pt x="595675" y="690111"/>
                </a:cubicBezTo>
                <a:cubicBezTo>
                  <a:pt x="595675" y="710171"/>
                  <a:pt x="579413" y="726433"/>
                  <a:pt x="559353" y="726433"/>
                </a:cubicBezTo>
                <a:cubicBezTo>
                  <a:pt x="539293" y="726433"/>
                  <a:pt x="523031" y="710171"/>
                  <a:pt x="523031" y="690111"/>
                </a:cubicBezTo>
                <a:cubicBezTo>
                  <a:pt x="523031" y="670051"/>
                  <a:pt x="539293" y="653789"/>
                  <a:pt x="559353" y="653789"/>
                </a:cubicBezTo>
                <a:close/>
                <a:moveTo>
                  <a:pt x="428596" y="653789"/>
                </a:moveTo>
                <a:cubicBezTo>
                  <a:pt x="448656" y="653789"/>
                  <a:pt x="464918" y="670051"/>
                  <a:pt x="464918" y="690111"/>
                </a:cubicBezTo>
                <a:cubicBezTo>
                  <a:pt x="464918" y="710171"/>
                  <a:pt x="448656" y="726433"/>
                  <a:pt x="428596" y="726433"/>
                </a:cubicBezTo>
                <a:cubicBezTo>
                  <a:pt x="408536" y="726433"/>
                  <a:pt x="392274" y="710171"/>
                  <a:pt x="392274" y="690111"/>
                </a:cubicBezTo>
                <a:cubicBezTo>
                  <a:pt x="392274" y="670051"/>
                  <a:pt x="408536" y="653789"/>
                  <a:pt x="428596" y="653789"/>
                </a:cubicBezTo>
                <a:close/>
                <a:moveTo>
                  <a:pt x="297837" y="653789"/>
                </a:moveTo>
                <a:cubicBezTo>
                  <a:pt x="317897" y="653789"/>
                  <a:pt x="334159" y="670051"/>
                  <a:pt x="334159" y="690111"/>
                </a:cubicBezTo>
                <a:cubicBezTo>
                  <a:pt x="334159" y="710171"/>
                  <a:pt x="317897" y="726433"/>
                  <a:pt x="297837" y="726433"/>
                </a:cubicBezTo>
                <a:cubicBezTo>
                  <a:pt x="277777" y="726433"/>
                  <a:pt x="261515" y="710171"/>
                  <a:pt x="261515" y="690111"/>
                </a:cubicBezTo>
                <a:cubicBezTo>
                  <a:pt x="261515" y="670051"/>
                  <a:pt x="277777" y="653789"/>
                  <a:pt x="297837" y="653789"/>
                </a:cubicBezTo>
                <a:close/>
                <a:moveTo>
                  <a:pt x="167079" y="653789"/>
                </a:moveTo>
                <a:cubicBezTo>
                  <a:pt x="187139" y="653789"/>
                  <a:pt x="203401" y="670051"/>
                  <a:pt x="203401" y="690111"/>
                </a:cubicBezTo>
                <a:cubicBezTo>
                  <a:pt x="203401" y="710171"/>
                  <a:pt x="187139" y="726433"/>
                  <a:pt x="167079" y="726433"/>
                </a:cubicBezTo>
                <a:cubicBezTo>
                  <a:pt x="147019" y="726433"/>
                  <a:pt x="130757" y="710171"/>
                  <a:pt x="130757" y="690111"/>
                </a:cubicBezTo>
                <a:cubicBezTo>
                  <a:pt x="130757" y="670051"/>
                  <a:pt x="147019" y="653789"/>
                  <a:pt x="167079" y="653789"/>
                </a:cubicBezTo>
                <a:close/>
                <a:moveTo>
                  <a:pt x="36322" y="653789"/>
                </a:moveTo>
                <a:cubicBezTo>
                  <a:pt x="56382" y="653789"/>
                  <a:pt x="72644" y="670051"/>
                  <a:pt x="72644" y="690111"/>
                </a:cubicBezTo>
                <a:cubicBezTo>
                  <a:pt x="72644" y="710171"/>
                  <a:pt x="56382" y="726433"/>
                  <a:pt x="36322" y="726433"/>
                </a:cubicBezTo>
                <a:cubicBezTo>
                  <a:pt x="16262" y="726433"/>
                  <a:pt x="0" y="710171"/>
                  <a:pt x="0" y="690111"/>
                </a:cubicBezTo>
                <a:cubicBezTo>
                  <a:pt x="0" y="670051"/>
                  <a:pt x="16262" y="653789"/>
                  <a:pt x="36322" y="653789"/>
                </a:cubicBezTo>
                <a:close/>
                <a:moveTo>
                  <a:pt x="1213142" y="523031"/>
                </a:moveTo>
                <a:cubicBezTo>
                  <a:pt x="1233202" y="523031"/>
                  <a:pt x="1249464" y="539293"/>
                  <a:pt x="1249464" y="559353"/>
                </a:cubicBezTo>
                <a:cubicBezTo>
                  <a:pt x="1249464" y="579413"/>
                  <a:pt x="1233202" y="595675"/>
                  <a:pt x="1213142" y="595675"/>
                </a:cubicBezTo>
                <a:cubicBezTo>
                  <a:pt x="1193082" y="595675"/>
                  <a:pt x="1176820" y="579413"/>
                  <a:pt x="1176820" y="559353"/>
                </a:cubicBezTo>
                <a:cubicBezTo>
                  <a:pt x="1176820" y="539293"/>
                  <a:pt x="1193082" y="523031"/>
                  <a:pt x="1213142" y="523031"/>
                </a:cubicBezTo>
                <a:close/>
                <a:moveTo>
                  <a:pt x="1082384" y="523031"/>
                </a:moveTo>
                <a:cubicBezTo>
                  <a:pt x="1102444" y="523031"/>
                  <a:pt x="1118706" y="539293"/>
                  <a:pt x="1118706" y="559353"/>
                </a:cubicBezTo>
                <a:cubicBezTo>
                  <a:pt x="1118706" y="579413"/>
                  <a:pt x="1102444" y="595675"/>
                  <a:pt x="1082384" y="595675"/>
                </a:cubicBezTo>
                <a:cubicBezTo>
                  <a:pt x="1062324" y="595675"/>
                  <a:pt x="1046062" y="579413"/>
                  <a:pt x="1046062" y="559353"/>
                </a:cubicBezTo>
                <a:cubicBezTo>
                  <a:pt x="1046062" y="539293"/>
                  <a:pt x="1062324" y="523031"/>
                  <a:pt x="1082384" y="523031"/>
                </a:cubicBezTo>
                <a:close/>
                <a:moveTo>
                  <a:pt x="951625" y="523031"/>
                </a:moveTo>
                <a:cubicBezTo>
                  <a:pt x="971685" y="523031"/>
                  <a:pt x="987947" y="539293"/>
                  <a:pt x="987947" y="559353"/>
                </a:cubicBezTo>
                <a:cubicBezTo>
                  <a:pt x="987947" y="579413"/>
                  <a:pt x="971685" y="595675"/>
                  <a:pt x="951625" y="595675"/>
                </a:cubicBezTo>
                <a:cubicBezTo>
                  <a:pt x="931565" y="595675"/>
                  <a:pt x="915303" y="579413"/>
                  <a:pt x="915303" y="559353"/>
                </a:cubicBezTo>
                <a:cubicBezTo>
                  <a:pt x="915303" y="539293"/>
                  <a:pt x="931565" y="523031"/>
                  <a:pt x="951625" y="523031"/>
                </a:cubicBezTo>
                <a:close/>
                <a:moveTo>
                  <a:pt x="820868" y="523031"/>
                </a:moveTo>
                <a:cubicBezTo>
                  <a:pt x="840928" y="523031"/>
                  <a:pt x="857190" y="539293"/>
                  <a:pt x="857190" y="559353"/>
                </a:cubicBezTo>
                <a:cubicBezTo>
                  <a:pt x="857190" y="579413"/>
                  <a:pt x="840928" y="595675"/>
                  <a:pt x="820868" y="595675"/>
                </a:cubicBezTo>
                <a:cubicBezTo>
                  <a:pt x="800808" y="595675"/>
                  <a:pt x="784546" y="579413"/>
                  <a:pt x="784546" y="559353"/>
                </a:cubicBezTo>
                <a:cubicBezTo>
                  <a:pt x="784546" y="539293"/>
                  <a:pt x="800808" y="523031"/>
                  <a:pt x="820868" y="523031"/>
                </a:cubicBezTo>
                <a:close/>
                <a:moveTo>
                  <a:pt x="690111" y="523031"/>
                </a:moveTo>
                <a:cubicBezTo>
                  <a:pt x="710171" y="523031"/>
                  <a:pt x="726433" y="539293"/>
                  <a:pt x="726433" y="559353"/>
                </a:cubicBezTo>
                <a:cubicBezTo>
                  <a:pt x="726433" y="579413"/>
                  <a:pt x="710171" y="595675"/>
                  <a:pt x="690111" y="595675"/>
                </a:cubicBezTo>
                <a:cubicBezTo>
                  <a:pt x="670051" y="595675"/>
                  <a:pt x="653789" y="579413"/>
                  <a:pt x="653789" y="559353"/>
                </a:cubicBezTo>
                <a:cubicBezTo>
                  <a:pt x="653789" y="539293"/>
                  <a:pt x="670051" y="523031"/>
                  <a:pt x="690111" y="523031"/>
                </a:cubicBezTo>
                <a:close/>
                <a:moveTo>
                  <a:pt x="559353" y="523031"/>
                </a:moveTo>
                <a:cubicBezTo>
                  <a:pt x="579413" y="523031"/>
                  <a:pt x="595675" y="539293"/>
                  <a:pt x="595675" y="559353"/>
                </a:cubicBezTo>
                <a:cubicBezTo>
                  <a:pt x="595675" y="579413"/>
                  <a:pt x="579413" y="595675"/>
                  <a:pt x="559353" y="595675"/>
                </a:cubicBezTo>
                <a:cubicBezTo>
                  <a:pt x="539293" y="595675"/>
                  <a:pt x="523031" y="579413"/>
                  <a:pt x="523031" y="559353"/>
                </a:cubicBezTo>
                <a:cubicBezTo>
                  <a:pt x="523031" y="539293"/>
                  <a:pt x="539293" y="523031"/>
                  <a:pt x="559353" y="523031"/>
                </a:cubicBezTo>
                <a:close/>
                <a:moveTo>
                  <a:pt x="428596" y="523031"/>
                </a:moveTo>
                <a:cubicBezTo>
                  <a:pt x="448656" y="523031"/>
                  <a:pt x="464918" y="539293"/>
                  <a:pt x="464918" y="559353"/>
                </a:cubicBezTo>
                <a:cubicBezTo>
                  <a:pt x="464918" y="579413"/>
                  <a:pt x="448656" y="595675"/>
                  <a:pt x="428596" y="595675"/>
                </a:cubicBezTo>
                <a:cubicBezTo>
                  <a:pt x="408536" y="595675"/>
                  <a:pt x="392274" y="579413"/>
                  <a:pt x="392274" y="559353"/>
                </a:cubicBezTo>
                <a:cubicBezTo>
                  <a:pt x="392274" y="539293"/>
                  <a:pt x="408536" y="523031"/>
                  <a:pt x="428596" y="523031"/>
                </a:cubicBezTo>
                <a:close/>
                <a:moveTo>
                  <a:pt x="297837" y="523031"/>
                </a:moveTo>
                <a:cubicBezTo>
                  <a:pt x="317897" y="523031"/>
                  <a:pt x="334159" y="539293"/>
                  <a:pt x="334159" y="559353"/>
                </a:cubicBezTo>
                <a:cubicBezTo>
                  <a:pt x="334159" y="579413"/>
                  <a:pt x="317897" y="595675"/>
                  <a:pt x="297837" y="595675"/>
                </a:cubicBezTo>
                <a:cubicBezTo>
                  <a:pt x="277777" y="595675"/>
                  <a:pt x="261515" y="579413"/>
                  <a:pt x="261515" y="559353"/>
                </a:cubicBezTo>
                <a:cubicBezTo>
                  <a:pt x="261515" y="539293"/>
                  <a:pt x="277777" y="523031"/>
                  <a:pt x="297837" y="523031"/>
                </a:cubicBezTo>
                <a:close/>
                <a:moveTo>
                  <a:pt x="167079" y="523031"/>
                </a:moveTo>
                <a:cubicBezTo>
                  <a:pt x="187139" y="523031"/>
                  <a:pt x="203401" y="539293"/>
                  <a:pt x="203401" y="559353"/>
                </a:cubicBezTo>
                <a:cubicBezTo>
                  <a:pt x="203401" y="579413"/>
                  <a:pt x="187139" y="595675"/>
                  <a:pt x="167079" y="595675"/>
                </a:cubicBezTo>
                <a:cubicBezTo>
                  <a:pt x="147019" y="595675"/>
                  <a:pt x="130757" y="579413"/>
                  <a:pt x="130757" y="559353"/>
                </a:cubicBezTo>
                <a:cubicBezTo>
                  <a:pt x="130757" y="539293"/>
                  <a:pt x="147019" y="523031"/>
                  <a:pt x="167079" y="523031"/>
                </a:cubicBezTo>
                <a:close/>
                <a:moveTo>
                  <a:pt x="36322" y="523031"/>
                </a:moveTo>
                <a:cubicBezTo>
                  <a:pt x="56382" y="523031"/>
                  <a:pt x="72644" y="539293"/>
                  <a:pt x="72644" y="559353"/>
                </a:cubicBezTo>
                <a:cubicBezTo>
                  <a:pt x="72644" y="579413"/>
                  <a:pt x="56382" y="595675"/>
                  <a:pt x="36322" y="595675"/>
                </a:cubicBezTo>
                <a:cubicBezTo>
                  <a:pt x="16262" y="595675"/>
                  <a:pt x="0" y="579413"/>
                  <a:pt x="0" y="559353"/>
                </a:cubicBezTo>
                <a:cubicBezTo>
                  <a:pt x="0" y="539293"/>
                  <a:pt x="16262" y="523031"/>
                  <a:pt x="36322" y="523031"/>
                </a:cubicBezTo>
                <a:close/>
                <a:moveTo>
                  <a:pt x="1213142" y="392274"/>
                </a:moveTo>
                <a:cubicBezTo>
                  <a:pt x="1233202" y="392274"/>
                  <a:pt x="1249464" y="408536"/>
                  <a:pt x="1249464" y="428596"/>
                </a:cubicBezTo>
                <a:cubicBezTo>
                  <a:pt x="1249464" y="448656"/>
                  <a:pt x="1233202" y="464918"/>
                  <a:pt x="1213142" y="464918"/>
                </a:cubicBezTo>
                <a:cubicBezTo>
                  <a:pt x="1193082" y="464918"/>
                  <a:pt x="1176820" y="448656"/>
                  <a:pt x="1176820" y="428596"/>
                </a:cubicBezTo>
                <a:cubicBezTo>
                  <a:pt x="1176820" y="408536"/>
                  <a:pt x="1193082" y="392274"/>
                  <a:pt x="1213142" y="392274"/>
                </a:cubicBezTo>
                <a:close/>
                <a:moveTo>
                  <a:pt x="1082384" y="392274"/>
                </a:moveTo>
                <a:cubicBezTo>
                  <a:pt x="1102444" y="392274"/>
                  <a:pt x="1118706" y="408536"/>
                  <a:pt x="1118706" y="428596"/>
                </a:cubicBezTo>
                <a:cubicBezTo>
                  <a:pt x="1118706" y="448656"/>
                  <a:pt x="1102444" y="464918"/>
                  <a:pt x="1082384" y="464918"/>
                </a:cubicBezTo>
                <a:cubicBezTo>
                  <a:pt x="1062324" y="464918"/>
                  <a:pt x="1046062" y="448656"/>
                  <a:pt x="1046062" y="428596"/>
                </a:cubicBezTo>
                <a:cubicBezTo>
                  <a:pt x="1046062" y="408536"/>
                  <a:pt x="1062324" y="392274"/>
                  <a:pt x="1082384" y="392274"/>
                </a:cubicBezTo>
                <a:close/>
                <a:moveTo>
                  <a:pt x="951625" y="392274"/>
                </a:moveTo>
                <a:cubicBezTo>
                  <a:pt x="971685" y="392274"/>
                  <a:pt x="987947" y="408536"/>
                  <a:pt x="987947" y="428596"/>
                </a:cubicBezTo>
                <a:cubicBezTo>
                  <a:pt x="987947" y="448656"/>
                  <a:pt x="971685" y="464918"/>
                  <a:pt x="951625" y="464918"/>
                </a:cubicBezTo>
                <a:cubicBezTo>
                  <a:pt x="931565" y="464918"/>
                  <a:pt x="915303" y="448656"/>
                  <a:pt x="915303" y="428596"/>
                </a:cubicBezTo>
                <a:cubicBezTo>
                  <a:pt x="915303" y="408536"/>
                  <a:pt x="931565" y="392274"/>
                  <a:pt x="951625" y="392274"/>
                </a:cubicBezTo>
                <a:close/>
                <a:moveTo>
                  <a:pt x="820868" y="392274"/>
                </a:moveTo>
                <a:cubicBezTo>
                  <a:pt x="840928" y="392274"/>
                  <a:pt x="857190" y="408536"/>
                  <a:pt x="857190" y="428596"/>
                </a:cubicBezTo>
                <a:cubicBezTo>
                  <a:pt x="857190" y="448656"/>
                  <a:pt x="840928" y="464918"/>
                  <a:pt x="820868" y="464918"/>
                </a:cubicBezTo>
                <a:cubicBezTo>
                  <a:pt x="800808" y="464918"/>
                  <a:pt x="784546" y="448656"/>
                  <a:pt x="784546" y="428596"/>
                </a:cubicBezTo>
                <a:cubicBezTo>
                  <a:pt x="784546" y="408536"/>
                  <a:pt x="800808" y="392274"/>
                  <a:pt x="820868" y="392274"/>
                </a:cubicBezTo>
                <a:close/>
                <a:moveTo>
                  <a:pt x="690111" y="392274"/>
                </a:moveTo>
                <a:cubicBezTo>
                  <a:pt x="710171" y="392274"/>
                  <a:pt x="726433" y="408536"/>
                  <a:pt x="726433" y="428596"/>
                </a:cubicBezTo>
                <a:cubicBezTo>
                  <a:pt x="726433" y="448656"/>
                  <a:pt x="710171" y="464918"/>
                  <a:pt x="690111" y="464918"/>
                </a:cubicBezTo>
                <a:cubicBezTo>
                  <a:pt x="670051" y="464918"/>
                  <a:pt x="653789" y="448656"/>
                  <a:pt x="653789" y="428596"/>
                </a:cubicBezTo>
                <a:cubicBezTo>
                  <a:pt x="653789" y="408536"/>
                  <a:pt x="670051" y="392274"/>
                  <a:pt x="690111" y="392274"/>
                </a:cubicBezTo>
                <a:close/>
                <a:moveTo>
                  <a:pt x="559353" y="392274"/>
                </a:moveTo>
                <a:cubicBezTo>
                  <a:pt x="579413" y="392274"/>
                  <a:pt x="595675" y="408536"/>
                  <a:pt x="595675" y="428596"/>
                </a:cubicBezTo>
                <a:cubicBezTo>
                  <a:pt x="595675" y="448656"/>
                  <a:pt x="579413" y="464918"/>
                  <a:pt x="559353" y="464918"/>
                </a:cubicBezTo>
                <a:cubicBezTo>
                  <a:pt x="539293" y="464918"/>
                  <a:pt x="523031" y="448656"/>
                  <a:pt x="523031" y="428596"/>
                </a:cubicBezTo>
                <a:cubicBezTo>
                  <a:pt x="523031" y="408536"/>
                  <a:pt x="539293" y="392274"/>
                  <a:pt x="559353" y="392274"/>
                </a:cubicBezTo>
                <a:close/>
                <a:moveTo>
                  <a:pt x="428596" y="392274"/>
                </a:moveTo>
                <a:cubicBezTo>
                  <a:pt x="448656" y="392274"/>
                  <a:pt x="464918" y="408536"/>
                  <a:pt x="464918" y="428596"/>
                </a:cubicBezTo>
                <a:cubicBezTo>
                  <a:pt x="464918" y="448656"/>
                  <a:pt x="448656" y="464918"/>
                  <a:pt x="428596" y="464918"/>
                </a:cubicBezTo>
                <a:cubicBezTo>
                  <a:pt x="408536" y="464918"/>
                  <a:pt x="392274" y="448656"/>
                  <a:pt x="392274" y="428596"/>
                </a:cubicBezTo>
                <a:cubicBezTo>
                  <a:pt x="392274" y="408536"/>
                  <a:pt x="408536" y="392274"/>
                  <a:pt x="428596" y="392274"/>
                </a:cubicBezTo>
                <a:close/>
                <a:moveTo>
                  <a:pt x="297837" y="392274"/>
                </a:moveTo>
                <a:cubicBezTo>
                  <a:pt x="317897" y="392274"/>
                  <a:pt x="334159" y="408536"/>
                  <a:pt x="334159" y="428596"/>
                </a:cubicBezTo>
                <a:cubicBezTo>
                  <a:pt x="334159" y="448656"/>
                  <a:pt x="317897" y="464918"/>
                  <a:pt x="297837" y="464918"/>
                </a:cubicBezTo>
                <a:cubicBezTo>
                  <a:pt x="277777" y="464918"/>
                  <a:pt x="261515" y="448656"/>
                  <a:pt x="261515" y="428596"/>
                </a:cubicBezTo>
                <a:cubicBezTo>
                  <a:pt x="261515" y="408536"/>
                  <a:pt x="277777" y="392274"/>
                  <a:pt x="297837" y="392274"/>
                </a:cubicBezTo>
                <a:close/>
                <a:moveTo>
                  <a:pt x="167079" y="392274"/>
                </a:moveTo>
                <a:cubicBezTo>
                  <a:pt x="187139" y="392274"/>
                  <a:pt x="203401" y="408536"/>
                  <a:pt x="203401" y="428596"/>
                </a:cubicBezTo>
                <a:cubicBezTo>
                  <a:pt x="203401" y="448656"/>
                  <a:pt x="187139" y="464918"/>
                  <a:pt x="167079" y="464918"/>
                </a:cubicBezTo>
                <a:cubicBezTo>
                  <a:pt x="147019" y="464918"/>
                  <a:pt x="130757" y="448656"/>
                  <a:pt x="130757" y="428596"/>
                </a:cubicBezTo>
                <a:cubicBezTo>
                  <a:pt x="130757" y="408536"/>
                  <a:pt x="147019" y="392274"/>
                  <a:pt x="167079" y="392274"/>
                </a:cubicBezTo>
                <a:close/>
                <a:moveTo>
                  <a:pt x="36322" y="392274"/>
                </a:moveTo>
                <a:cubicBezTo>
                  <a:pt x="56382" y="392274"/>
                  <a:pt x="72644" y="408536"/>
                  <a:pt x="72644" y="428596"/>
                </a:cubicBezTo>
                <a:cubicBezTo>
                  <a:pt x="72644" y="448656"/>
                  <a:pt x="56382" y="464918"/>
                  <a:pt x="36322" y="464918"/>
                </a:cubicBezTo>
                <a:cubicBezTo>
                  <a:pt x="16262" y="464918"/>
                  <a:pt x="0" y="448656"/>
                  <a:pt x="0" y="428596"/>
                </a:cubicBezTo>
                <a:cubicBezTo>
                  <a:pt x="0" y="408536"/>
                  <a:pt x="16262" y="392274"/>
                  <a:pt x="36322" y="392274"/>
                </a:cubicBezTo>
                <a:close/>
                <a:moveTo>
                  <a:pt x="1213142" y="261515"/>
                </a:moveTo>
                <a:cubicBezTo>
                  <a:pt x="1233202" y="261515"/>
                  <a:pt x="1249464" y="277777"/>
                  <a:pt x="1249464" y="297837"/>
                </a:cubicBezTo>
                <a:cubicBezTo>
                  <a:pt x="1249464" y="317897"/>
                  <a:pt x="1233202" y="334159"/>
                  <a:pt x="1213142" y="334159"/>
                </a:cubicBezTo>
                <a:cubicBezTo>
                  <a:pt x="1193082" y="334159"/>
                  <a:pt x="1176820" y="317897"/>
                  <a:pt x="1176820" y="297837"/>
                </a:cubicBezTo>
                <a:cubicBezTo>
                  <a:pt x="1176820" y="277777"/>
                  <a:pt x="1193082" y="261515"/>
                  <a:pt x="1213142" y="261515"/>
                </a:cubicBezTo>
                <a:close/>
                <a:moveTo>
                  <a:pt x="1082384" y="261515"/>
                </a:moveTo>
                <a:cubicBezTo>
                  <a:pt x="1102444" y="261515"/>
                  <a:pt x="1118706" y="277777"/>
                  <a:pt x="1118706" y="297837"/>
                </a:cubicBezTo>
                <a:cubicBezTo>
                  <a:pt x="1118706" y="317897"/>
                  <a:pt x="1102444" y="334159"/>
                  <a:pt x="1082384" y="334159"/>
                </a:cubicBezTo>
                <a:cubicBezTo>
                  <a:pt x="1062324" y="334159"/>
                  <a:pt x="1046062" y="317897"/>
                  <a:pt x="1046062" y="297837"/>
                </a:cubicBezTo>
                <a:cubicBezTo>
                  <a:pt x="1046062" y="277777"/>
                  <a:pt x="1062324" y="261515"/>
                  <a:pt x="1082384" y="261515"/>
                </a:cubicBezTo>
                <a:close/>
                <a:moveTo>
                  <a:pt x="951625" y="261515"/>
                </a:moveTo>
                <a:cubicBezTo>
                  <a:pt x="971685" y="261515"/>
                  <a:pt x="987947" y="277777"/>
                  <a:pt x="987947" y="297837"/>
                </a:cubicBezTo>
                <a:cubicBezTo>
                  <a:pt x="987947" y="317897"/>
                  <a:pt x="971685" y="334159"/>
                  <a:pt x="951625" y="334159"/>
                </a:cubicBezTo>
                <a:cubicBezTo>
                  <a:pt x="931565" y="334159"/>
                  <a:pt x="915303" y="317897"/>
                  <a:pt x="915303" y="297837"/>
                </a:cubicBezTo>
                <a:cubicBezTo>
                  <a:pt x="915303" y="277777"/>
                  <a:pt x="931565" y="261515"/>
                  <a:pt x="951625" y="261515"/>
                </a:cubicBezTo>
                <a:close/>
                <a:moveTo>
                  <a:pt x="820868" y="261515"/>
                </a:moveTo>
                <a:cubicBezTo>
                  <a:pt x="840928" y="261515"/>
                  <a:pt x="857190" y="277777"/>
                  <a:pt x="857190" y="297837"/>
                </a:cubicBezTo>
                <a:cubicBezTo>
                  <a:pt x="857190" y="317897"/>
                  <a:pt x="840928" y="334159"/>
                  <a:pt x="820868" y="334159"/>
                </a:cubicBezTo>
                <a:cubicBezTo>
                  <a:pt x="800808" y="334159"/>
                  <a:pt x="784546" y="317897"/>
                  <a:pt x="784546" y="297837"/>
                </a:cubicBezTo>
                <a:cubicBezTo>
                  <a:pt x="784546" y="277777"/>
                  <a:pt x="800808" y="261515"/>
                  <a:pt x="820868" y="261515"/>
                </a:cubicBezTo>
                <a:close/>
                <a:moveTo>
                  <a:pt x="690111" y="261515"/>
                </a:moveTo>
                <a:cubicBezTo>
                  <a:pt x="710171" y="261515"/>
                  <a:pt x="726433" y="277777"/>
                  <a:pt x="726433" y="297837"/>
                </a:cubicBezTo>
                <a:cubicBezTo>
                  <a:pt x="726433" y="317897"/>
                  <a:pt x="710171" y="334159"/>
                  <a:pt x="690111" y="334159"/>
                </a:cubicBezTo>
                <a:cubicBezTo>
                  <a:pt x="670051" y="334159"/>
                  <a:pt x="653789" y="317897"/>
                  <a:pt x="653789" y="297837"/>
                </a:cubicBezTo>
                <a:cubicBezTo>
                  <a:pt x="653789" y="277777"/>
                  <a:pt x="670051" y="261515"/>
                  <a:pt x="690111" y="261515"/>
                </a:cubicBezTo>
                <a:close/>
                <a:moveTo>
                  <a:pt x="559353" y="261515"/>
                </a:moveTo>
                <a:cubicBezTo>
                  <a:pt x="579413" y="261515"/>
                  <a:pt x="595675" y="277777"/>
                  <a:pt x="595675" y="297837"/>
                </a:cubicBezTo>
                <a:cubicBezTo>
                  <a:pt x="595675" y="317897"/>
                  <a:pt x="579413" y="334159"/>
                  <a:pt x="559353" y="334159"/>
                </a:cubicBezTo>
                <a:cubicBezTo>
                  <a:pt x="539293" y="334159"/>
                  <a:pt x="523031" y="317897"/>
                  <a:pt x="523031" y="297837"/>
                </a:cubicBezTo>
                <a:cubicBezTo>
                  <a:pt x="523031" y="277777"/>
                  <a:pt x="539293" y="261515"/>
                  <a:pt x="559353" y="261515"/>
                </a:cubicBezTo>
                <a:close/>
                <a:moveTo>
                  <a:pt x="428596" y="261515"/>
                </a:moveTo>
                <a:cubicBezTo>
                  <a:pt x="448656" y="261515"/>
                  <a:pt x="464918" y="277777"/>
                  <a:pt x="464918" y="297837"/>
                </a:cubicBezTo>
                <a:cubicBezTo>
                  <a:pt x="464918" y="317897"/>
                  <a:pt x="448656" y="334159"/>
                  <a:pt x="428596" y="334159"/>
                </a:cubicBezTo>
                <a:cubicBezTo>
                  <a:pt x="408536" y="334159"/>
                  <a:pt x="392274" y="317897"/>
                  <a:pt x="392274" y="297837"/>
                </a:cubicBezTo>
                <a:cubicBezTo>
                  <a:pt x="392274" y="277777"/>
                  <a:pt x="408536" y="261515"/>
                  <a:pt x="428596" y="261515"/>
                </a:cubicBezTo>
                <a:close/>
                <a:moveTo>
                  <a:pt x="297837" y="261515"/>
                </a:moveTo>
                <a:cubicBezTo>
                  <a:pt x="317897" y="261515"/>
                  <a:pt x="334159" y="277777"/>
                  <a:pt x="334159" y="297837"/>
                </a:cubicBezTo>
                <a:cubicBezTo>
                  <a:pt x="334159" y="317897"/>
                  <a:pt x="317897" y="334159"/>
                  <a:pt x="297837" y="334159"/>
                </a:cubicBezTo>
                <a:cubicBezTo>
                  <a:pt x="277777" y="334159"/>
                  <a:pt x="261515" y="317897"/>
                  <a:pt x="261515" y="297837"/>
                </a:cubicBezTo>
                <a:cubicBezTo>
                  <a:pt x="261515" y="277777"/>
                  <a:pt x="277777" y="261515"/>
                  <a:pt x="297837" y="261515"/>
                </a:cubicBezTo>
                <a:close/>
                <a:moveTo>
                  <a:pt x="167079" y="261515"/>
                </a:moveTo>
                <a:cubicBezTo>
                  <a:pt x="187139" y="261515"/>
                  <a:pt x="203401" y="277777"/>
                  <a:pt x="203401" y="297837"/>
                </a:cubicBezTo>
                <a:cubicBezTo>
                  <a:pt x="203401" y="317897"/>
                  <a:pt x="187139" y="334159"/>
                  <a:pt x="167079" y="334159"/>
                </a:cubicBezTo>
                <a:cubicBezTo>
                  <a:pt x="147019" y="334159"/>
                  <a:pt x="130757" y="317897"/>
                  <a:pt x="130757" y="297837"/>
                </a:cubicBezTo>
                <a:cubicBezTo>
                  <a:pt x="130757" y="277777"/>
                  <a:pt x="147019" y="261515"/>
                  <a:pt x="167079" y="261515"/>
                </a:cubicBezTo>
                <a:close/>
                <a:moveTo>
                  <a:pt x="36322" y="261515"/>
                </a:moveTo>
                <a:cubicBezTo>
                  <a:pt x="56382" y="261515"/>
                  <a:pt x="72644" y="277777"/>
                  <a:pt x="72644" y="297837"/>
                </a:cubicBezTo>
                <a:cubicBezTo>
                  <a:pt x="72644" y="317897"/>
                  <a:pt x="56382" y="334159"/>
                  <a:pt x="36322" y="334159"/>
                </a:cubicBezTo>
                <a:cubicBezTo>
                  <a:pt x="16262" y="334159"/>
                  <a:pt x="0" y="317897"/>
                  <a:pt x="0" y="297837"/>
                </a:cubicBezTo>
                <a:cubicBezTo>
                  <a:pt x="0" y="277777"/>
                  <a:pt x="16262" y="261515"/>
                  <a:pt x="36322" y="261515"/>
                </a:cubicBezTo>
                <a:close/>
                <a:moveTo>
                  <a:pt x="1213142" y="130757"/>
                </a:moveTo>
                <a:cubicBezTo>
                  <a:pt x="1233202" y="130757"/>
                  <a:pt x="1249464" y="147019"/>
                  <a:pt x="1249464" y="167079"/>
                </a:cubicBezTo>
                <a:cubicBezTo>
                  <a:pt x="1249464" y="187139"/>
                  <a:pt x="1233202" y="203401"/>
                  <a:pt x="1213142" y="203401"/>
                </a:cubicBezTo>
                <a:cubicBezTo>
                  <a:pt x="1193082" y="203401"/>
                  <a:pt x="1176820" y="187139"/>
                  <a:pt x="1176820" y="167079"/>
                </a:cubicBezTo>
                <a:cubicBezTo>
                  <a:pt x="1176820" y="147019"/>
                  <a:pt x="1193082" y="130757"/>
                  <a:pt x="1213142" y="130757"/>
                </a:cubicBezTo>
                <a:close/>
                <a:moveTo>
                  <a:pt x="1082384" y="130757"/>
                </a:moveTo>
                <a:cubicBezTo>
                  <a:pt x="1102444" y="130757"/>
                  <a:pt x="1118706" y="147019"/>
                  <a:pt x="1118706" y="167079"/>
                </a:cubicBezTo>
                <a:cubicBezTo>
                  <a:pt x="1118706" y="187139"/>
                  <a:pt x="1102444" y="203401"/>
                  <a:pt x="1082384" y="203401"/>
                </a:cubicBezTo>
                <a:cubicBezTo>
                  <a:pt x="1062324" y="203401"/>
                  <a:pt x="1046062" y="187139"/>
                  <a:pt x="1046062" y="167079"/>
                </a:cubicBezTo>
                <a:cubicBezTo>
                  <a:pt x="1046062" y="147019"/>
                  <a:pt x="1062324" y="130757"/>
                  <a:pt x="1082384" y="130757"/>
                </a:cubicBezTo>
                <a:close/>
                <a:moveTo>
                  <a:pt x="951625" y="130757"/>
                </a:moveTo>
                <a:cubicBezTo>
                  <a:pt x="971685" y="130757"/>
                  <a:pt x="987947" y="147019"/>
                  <a:pt x="987947" y="167079"/>
                </a:cubicBezTo>
                <a:cubicBezTo>
                  <a:pt x="987947" y="187139"/>
                  <a:pt x="971685" y="203401"/>
                  <a:pt x="951625" y="203401"/>
                </a:cubicBezTo>
                <a:cubicBezTo>
                  <a:pt x="931565" y="203401"/>
                  <a:pt x="915303" y="187139"/>
                  <a:pt x="915303" y="167079"/>
                </a:cubicBezTo>
                <a:cubicBezTo>
                  <a:pt x="915303" y="147019"/>
                  <a:pt x="931565" y="130757"/>
                  <a:pt x="951625" y="130757"/>
                </a:cubicBezTo>
                <a:close/>
                <a:moveTo>
                  <a:pt x="820868" y="130757"/>
                </a:moveTo>
                <a:cubicBezTo>
                  <a:pt x="840928" y="130757"/>
                  <a:pt x="857190" y="147019"/>
                  <a:pt x="857190" y="167079"/>
                </a:cubicBezTo>
                <a:cubicBezTo>
                  <a:pt x="857190" y="187139"/>
                  <a:pt x="840928" y="203401"/>
                  <a:pt x="820868" y="203401"/>
                </a:cubicBezTo>
                <a:cubicBezTo>
                  <a:pt x="800808" y="203401"/>
                  <a:pt x="784546" y="187139"/>
                  <a:pt x="784546" y="167079"/>
                </a:cubicBezTo>
                <a:cubicBezTo>
                  <a:pt x="784546" y="147019"/>
                  <a:pt x="800808" y="130757"/>
                  <a:pt x="820868" y="130757"/>
                </a:cubicBezTo>
                <a:close/>
                <a:moveTo>
                  <a:pt x="690111" y="130757"/>
                </a:moveTo>
                <a:cubicBezTo>
                  <a:pt x="710171" y="130757"/>
                  <a:pt x="726433" y="147019"/>
                  <a:pt x="726433" y="167079"/>
                </a:cubicBezTo>
                <a:cubicBezTo>
                  <a:pt x="726433" y="187139"/>
                  <a:pt x="710171" y="203401"/>
                  <a:pt x="690111" y="203401"/>
                </a:cubicBezTo>
                <a:cubicBezTo>
                  <a:pt x="670051" y="203401"/>
                  <a:pt x="653789" y="187139"/>
                  <a:pt x="653789" y="167079"/>
                </a:cubicBezTo>
                <a:cubicBezTo>
                  <a:pt x="653789" y="147019"/>
                  <a:pt x="670051" y="130757"/>
                  <a:pt x="690111" y="130757"/>
                </a:cubicBezTo>
                <a:close/>
                <a:moveTo>
                  <a:pt x="559353" y="130757"/>
                </a:moveTo>
                <a:cubicBezTo>
                  <a:pt x="579413" y="130757"/>
                  <a:pt x="595675" y="147019"/>
                  <a:pt x="595675" y="167079"/>
                </a:cubicBezTo>
                <a:cubicBezTo>
                  <a:pt x="595675" y="187139"/>
                  <a:pt x="579413" y="203401"/>
                  <a:pt x="559353" y="203401"/>
                </a:cubicBezTo>
                <a:cubicBezTo>
                  <a:pt x="539293" y="203401"/>
                  <a:pt x="523031" y="187139"/>
                  <a:pt x="523031" y="167079"/>
                </a:cubicBezTo>
                <a:cubicBezTo>
                  <a:pt x="523031" y="147019"/>
                  <a:pt x="539293" y="130757"/>
                  <a:pt x="559353" y="130757"/>
                </a:cubicBezTo>
                <a:close/>
                <a:moveTo>
                  <a:pt x="428596" y="130757"/>
                </a:moveTo>
                <a:cubicBezTo>
                  <a:pt x="448656" y="130757"/>
                  <a:pt x="464918" y="147019"/>
                  <a:pt x="464918" y="167079"/>
                </a:cubicBezTo>
                <a:cubicBezTo>
                  <a:pt x="464918" y="187139"/>
                  <a:pt x="448656" y="203401"/>
                  <a:pt x="428596" y="203401"/>
                </a:cubicBezTo>
                <a:cubicBezTo>
                  <a:pt x="408536" y="203401"/>
                  <a:pt x="392274" y="187139"/>
                  <a:pt x="392274" y="167079"/>
                </a:cubicBezTo>
                <a:cubicBezTo>
                  <a:pt x="392274" y="147019"/>
                  <a:pt x="408536" y="130757"/>
                  <a:pt x="428596" y="130757"/>
                </a:cubicBezTo>
                <a:close/>
                <a:moveTo>
                  <a:pt x="297837" y="130757"/>
                </a:moveTo>
                <a:cubicBezTo>
                  <a:pt x="317897" y="130757"/>
                  <a:pt x="334159" y="147019"/>
                  <a:pt x="334159" y="167079"/>
                </a:cubicBezTo>
                <a:cubicBezTo>
                  <a:pt x="334159" y="187139"/>
                  <a:pt x="317897" y="203401"/>
                  <a:pt x="297837" y="203401"/>
                </a:cubicBezTo>
                <a:cubicBezTo>
                  <a:pt x="277777" y="203401"/>
                  <a:pt x="261515" y="187139"/>
                  <a:pt x="261515" y="167079"/>
                </a:cubicBezTo>
                <a:cubicBezTo>
                  <a:pt x="261515" y="147019"/>
                  <a:pt x="277777" y="130757"/>
                  <a:pt x="297837" y="130757"/>
                </a:cubicBezTo>
                <a:close/>
                <a:moveTo>
                  <a:pt x="167079" y="130757"/>
                </a:moveTo>
                <a:cubicBezTo>
                  <a:pt x="187139" y="130757"/>
                  <a:pt x="203401" y="147019"/>
                  <a:pt x="203401" y="167079"/>
                </a:cubicBezTo>
                <a:cubicBezTo>
                  <a:pt x="203401" y="187139"/>
                  <a:pt x="187139" y="203401"/>
                  <a:pt x="167079" y="203401"/>
                </a:cubicBezTo>
                <a:cubicBezTo>
                  <a:pt x="147019" y="203401"/>
                  <a:pt x="130757" y="187139"/>
                  <a:pt x="130757" y="167079"/>
                </a:cubicBezTo>
                <a:cubicBezTo>
                  <a:pt x="130757" y="147019"/>
                  <a:pt x="147019" y="130757"/>
                  <a:pt x="167079" y="130757"/>
                </a:cubicBezTo>
                <a:close/>
                <a:moveTo>
                  <a:pt x="36322" y="130757"/>
                </a:moveTo>
                <a:cubicBezTo>
                  <a:pt x="56382" y="130757"/>
                  <a:pt x="72644" y="147019"/>
                  <a:pt x="72644" y="167079"/>
                </a:cubicBezTo>
                <a:cubicBezTo>
                  <a:pt x="72644" y="187139"/>
                  <a:pt x="56382" y="203401"/>
                  <a:pt x="36322" y="203401"/>
                </a:cubicBezTo>
                <a:cubicBezTo>
                  <a:pt x="16262" y="203401"/>
                  <a:pt x="0" y="187139"/>
                  <a:pt x="0" y="167079"/>
                </a:cubicBezTo>
                <a:cubicBezTo>
                  <a:pt x="0" y="147019"/>
                  <a:pt x="16262" y="130757"/>
                  <a:pt x="36322" y="130757"/>
                </a:cubicBezTo>
                <a:close/>
                <a:moveTo>
                  <a:pt x="1213142" y="0"/>
                </a:moveTo>
                <a:cubicBezTo>
                  <a:pt x="1233202" y="0"/>
                  <a:pt x="1249464" y="16262"/>
                  <a:pt x="1249464" y="36322"/>
                </a:cubicBezTo>
                <a:cubicBezTo>
                  <a:pt x="1249464" y="56382"/>
                  <a:pt x="1233202" y="72644"/>
                  <a:pt x="1213142" y="72644"/>
                </a:cubicBezTo>
                <a:cubicBezTo>
                  <a:pt x="1193082" y="72644"/>
                  <a:pt x="1176820" y="56382"/>
                  <a:pt x="1176820" y="36322"/>
                </a:cubicBezTo>
                <a:cubicBezTo>
                  <a:pt x="1176820" y="16262"/>
                  <a:pt x="1193082" y="0"/>
                  <a:pt x="1213142" y="0"/>
                </a:cubicBezTo>
                <a:close/>
                <a:moveTo>
                  <a:pt x="1082384" y="0"/>
                </a:moveTo>
                <a:cubicBezTo>
                  <a:pt x="1102444" y="0"/>
                  <a:pt x="1118706" y="16262"/>
                  <a:pt x="1118706" y="36322"/>
                </a:cubicBezTo>
                <a:cubicBezTo>
                  <a:pt x="1118706" y="56382"/>
                  <a:pt x="1102444" y="72644"/>
                  <a:pt x="1082384" y="72644"/>
                </a:cubicBezTo>
                <a:cubicBezTo>
                  <a:pt x="1062324" y="72644"/>
                  <a:pt x="1046062" y="56382"/>
                  <a:pt x="1046062" y="36322"/>
                </a:cubicBezTo>
                <a:cubicBezTo>
                  <a:pt x="1046062" y="16262"/>
                  <a:pt x="1062324" y="0"/>
                  <a:pt x="1082384" y="0"/>
                </a:cubicBezTo>
                <a:close/>
                <a:moveTo>
                  <a:pt x="951625" y="0"/>
                </a:moveTo>
                <a:cubicBezTo>
                  <a:pt x="971685" y="0"/>
                  <a:pt x="987947" y="16262"/>
                  <a:pt x="987947" y="36322"/>
                </a:cubicBezTo>
                <a:cubicBezTo>
                  <a:pt x="987947" y="56382"/>
                  <a:pt x="971685" y="72644"/>
                  <a:pt x="951625" y="72644"/>
                </a:cubicBezTo>
                <a:cubicBezTo>
                  <a:pt x="931565" y="72644"/>
                  <a:pt x="915303" y="56382"/>
                  <a:pt x="915303" y="36322"/>
                </a:cubicBezTo>
                <a:cubicBezTo>
                  <a:pt x="915303" y="16262"/>
                  <a:pt x="931565" y="0"/>
                  <a:pt x="951625" y="0"/>
                </a:cubicBezTo>
                <a:close/>
                <a:moveTo>
                  <a:pt x="820868" y="0"/>
                </a:moveTo>
                <a:cubicBezTo>
                  <a:pt x="840928" y="0"/>
                  <a:pt x="857190" y="16262"/>
                  <a:pt x="857190" y="36322"/>
                </a:cubicBezTo>
                <a:cubicBezTo>
                  <a:pt x="857190" y="56382"/>
                  <a:pt x="840928" y="72644"/>
                  <a:pt x="820868" y="72644"/>
                </a:cubicBezTo>
                <a:cubicBezTo>
                  <a:pt x="800808" y="72644"/>
                  <a:pt x="784546" y="56382"/>
                  <a:pt x="784546" y="36322"/>
                </a:cubicBezTo>
                <a:cubicBezTo>
                  <a:pt x="784546" y="16262"/>
                  <a:pt x="800808" y="0"/>
                  <a:pt x="820868" y="0"/>
                </a:cubicBezTo>
                <a:close/>
                <a:moveTo>
                  <a:pt x="690111" y="0"/>
                </a:moveTo>
                <a:cubicBezTo>
                  <a:pt x="710171" y="0"/>
                  <a:pt x="726433" y="16262"/>
                  <a:pt x="726433" y="36322"/>
                </a:cubicBezTo>
                <a:cubicBezTo>
                  <a:pt x="726433" y="56382"/>
                  <a:pt x="710171" y="72644"/>
                  <a:pt x="690111" y="72644"/>
                </a:cubicBezTo>
                <a:cubicBezTo>
                  <a:pt x="670051" y="72644"/>
                  <a:pt x="653789" y="56382"/>
                  <a:pt x="653789" y="36322"/>
                </a:cubicBezTo>
                <a:cubicBezTo>
                  <a:pt x="653789" y="16262"/>
                  <a:pt x="670051" y="0"/>
                  <a:pt x="690111" y="0"/>
                </a:cubicBezTo>
                <a:close/>
                <a:moveTo>
                  <a:pt x="559353" y="0"/>
                </a:moveTo>
                <a:cubicBezTo>
                  <a:pt x="579413" y="0"/>
                  <a:pt x="595675" y="16262"/>
                  <a:pt x="595675" y="36322"/>
                </a:cubicBezTo>
                <a:cubicBezTo>
                  <a:pt x="595675" y="56382"/>
                  <a:pt x="579413" y="72644"/>
                  <a:pt x="559353" y="72644"/>
                </a:cubicBezTo>
                <a:cubicBezTo>
                  <a:pt x="539293" y="72644"/>
                  <a:pt x="523031" y="56382"/>
                  <a:pt x="523031" y="36322"/>
                </a:cubicBezTo>
                <a:cubicBezTo>
                  <a:pt x="523031" y="16262"/>
                  <a:pt x="539293" y="0"/>
                  <a:pt x="559353" y="0"/>
                </a:cubicBezTo>
                <a:close/>
                <a:moveTo>
                  <a:pt x="428596" y="0"/>
                </a:moveTo>
                <a:cubicBezTo>
                  <a:pt x="448656" y="0"/>
                  <a:pt x="464918" y="16262"/>
                  <a:pt x="464918" y="36322"/>
                </a:cubicBezTo>
                <a:cubicBezTo>
                  <a:pt x="464918" y="56382"/>
                  <a:pt x="448656" y="72644"/>
                  <a:pt x="428596" y="72644"/>
                </a:cubicBezTo>
                <a:cubicBezTo>
                  <a:pt x="408536" y="72644"/>
                  <a:pt x="392274" y="56382"/>
                  <a:pt x="392274" y="36322"/>
                </a:cubicBezTo>
                <a:cubicBezTo>
                  <a:pt x="392274" y="16262"/>
                  <a:pt x="408536" y="0"/>
                  <a:pt x="428596" y="0"/>
                </a:cubicBezTo>
                <a:close/>
                <a:moveTo>
                  <a:pt x="297837" y="0"/>
                </a:moveTo>
                <a:cubicBezTo>
                  <a:pt x="317897" y="0"/>
                  <a:pt x="334159" y="16262"/>
                  <a:pt x="334159" y="36322"/>
                </a:cubicBezTo>
                <a:cubicBezTo>
                  <a:pt x="334159" y="56382"/>
                  <a:pt x="317897" y="72644"/>
                  <a:pt x="297837" y="72644"/>
                </a:cubicBezTo>
                <a:cubicBezTo>
                  <a:pt x="277777" y="72644"/>
                  <a:pt x="261515" y="56382"/>
                  <a:pt x="261515" y="36322"/>
                </a:cubicBezTo>
                <a:cubicBezTo>
                  <a:pt x="261515" y="16262"/>
                  <a:pt x="277777" y="0"/>
                  <a:pt x="297837" y="0"/>
                </a:cubicBezTo>
                <a:close/>
                <a:moveTo>
                  <a:pt x="167079" y="0"/>
                </a:moveTo>
                <a:cubicBezTo>
                  <a:pt x="187139" y="0"/>
                  <a:pt x="203401" y="16262"/>
                  <a:pt x="203401" y="36322"/>
                </a:cubicBezTo>
                <a:cubicBezTo>
                  <a:pt x="203401" y="56382"/>
                  <a:pt x="187139" y="72644"/>
                  <a:pt x="167079" y="72644"/>
                </a:cubicBezTo>
                <a:cubicBezTo>
                  <a:pt x="147019" y="72644"/>
                  <a:pt x="130757" y="56382"/>
                  <a:pt x="130757" y="36322"/>
                </a:cubicBezTo>
                <a:cubicBezTo>
                  <a:pt x="130757" y="16262"/>
                  <a:pt x="147019" y="0"/>
                  <a:pt x="167079" y="0"/>
                </a:cubicBezTo>
                <a:close/>
                <a:moveTo>
                  <a:pt x="36322" y="0"/>
                </a:moveTo>
                <a:cubicBezTo>
                  <a:pt x="56382" y="0"/>
                  <a:pt x="72644" y="16262"/>
                  <a:pt x="72644" y="36322"/>
                </a:cubicBezTo>
                <a:cubicBezTo>
                  <a:pt x="72644" y="56382"/>
                  <a:pt x="56382" y="72644"/>
                  <a:pt x="36322" y="72644"/>
                </a:cubicBezTo>
                <a:cubicBezTo>
                  <a:pt x="16262" y="72644"/>
                  <a:pt x="0" y="56382"/>
                  <a:pt x="0" y="36322"/>
                </a:cubicBezTo>
                <a:cubicBezTo>
                  <a:pt x="0" y="16262"/>
                  <a:pt x="16262" y="0"/>
                  <a:pt x="363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25711" y="2382085"/>
            <a:ext cx="6633029" cy="2241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顾客服务与体验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25711" y="1539124"/>
            <a:ext cx="2300396" cy="842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9494034" y="656807"/>
            <a:ext cx="206470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23782" y="759807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4973733" y="4991292"/>
            <a:ext cx="3103161" cy="4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144188" y="5076643"/>
            <a:ext cx="2762250" cy="23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D361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62668" y="629143"/>
            <a:ext cx="1462415" cy="514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FEAF9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design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8992650" y="1499939"/>
            <a:ext cx="2622334" cy="719137"/>
          </a:xfrm>
          <a:custGeom>
            <a:avLst/>
            <a:gdLst>
              <a:gd name="connsiteX0" fmla="*/ 307182 w 2622334"/>
              <a:gd name="connsiteY0" fmla="*/ 0 h 719137"/>
              <a:gd name="connsiteX1" fmla="*/ 224833 w 2622334"/>
              <a:gd name="connsiteY1" fmla="*/ 263176 h 719137"/>
              <a:gd name="connsiteX2" fmla="*/ 0 w 2622334"/>
              <a:gd name="connsiteY2" fmla="*/ 359569 h 719137"/>
              <a:gd name="connsiteX3" fmla="*/ 224833 w 2622334"/>
              <a:gd name="connsiteY3" fmla="*/ 455961 h 719137"/>
              <a:gd name="connsiteX4" fmla="*/ 307182 w 2622334"/>
              <a:gd name="connsiteY4" fmla="*/ 719137 h 719137"/>
              <a:gd name="connsiteX5" fmla="*/ 389530 w 2622334"/>
              <a:gd name="connsiteY5" fmla="*/ 455961 h 719137"/>
              <a:gd name="connsiteX6" fmla="*/ 614363 w 2622334"/>
              <a:gd name="connsiteY6" fmla="*/ 359569 h 719137"/>
              <a:gd name="connsiteX7" fmla="*/ 389530 w 2622334"/>
              <a:gd name="connsiteY7" fmla="*/ 263176 h 719137"/>
              <a:gd name="connsiteX8" fmla="*/ 976506 w 2622334"/>
              <a:gd name="connsiteY8" fmla="*/ 0 h 719137"/>
              <a:gd name="connsiteX9" fmla="*/ 894157 w 2622334"/>
              <a:gd name="connsiteY9" fmla="*/ 263176 h 719137"/>
              <a:gd name="connsiteX10" fmla="*/ 669324 w 2622334"/>
              <a:gd name="connsiteY10" fmla="*/ 359569 h 719137"/>
              <a:gd name="connsiteX11" fmla="*/ 894157 w 2622334"/>
              <a:gd name="connsiteY11" fmla="*/ 455961 h 719137"/>
              <a:gd name="connsiteX12" fmla="*/ 976506 w 2622334"/>
              <a:gd name="connsiteY12" fmla="*/ 719137 h 719137"/>
              <a:gd name="connsiteX13" fmla="*/ 1058854 w 2622334"/>
              <a:gd name="connsiteY13" fmla="*/ 455961 h 719137"/>
              <a:gd name="connsiteX14" fmla="*/ 1283687 w 2622334"/>
              <a:gd name="connsiteY14" fmla="*/ 359569 h 719137"/>
              <a:gd name="connsiteX15" fmla="*/ 1058854 w 2622334"/>
              <a:gd name="connsiteY15" fmla="*/ 263176 h 719137"/>
              <a:gd name="connsiteX16" fmla="*/ 1645830 w 2622334"/>
              <a:gd name="connsiteY16" fmla="*/ 0 h 719137"/>
              <a:gd name="connsiteX17" fmla="*/ 1563481 w 2622334"/>
              <a:gd name="connsiteY17" fmla="*/ 263176 h 719137"/>
              <a:gd name="connsiteX18" fmla="*/ 1338648 w 2622334"/>
              <a:gd name="connsiteY18" fmla="*/ 359569 h 719137"/>
              <a:gd name="connsiteX19" fmla="*/ 1563481 w 2622334"/>
              <a:gd name="connsiteY19" fmla="*/ 455961 h 719137"/>
              <a:gd name="connsiteX20" fmla="*/ 1645830 w 2622334"/>
              <a:gd name="connsiteY20" fmla="*/ 719137 h 719137"/>
              <a:gd name="connsiteX21" fmla="*/ 1728178 w 2622334"/>
              <a:gd name="connsiteY21" fmla="*/ 455961 h 719137"/>
              <a:gd name="connsiteX22" fmla="*/ 1953011 w 2622334"/>
              <a:gd name="connsiteY22" fmla="*/ 359569 h 719137"/>
              <a:gd name="connsiteX23" fmla="*/ 1728178 w 2622334"/>
              <a:gd name="connsiteY23" fmla="*/ 263176 h 719137"/>
              <a:gd name="connsiteX24" fmla="*/ 2315153 w 2622334"/>
              <a:gd name="connsiteY24" fmla="*/ 0 h 719137"/>
              <a:gd name="connsiteX25" fmla="*/ 2232804 w 2622334"/>
              <a:gd name="connsiteY25" fmla="*/ 263176 h 719137"/>
              <a:gd name="connsiteX26" fmla="*/ 2007971 w 2622334"/>
              <a:gd name="connsiteY26" fmla="*/ 359569 h 719137"/>
              <a:gd name="connsiteX27" fmla="*/ 2232804 w 2622334"/>
              <a:gd name="connsiteY27" fmla="*/ 455961 h 719137"/>
              <a:gd name="connsiteX28" fmla="*/ 2315153 w 2622334"/>
              <a:gd name="connsiteY28" fmla="*/ 719137 h 719137"/>
              <a:gd name="connsiteX29" fmla="*/ 2397501 w 2622334"/>
              <a:gd name="connsiteY29" fmla="*/ 455961 h 719137"/>
              <a:gd name="connsiteX30" fmla="*/ 2622334 w 2622334"/>
              <a:gd name="connsiteY30" fmla="*/ 359569 h 719137"/>
              <a:gd name="connsiteX31" fmla="*/ 2397501 w 2622334"/>
              <a:gd name="connsiteY31" fmla="*/ 263176 h 719137"/>
            </a:gdLst>
            <a:rect l="l" t="t" r="r" b="b"/>
            <a:pathLst>
              <a:path w="2622334" h="719137">
                <a:moveTo>
                  <a:pt x="307182" y="0"/>
                </a:moveTo>
                <a:lnTo>
                  <a:pt x="224833" y="263176"/>
                </a:lnTo>
                <a:lnTo>
                  <a:pt x="0" y="359569"/>
                </a:lnTo>
                <a:lnTo>
                  <a:pt x="224833" y="455961"/>
                </a:lnTo>
                <a:lnTo>
                  <a:pt x="307182" y="719137"/>
                </a:lnTo>
                <a:lnTo>
                  <a:pt x="389530" y="455961"/>
                </a:lnTo>
                <a:lnTo>
                  <a:pt x="614363" y="359569"/>
                </a:lnTo>
                <a:lnTo>
                  <a:pt x="389530" y="263176"/>
                </a:lnTo>
                <a:close/>
                <a:moveTo>
                  <a:pt x="976506" y="0"/>
                </a:moveTo>
                <a:lnTo>
                  <a:pt x="894157" y="263176"/>
                </a:lnTo>
                <a:lnTo>
                  <a:pt x="669324" y="359569"/>
                </a:lnTo>
                <a:lnTo>
                  <a:pt x="894157" y="455961"/>
                </a:lnTo>
                <a:lnTo>
                  <a:pt x="976506" y="719137"/>
                </a:lnTo>
                <a:lnTo>
                  <a:pt x="1058854" y="455961"/>
                </a:lnTo>
                <a:lnTo>
                  <a:pt x="1283687" y="359569"/>
                </a:lnTo>
                <a:lnTo>
                  <a:pt x="1058854" y="263176"/>
                </a:lnTo>
                <a:close/>
                <a:moveTo>
                  <a:pt x="1645830" y="0"/>
                </a:moveTo>
                <a:lnTo>
                  <a:pt x="1563481" y="263176"/>
                </a:lnTo>
                <a:lnTo>
                  <a:pt x="1338648" y="359569"/>
                </a:lnTo>
                <a:lnTo>
                  <a:pt x="1563481" y="455961"/>
                </a:lnTo>
                <a:lnTo>
                  <a:pt x="1645830" y="719137"/>
                </a:lnTo>
                <a:lnTo>
                  <a:pt x="1728178" y="455961"/>
                </a:lnTo>
                <a:lnTo>
                  <a:pt x="1953011" y="359569"/>
                </a:lnTo>
                <a:lnTo>
                  <a:pt x="1728178" y="263176"/>
                </a:lnTo>
                <a:close/>
                <a:moveTo>
                  <a:pt x="2315153" y="0"/>
                </a:moveTo>
                <a:lnTo>
                  <a:pt x="2232804" y="263176"/>
                </a:lnTo>
                <a:lnTo>
                  <a:pt x="2007971" y="359569"/>
                </a:lnTo>
                <a:lnTo>
                  <a:pt x="2232804" y="455961"/>
                </a:lnTo>
                <a:lnTo>
                  <a:pt x="2315153" y="719137"/>
                </a:lnTo>
                <a:lnTo>
                  <a:pt x="2397501" y="455961"/>
                </a:lnTo>
                <a:lnTo>
                  <a:pt x="2622334" y="359569"/>
                </a:lnTo>
                <a:lnTo>
                  <a:pt x="2397501" y="263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79988" y="4723294"/>
            <a:ext cx="6578754" cy="288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55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372" t="0" r="19461" b="39275"/>
          <a:stretch>
            <a:fillRect/>
          </a:stretch>
        </p:blipFill>
        <p:spPr>
          <a:xfrm rot="0" flipH="1" flipV="0">
            <a:off x="-6716" y="709327"/>
            <a:ext cx="4319541" cy="6228857"/>
          </a:xfrm>
          <a:custGeom>
            <a:avLst/>
            <a:gdLst>
              <a:gd name="connsiteX0" fmla="*/ 0 w 4319541"/>
              <a:gd name="connsiteY0" fmla="*/ 0 h 6228857"/>
              <a:gd name="connsiteX1" fmla="*/ 4319541 w 4319541"/>
              <a:gd name="connsiteY1" fmla="*/ 0 h 6228857"/>
              <a:gd name="connsiteX2" fmla="*/ 4319541 w 4319541"/>
              <a:gd name="connsiteY2" fmla="*/ 6228857 h 6228857"/>
              <a:gd name="connsiteX3" fmla="*/ 0 w 4319541"/>
              <a:gd name="connsiteY3" fmla="*/ 6228857 h 6228857"/>
            </a:gdLst>
            <a:rect l="l" t="t" r="r" b="b"/>
            <a:pathLst>
              <a:path w="4319541" h="6228857">
                <a:moveTo>
                  <a:pt x="0" y="0"/>
                </a:moveTo>
                <a:lnTo>
                  <a:pt x="4319541" y="0"/>
                </a:lnTo>
                <a:lnTo>
                  <a:pt x="4319541" y="6228857"/>
                </a:lnTo>
                <a:lnTo>
                  <a:pt x="0" y="622885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7251700" y="-607076"/>
            <a:ext cx="1249464" cy="2989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E867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D3610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