
<file path=[Content_Types].xml><?xml version="1.0" encoding="utf-8"?>
<Types xmlns="http://schemas.openxmlformats.org/package/2006/content-types">
  <Default Extension="jpeg" ContentType="image/jpeg"/>
  <Default Extension="png" ContentType="image/png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OPPOSans H"/>
      <p:regular r:id="rId16"/>
    </p:embeddedFont>
    <p:embeddedFont>
      <p:font typeface="OPPOSans R"/>
      <p:regular r:id="rId17"/>
    </p:embeddedFont>
    <p:embeddedFont>
      <p:font typeface="Source Han Sans"/>
      <p:regular r:id="rId18"/>
    </p:embeddedFont>
    <p:embeddedFont>
      <p:font typeface="Source Han Sans CN Bold"/>
      <p:regular r:id="rId19"/>
    </p:embeddedFont>
  </p:embeddedFontLst>
</p:presentation>
</file>

<file path=ppt/_rels/presentation.xml.rels><?xml version="1.0" encoding="UTF-8" standalone="yes"?>
<Relationships xmlns="http://schemas.openxmlformats.org/package/2006/relationships">
<Relationship Id="rId1" Type="http://schemas.openxmlformats.org/officeDocument/2006/relationships/theme" Target="theme/theme1.xml"/>
<Relationship Id="rId2" Type="http://schemas.openxmlformats.org/officeDocument/2006/relationships/slideMaster" Target="slideMasters/slideMaster1.xml"/>
<Relationship Id="rId3" Type="http://schemas.openxmlformats.org/officeDocument/2006/relationships/slide" Target="slides/slide1.xml"/>
<Relationship Id="rId4" Type="http://schemas.openxmlformats.org/officeDocument/2006/relationships/slide" Target="slides/slide2.xml"/>
<Relationship Id="rId5" Type="http://schemas.openxmlformats.org/officeDocument/2006/relationships/slide" Target="slides/slide3.xml"/>
<Relationship Id="rId6" Type="http://schemas.openxmlformats.org/officeDocument/2006/relationships/slide" Target="slides/slide4.xml"/>
<Relationship Id="rId7" Type="http://schemas.openxmlformats.org/officeDocument/2006/relationships/slide" Target="slides/slide5.xml"/>
<Relationship Id="rId8" Type="http://schemas.openxmlformats.org/officeDocument/2006/relationships/slide" Target="slides/slide6.xml"/>
<Relationship Id="rId9" Type="http://schemas.openxmlformats.org/officeDocument/2006/relationships/slide" Target="slides/slide7.xml"/>
<Relationship Id="rId10" Type="http://schemas.openxmlformats.org/officeDocument/2006/relationships/slide" Target="slides/slide8.xml"/>
<Relationship Id="rId11" Type="http://schemas.openxmlformats.org/officeDocument/2006/relationships/slide" Target="slides/slide9.xml"/>
<Relationship Id="rId12" Type="http://schemas.openxmlformats.org/officeDocument/2006/relationships/slide" Target="slides/slide10.xml"/>
<Relationship Id="rId13" Type="http://schemas.openxmlformats.org/officeDocument/2006/relationships/slide" Target="slides/slide11.xml"/>
<Relationship Id="rId14" Type="http://schemas.openxmlformats.org/officeDocument/2006/relationships/slide" Target="slides/slide12.xml"/>
<Relationship Id="rId15" Type="http://schemas.openxmlformats.org/officeDocument/2006/relationships/slide" Target="slides/slide13.xml"/>
<Relationship Id="rId16" Type="http://schemas.openxmlformats.org/officeDocument/2006/relationships/font" Target="fonts/font1.fntdata"/>
<Relationship Id="rId17" Type="http://schemas.openxmlformats.org/officeDocument/2006/relationships/font" Target="fonts/font2.fntdata"/>
<Relationship Id="rId18" Type="http://schemas.openxmlformats.org/officeDocument/2006/relationships/font" Target="fonts/font4.fntdata"/>
<Relationship Id="rId19" Type="http://schemas.openxmlformats.org/officeDocument/2006/relationships/font" Target="fonts/font3.fntdata"/>
</Relationships>
</file>

<file path=ppt/slideLayouts/_rels/slideLayout1.xml.rels><?xml version="1.0" encoding="UTF-8" standalone="yes"?>
<Relationships xmlns="http://schemas.openxmlformats.org/package/2006/relationships">
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<Relationship Id="rId1" Type="http://schemas.openxmlformats.org/officeDocument/2006/relationships/theme" Target="../theme/theme1.xml"/>
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Relationship Id="rId3" Type="http://schemas.openxmlformats.org/officeDocument/2006/relationships/image" Target="../media/image6.png"/>
<Relationship Id="rId4" Type="http://schemas.openxmlformats.org/officeDocument/2006/relationships/image" Target="../media/image8.png"/>
</Relationships>
</file>

<file path=ppt/slides/_rels/slide1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Relationship Id="rId3" Type="http://schemas.openxmlformats.org/officeDocument/2006/relationships/image" Target="../media/image6.png"/>
<Relationship Id="rId4" Type="http://schemas.openxmlformats.org/officeDocument/2006/relationships/image" Target="../media/image8.png"/>
</Relationships>
</file>

<file path=ppt/slides/_rels/slide1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Relationship Id="rId3" Type="http://schemas.openxmlformats.org/officeDocument/2006/relationships/image" Target="../media/image6.png"/>
<Relationship Id="rId4" Type="http://schemas.openxmlformats.org/officeDocument/2006/relationships/image" Target="../media/image8.png"/>
</Relationships>
</file>

<file path=ppt/slides/_rels/slide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Relationship Id="rId3" Type="http://schemas.openxmlformats.org/officeDocument/2006/relationships/image" Target="../media/image6.png"/>
<Relationship Id="rId4" Type="http://schemas.openxmlformats.org/officeDocument/2006/relationships/image" Target="../media/image8.png"/>
</Relationships>
</file>

<file path=ppt/slides/_rels/slide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jpeg"/>
</Relationships>
</file>

<file path=ppt/slides/_rels/slide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Relationship Id="rId3" Type="http://schemas.openxmlformats.org/officeDocument/2006/relationships/image" Target="../media/image6.png"/>
<Relationship Id="rId4" Type="http://schemas.openxmlformats.org/officeDocument/2006/relationships/image" Target="../media/image8.png"/>
</Relationships>
</file>

<file path=ppt/slides/_rels/slide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Relationship Id="rId3" Type="http://schemas.openxmlformats.org/officeDocument/2006/relationships/image" Target="../media/image3.png"/>
<Relationship Id="rId4" Type="http://schemas.openxmlformats.org/officeDocument/2006/relationships/image" Target="../media/image7.png"/>
</Relationships>
</file>

<file path=ppt/slides/_rels/slide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Relationship Id="rId3" Type="http://schemas.openxmlformats.org/officeDocument/2006/relationships/image" Target="../media/image6.png"/>
<Relationship Id="rId4" Type="http://schemas.openxmlformats.org/officeDocument/2006/relationships/image" Target="../media/image8.png"/>
</Relationships>
</file>

<file path=ppt/slides/_rels/slide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jpeg"/>
</Relationships>
</file>

<file path=ppt/slides/_rels/slide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Relationship Id="rId3" Type="http://schemas.openxmlformats.org/officeDocument/2006/relationships/image" Target="../media/image6.png"/>
<Relationship Id="rId4" Type="http://schemas.openxmlformats.org/officeDocument/2006/relationships/image" Target="../media/image8.pn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-795008" y="4389305"/>
            <a:ext cx="5416415" cy="5416415"/>
          </a:xfrm>
          <a:prstGeom prst="donut">
            <a:avLst>
              <a:gd name="adj" fmla="val 8874"/>
            </a:avLst>
          </a:prstGeom>
          <a:solidFill>
            <a:schemeClr val="accent1">
              <a:lumMod val="20000"/>
              <a:lumOff val="80000"/>
              <a:alpha val="38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9042" t="24151" r="43049" b="6449"/>
          <a:stretch>
            <a:fillRect/>
          </a:stretch>
        </p:blipFill>
        <p:spPr>
          <a:xfrm rot="6971729" flipH="0" flipV="0">
            <a:off x="9392073" y="4333345"/>
            <a:ext cx="3169667" cy="3059127"/>
          </a:xfrm>
          <a:custGeom>
            <a:avLst/>
            <a:gdLst>
              <a:gd name="connsiteX0" fmla="*/ 1688525 w 3169667"/>
              <a:gd name="connsiteY0" fmla="*/ 124375 h 3059127"/>
              <a:gd name="connsiteX1" fmla="*/ 1941338 w 3169667"/>
              <a:gd name="connsiteY1" fmla="*/ 0 h 3059127"/>
              <a:gd name="connsiteX2" fmla="*/ 2000773 w 3169667"/>
              <a:gd name="connsiteY2" fmla="*/ 120812 h 3059127"/>
              <a:gd name="connsiteX3" fmla="*/ 1958102 w 3169667"/>
              <a:gd name="connsiteY3" fmla="*/ 114300 h 3059127"/>
              <a:gd name="connsiteX4" fmla="*/ 1845075 w 3169667"/>
              <a:gd name="connsiteY4" fmla="*/ 108593 h 3059127"/>
              <a:gd name="connsiteX5" fmla="*/ 222690 w 3169667"/>
              <a:gd name="connsiteY5" fmla="*/ 2093524 h 3059127"/>
              <a:gd name="connsiteX6" fmla="*/ 0 w 3169667"/>
              <a:gd name="connsiteY6" fmla="*/ 1214051 h 3059127"/>
              <a:gd name="connsiteX7" fmla="*/ 9526 w 3169667"/>
              <a:gd name="connsiteY7" fmla="*/ 1025403 h 3059127"/>
              <a:gd name="connsiteX8" fmla="*/ 21905 w 3169667"/>
              <a:gd name="connsiteY8" fmla="*/ 944290 h 3059127"/>
              <a:gd name="connsiteX9" fmla="*/ 1064781 w 3169667"/>
              <a:gd name="connsiteY9" fmla="*/ 431234 h 3059127"/>
              <a:gd name="connsiteX10" fmla="*/ 1063399 w 3169667"/>
              <a:gd name="connsiteY10" fmla="*/ 432374 h 3059127"/>
              <a:gd name="connsiteX11" fmla="*/ 739617 w 3169667"/>
              <a:gd name="connsiteY11" fmla="*/ 1214051 h 3059127"/>
              <a:gd name="connsiteX12" fmla="*/ 1845076 w 3169667"/>
              <a:gd name="connsiteY12" fmla="*/ 2319510 h 3059127"/>
              <a:gd name="connsiteX13" fmla="*/ 2761739 w 3169667"/>
              <a:gd name="connsiteY13" fmla="*/ 1832124 h 3059127"/>
              <a:gd name="connsiteX14" fmla="*/ 2804194 w 3169667"/>
              <a:gd name="connsiteY14" fmla="*/ 1753905 h 3059127"/>
              <a:gd name="connsiteX15" fmla="*/ 3169667 w 3169667"/>
              <a:gd name="connsiteY15" fmla="*/ 2496792 h 3059127"/>
              <a:gd name="connsiteX16" fmla="*/ 3149741 w 3169667"/>
              <a:gd name="connsiteY16" fmla="*/ 2518717 h 3059127"/>
              <a:gd name="connsiteX17" fmla="*/ 1845076 w 3169667"/>
              <a:gd name="connsiteY17" fmla="*/ 3059127 h 3059127"/>
              <a:gd name="connsiteX18" fmla="*/ 222690 w 3169667"/>
              <a:gd name="connsiteY18" fmla="*/ 2093524 h 3059127"/>
            </a:gdLst>
            <a:rect l="l" t="t" r="r" b="b"/>
            <a:pathLst>
              <a:path w="3169667" h="3059127">
                <a:moveTo>
                  <a:pt x="1688525" y="124375"/>
                </a:moveTo>
                <a:lnTo>
                  <a:pt x="1941338" y="0"/>
                </a:lnTo>
                <a:lnTo>
                  <a:pt x="2000773" y="120812"/>
                </a:lnTo>
                <a:lnTo>
                  <a:pt x="1958102" y="114300"/>
                </a:lnTo>
                <a:cubicBezTo>
                  <a:pt x="1920940" y="110526"/>
                  <a:pt x="1883233" y="108593"/>
                  <a:pt x="1845075" y="108593"/>
                </a:cubicBezTo>
                <a:close/>
                <a:moveTo>
                  <a:pt x="222690" y="2093524"/>
                </a:moveTo>
                <a:cubicBezTo>
                  <a:pt x="80671" y="1832089"/>
                  <a:pt x="0" y="1532491"/>
                  <a:pt x="0" y="1214051"/>
                </a:cubicBezTo>
                <a:cubicBezTo>
                  <a:pt x="0" y="1150363"/>
                  <a:pt x="3227" y="1087429"/>
                  <a:pt x="9526" y="1025403"/>
                </a:cubicBezTo>
                <a:lnTo>
                  <a:pt x="21905" y="944290"/>
                </a:lnTo>
                <a:lnTo>
                  <a:pt x="1064781" y="431234"/>
                </a:lnTo>
                <a:lnTo>
                  <a:pt x="1063399" y="432374"/>
                </a:lnTo>
                <a:cubicBezTo>
                  <a:pt x="863350" y="632423"/>
                  <a:pt x="739618" y="908787"/>
                  <a:pt x="739617" y="1214051"/>
                </a:cubicBezTo>
                <a:cubicBezTo>
                  <a:pt x="739617" y="1824579"/>
                  <a:pt x="1234548" y="2319510"/>
                  <a:pt x="1845076" y="2319510"/>
                </a:cubicBezTo>
                <a:cubicBezTo>
                  <a:pt x="2226656" y="2319510"/>
                  <a:pt x="2563080" y="2126177"/>
                  <a:pt x="2761739" y="1832124"/>
                </a:cubicBezTo>
                <a:lnTo>
                  <a:pt x="2804194" y="1753905"/>
                </a:lnTo>
                <a:lnTo>
                  <a:pt x="3169667" y="2496792"/>
                </a:lnTo>
                <a:lnTo>
                  <a:pt x="3149741" y="2518717"/>
                </a:lnTo>
                <a:cubicBezTo>
                  <a:pt x="2815848" y="2852610"/>
                  <a:pt x="2354579" y="3059127"/>
                  <a:pt x="1845076" y="3059127"/>
                </a:cubicBezTo>
                <a:cubicBezTo>
                  <a:pt x="1144508" y="3059127"/>
                  <a:pt x="535134" y="2668680"/>
                  <a:pt x="222690" y="209352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9074824" y="4165390"/>
            <a:ext cx="3117177" cy="2692611"/>
          </a:xfrm>
          <a:custGeom>
            <a:avLst/>
            <a:gdLst>
              <a:gd name="connsiteX0" fmla="*/ 2070310 w 3117177"/>
              <a:gd name="connsiteY0" fmla="*/ 0 h 2692611"/>
              <a:gd name="connsiteX1" fmla="*/ 3057143 w 3117177"/>
              <a:gd name="connsiteY1" fmla="*/ 249875 h 2692611"/>
              <a:gd name="connsiteX2" fmla="*/ 3117177 w 3117177"/>
              <a:gd name="connsiteY2" fmla="*/ 286347 h 2692611"/>
              <a:gd name="connsiteX3" fmla="*/ 3117177 w 3117177"/>
              <a:gd name="connsiteY3" fmla="*/ 2692611 h 2692611"/>
              <a:gd name="connsiteX4" fmla="*/ 95512 w 3117177"/>
              <a:gd name="connsiteY4" fmla="*/ 2692611 h 2692611"/>
              <a:gd name="connsiteX5" fmla="*/ 93077 w 3117177"/>
              <a:gd name="connsiteY5" fmla="*/ 2685957 h 2692611"/>
              <a:gd name="connsiteX6" fmla="*/ 0 w 3117177"/>
              <a:gd name="connsiteY6" fmla="*/ 2070310 h 2692611"/>
              <a:gd name="connsiteX7" fmla="*/ 2070310 w 3117177"/>
              <a:gd name="connsiteY7" fmla="*/ 0 h 2692611"/>
            </a:gdLst>
            <a:rect l="l" t="t" r="r" b="b"/>
            <a:pathLst>
              <a:path w="3117177" h="2692611">
                <a:moveTo>
                  <a:pt x="2070310" y="0"/>
                </a:moveTo>
                <a:cubicBezTo>
                  <a:pt x="2427623" y="0"/>
                  <a:pt x="2763794" y="90519"/>
                  <a:pt x="3057143" y="249875"/>
                </a:cubicBezTo>
                <a:lnTo>
                  <a:pt x="3117177" y="286347"/>
                </a:lnTo>
                <a:lnTo>
                  <a:pt x="3117177" y="2692611"/>
                </a:lnTo>
                <a:lnTo>
                  <a:pt x="95512" y="2692611"/>
                </a:lnTo>
                <a:lnTo>
                  <a:pt x="93077" y="2685957"/>
                </a:lnTo>
                <a:cubicBezTo>
                  <a:pt x="32587" y="2491475"/>
                  <a:pt x="0" y="2284698"/>
                  <a:pt x="0" y="2070310"/>
                </a:cubicBezTo>
                <a:cubicBezTo>
                  <a:pt x="0" y="926909"/>
                  <a:pt x="926909" y="0"/>
                  <a:pt x="2070310" y="0"/>
                </a:cubicBezTo>
                <a:close/>
              </a:path>
            </a:pathLst>
          </a:custGeom>
          <a:noFill/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543309" y="2314548"/>
            <a:ext cx="5552692" cy="23334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4100">
                <a:ln w="12700">
                  <a:noFill/>
                </a:ln>
                <a:solidFill>
                  <a:srgbClr val="0D0D0D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宾馆工作汇报PPT设计</a:t>
            </a:r>
            <a:endParaRPr kumimoji="1" lang="zh-CN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19840" t="1453" r="31012" b="18973"/>
          <a:stretch>
            <a:fillRect/>
          </a:stretch>
        </p:blipFill>
        <p:spPr>
          <a:xfrm rot="0" flipH="0" flipV="0">
            <a:off x="6096000" y="4414822"/>
            <a:ext cx="2682691" cy="2443178"/>
          </a:xfrm>
          <a:custGeom>
            <a:avLst/>
            <a:gdLst>
              <a:gd name="connsiteX0" fmla="*/ 1341346 w 2682691"/>
              <a:gd name="connsiteY0" fmla="*/ 536512 h 2443178"/>
              <a:gd name="connsiteX1" fmla="*/ 536512 w 2682691"/>
              <a:gd name="connsiteY1" fmla="*/ 1341346 h 2443178"/>
              <a:gd name="connsiteX2" fmla="*/ 1341346 w 2682691"/>
              <a:gd name="connsiteY2" fmla="*/ 2146180 h 2443178"/>
              <a:gd name="connsiteX3" fmla="*/ 2146180 w 2682691"/>
              <a:gd name="connsiteY3" fmla="*/ 1341346 h 2443178"/>
              <a:gd name="connsiteX4" fmla="*/ 1341346 w 2682691"/>
              <a:gd name="connsiteY4" fmla="*/ 536512 h 2443178"/>
              <a:gd name="connsiteX5" fmla="*/ 1341346 w 2682691"/>
              <a:gd name="connsiteY5" fmla="*/ 0 h 2443178"/>
              <a:gd name="connsiteX6" fmla="*/ 2682691 w 2682691"/>
              <a:gd name="connsiteY6" fmla="*/ 1341346 h 2443178"/>
              <a:gd name="connsiteX7" fmla="*/ 2194566 w 2682691"/>
              <a:gd name="connsiteY7" fmla="*/ 2376393 h 2443178"/>
              <a:gd name="connsiteX8" fmla="*/ 2105256 w 2682691"/>
              <a:gd name="connsiteY8" fmla="*/ 2443178 h 2443178"/>
              <a:gd name="connsiteX9" fmla="*/ 577436 w 2682691"/>
              <a:gd name="connsiteY9" fmla="*/ 2443178 h 2443178"/>
              <a:gd name="connsiteX10" fmla="*/ 488125 w 2682691"/>
              <a:gd name="connsiteY10" fmla="*/ 2376393 h 2443178"/>
              <a:gd name="connsiteX11" fmla="*/ 0 w 2682691"/>
              <a:gd name="connsiteY11" fmla="*/ 1341346 h 2443178"/>
              <a:gd name="connsiteX12" fmla="*/ 1341346 w 2682691"/>
              <a:gd name="connsiteY12" fmla="*/ 0 h 2443178"/>
            </a:gdLst>
            <a:rect l="l" t="t" r="r" b="b"/>
            <a:pathLst>
              <a:path w="2682691" h="2443178">
                <a:moveTo>
                  <a:pt x="1341346" y="536512"/>
                </a:moveTo>
                <a:cubicBezTo>
                  <a:pt x="896848" y="536512"/>
                  <a:pt x="536512" y="896848"/>
                  <a:pt x="536512" y="1341346"/>
                </a:cubicBezTo>
                <a:cubicBezTo>
                  <a:pt x="536512" y="1785843"/>
                  <a:pt x="896848" y="2146180"/>
                  <a:pt x="1341346" y="2146180"/>
                </a:cubicBezTo>
                <a:cubicBezTo>
                  <a:pt x="1785843" y="2146180"/>
                  <a:pt x="2146180" y="1785843"/>
                  <a:pt x="2146180" y="1341346"/>
                </a:cubicBezTo>
                <a:cubicBezTo>
                  <a:pt x="2146180" y="896848"/>
                  <a:pt x="1785843" y="536512"/>
                  <a:pt x="1341346" y="536512"/>
                </a:cubicBezTo>
                <a:close/>
                <a:moveTo>
                  <a:pt x="1341346" y="0"/>
                </a:moveTo>
                <a:cubicBezTo>
                  <a:pt x="2082150" y="0"/>
                  <a:pt x="2682691" y="600541"/>
                  <a:pt x="2682691" y="1341346"/>
                </a:cubicBezTo>
                <a:cubicBezTo>
                  <a:pt x="2682691" y="1758048"/>
                  <a:pt x="2492676" y="2130371"/>
                  <a:pt x="2194566" y="2376393"/>
                </a:cubicBezTo>
                <a:lnTo>
                  <a:pt x="2105256" y="2443178"/>
                </a:lnTo>
                <a:lnTo>
                  <a:pt x="577436" y="2443178"/>
                </a:lnTo>
                <a:lnTo>
                  <a:pt x="488125" y="2376393"/>
                </a:lnTo>
                <a:cubicBezTo>
                  <a:pt x="190015" y="2130371"/>
                  <a:pt x="0" y="1758048"/>
                  <a:pt x="0" y="1341346"/>
                </a:cubicBezTo>
                <a:cubicBezTo>
                  <a:pt x="0" y="600541"/>
                  <a:pt x="600541" y="0"/>
                  <a:pt x="1341346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7" name="标题 1"/>
          <p:cNvSpPr txBox="1"/>
          <p:nvPr/>
        </p:nvSpPr>
        <p:spPr>
          <a:xfrm rot="0" flipH="0" flipV="0">
            <a:off x="5932259" y="4251080"/>
            <a:ext cx="3010175" cy="2606921"/>
          </a:xfrm>
          <a:custGeom>
            <a:avLst/>
            <a:gdLst>
              <a:gd name="connsiteX0" fmla="*/ 1505087 w 3010175"/>
              <a:gd name="connsiteY0" fmla="*/ 0 h 2606921"/>
              <a:gd name="connsiteX1" fmla="*/ 3010175 w 3010175"/>
              <a:gd name="connsiteY1" fmla="*/ 1505088 h 2606921"/>
              <a:gd name="connsiteX2" fmla="*/ 2569345 w 3010175"/>
              <a:gd name="connsiteY2" fmla="*/ 2569346 h 2606921"/>
              <a:gd name="connsiteX3" fmla="*/ 2528002 w 3010175"/>
              <a:gd name="connsiteY3" fmla="*/ 2606921 h 2606921"/>
              <a:gd name="connsiteX4" fmla="*/ 482173 w 3010175"/>
              <a:gd name="connsiteY4" fmla="*/ 2606921 h 2606921"/>
              <a:gd name="connsiteX5" fmla="*/ 440830 w 3010175"/>
              <a:gd name="connsiteY5" fmla="*/ 2569346 h 2606921"/>
              <a:gd name="connsiteX6" fmla="*/ 0 w 3010175"/>
              <a:gd name="connsiteY6" fmla="*/ 1505088 h 2606921"/>
              <a:gd name="connsiteX7" fmla="*/ 1505087 w 3010175"/>
              <a:gd name="connsiteY7" fmla="*/ 0 h 2606921"/>
            </a:gdLst>
            <a:rect l="l" t="t" r="r" b="b"/>
            <a:pathLst>
              <a:path w="3010175" h="2606921">
                <a:moveTo>
                  <a:pt x="1505087" y="0"/>
                </a:moveTo>
                <a:cubicBezTo>
                  <a:pt x="2336324" y="0"/>
                  <a:pt x="3010175" y="673851"/>
                  <a:pt x="3010175" y="1505088"/>
                </a:cubicBezTo>
                <a:cubicBezTo>
                  <a:pt x="3010175" y="1920707"/>
                  <a:pt x="2841712" y="2296979"/>
                  <a:pt x="2569345" y="2569346"/>
                </a:cubicBezTo>
                <a:lnTo>
                  <a:pt x="2528002" y="2606921"/>
                </a:lnTo>
                <a:lnTo>
                  <a:pt x="482173" y="2606921"/>
                </a:lnTo>
                <a:lnTo>
                  <a:pt x="440830" y="2569346"/>
                </a:lnTo>
                <a:cubicBezTo>
                  <a:pt x="168462" y="2296979"/>
                  <a:pt x="0" y="1920707"/>
                  <a:pt x="0" y="1505088"/>
                </a:cubicBezTo>
                <a:cubicBezTo>
                  <a:pt x="0" y="673851"/>
                  <a:pt x="673850" y="0"/>
                  <a:pt x="1505087" y="0"/>
                </a:cubicBezTo>
                <a:close/>
              </a:path>
            </a:pathLst>
          </a:custGeom>
          <a:noFill/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288119" y="0"/>
            <a:ext cx="5903881" cy="5035911"/>
          </a:xfrm>
          <a:custGeom>
            <a:avLst/>
            <a:gdLst>
              <a:gd name="connsiteX0" fmla="*/ 167590 w 5903881"/>
              <a:gd name="connsiteY0" fmla="*/ 0 h 5035911"/>
              <a:gd name="connsiteX1" fmla="*/ 682677 w 5903881"/>
              <a:gd name="connsiteY1" fmla="*/ 0 h 5035911"/>
              <a:gd name="connsiteX2" fmla="*/ 641021 w 5903881"/>
              <a:gd name="connsiteY2" fmla="*/ 113812 h 5035911"/>
              <a:gd name="connsiteX3" fmla="*/ 487343 w 5903881"/>
              <a:gd name="connsiteY3" fmla="*/ 1130300 h 5035911"/>
              <a:gd name="connsiteX4" fmla="*/ 3905610 w 5903881"/>
              <a:gd name="connsiteY4" fmla="*/ 4548568 h 5035911"/>
              <a:gd name="connsiteX5" fmla="*/ 5816796 w 5903881"/>
              <a:gd name="connsiteY5" fmla="*/ 3964782 h 5035911"/>
              <a:gd name="connsiteX6" fmla="*/ 5903881 w 5903881"/>
              <a:gd name="connsiteY6" fmla="*/ 3899661 h 5035911"/>
              <a:gd name="connsiteX7" fmla="*/ 5903881 w 5903881"/>
              <a:gd name="connsiteY7" fmla="*/ 4485968 h 5035911"/>
              <a:gd name="connsiteX8" fmla="*/ 5767257 w 5903881"/>
              <a:gd name="connsiteY8" fmla="*/ 4564525 h 5035911"/>
              <a:gd name="connsiteX9" fmla="*/ 3905611 w 5903881"/>
              <a:gd name="connsiteY9" fmla="*/ 5035911 h 5035911"/>
              <a:gd name="connsiteX10" fmla="*/ 0 w 5903881"/>
              <a:gd name="connsiteY10" fmla="*/ 1130300 h 5035911"/>
              <a:gd name="connsiteX11" fmla="*/ 79349 w 5903881"/>
              <a:gd name="connsiteY11" fmla="*/ 343184 h 5035911"/>
            </a:gdLst>
            <a:rect l="l" t="t" r="r" b="b"/>
            <a:pathLst>
              <a:path w="5903881" h="5035911">
                <a:moveTo>
                  <a:pt x="167590" y="0"/>
                </a:moveTo>
                <a:lnTo>
                  <a:pt x="682677" y="0"/>
                </a:lnTo>
                <a:lnTo>
                  <a:pt x="641021" y="113812"/>
                </a:lnTo>
                <a:cubicBezTo>
                  <a:pt x="541146" y="434920"/>
                  <a:pt x="487343" y="776327"/>
                  <a:pt x="487343" y="1130300"/>
                </a:cubicBezTo>
                <a:cubicBezTo>
                  <a:pt x="487343" y="3018157"/>
                  <a:pt x="2017753" y="4548568"/>
                  <a:pt x="3905610" y="4548568"/>
                </a:cubicBezTo>
                <a:cubicBezTo>
                  <a:pt x="4613556" y="4548568"/>
                  <a:pt x="5271237" y="4333354"/>
                  <a:pt x="5816796" y="3964782"/>
                </a:cubicBezTo>
                <a:lnTo>
                  <a:pt x="5903881" y="3899661"/>
                </a:lnTo>
                <a:lnTo>
                  <a:pt x="5903881" y="4485968"/>
                </a:lnTo>
                <a:lnTo>
                  <a:pt x="5767257" y="4564525"/>
                </a:lnTo>
                <a:cubicBezTo>
                  <a:pt x="5213858" y="4865149"/>
                  <a:pt x="4579676" y="5035911"/>
                  <a:pt x="3905611" y="5035911"/>
                </a:cubicBezTo>
                <a:cubicBezTo>
                  <a:pt x="1748602" y="5035911"/>
                  <a:pt x="0" y="3287309"/>
                  <a:pt x="0" y="1130300"/>
                </a:cubicBezTo>
                <a:cubicBezTo>
                  <a:pt x="0" y="860674"/>
                  <a:pt x="27322" y="597429"/>
                  <a:pt x="79349" y="34318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9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16854" t="0" r="16854" b="0"/>
          <a:stretch>
            <a:fillRect/>
          </a:stretch>
        </p:blipFill>
        <p:spPr>
          <a:xfrm rot="0" flipH="0" flipV="0">
            <a:off x="6472286" y="1"/>
            <a:ext cx="5719714" cy="4836011"/>
          </a:xfrm>
          <a:custGeom>
            <a:avLst/>
            <a:gdLst>
              <a:gd name="connsiteX0" fmla="*/ 173273 w 5719714"/>
              <a:gd name="connsiteY0" fmla="*/ 0 h 4836011"/>
              <a:gd name="connsiteX1" fmla="*/ 5719714 w 5719714"/>
              <a:gd name="connsiteY1" fmla="*/ 0 h 4836011"/>
              <a:gd name="connsiteX2" fmla="*/ 5719714 w 5719714"/>
              <a:gd name="connsiteY2" fmla="*/ 4250521 h 4836011"/>
              <a:gd name="connsiteX3" fmla="*/ 5495305 w 5719714"/>
              <a:gd name="connsiteY3" fmla="*/ 4386853 h 4836011"/>
              <a:gd name="connsiteX4" fmla="*/ 3721444 w 5719714"/>
              <a:gd name="connsiteY4" fmla="*/ 4836011 h 4836011"/>
              <a:gd name="connsiteX5" fmla="*/ 0 w 5719714"/>
              <a:gd name="connsiteY5" fmla="*/ 1114566 h 4836011"/>
              <a:gd name="connsiteX6" fmla="*/ 138057 w 5719714"/>
              <a:gd name="connsiteY6" fmla="*/ 106820 h 4836011"/>
            </a:gdLst>
            <a:rect l="l" t="t" r="r" b="b"/>
            <a:pathLst>
              <a:path w="5719714" h="4836011">
                <a:moveTo>
                  <a:pt x="173273" y="0"/>
                </a:moveTo>
                <a:lnTo>
                  <a:pt x="5719714" y="0"/>
                </a:lnTo>
                <a:lnTo>
                  <a:pt x="5719714" y="4250521"/>
                </a:lnTo>
                <a:lnTo>
                  <a:pt x="5495305" y="4386853"/>
                </a:lnTo>
                <a:cubicBezTo>
                  <a:pt x="4968001" y="4673302"/>
                  <a:pt x="4363724" y="4836011"/>
                  <a:pt x="3721444" y="4836011"/>
                </a:cubicBezTo>
                <a:cubicBezTo>
                  <a:pt x="1666147" y="4836011"/>
                  <a:pt x="0" y="3169863"/>
                  <a:pt x="0" y="1114566"/>
                </a:cubicBezTo>
                <a:cubicBezTo>
                  <a:pt x="0" y="765327"/>
                  <a:pt x="48107" y="427323"/>
                  <a:pt x="138057" y="10682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" name="标题 1"/>
          <p:cNvSpPr txBox="1"/>
          <p:nvPr/>
        </p:nvSpPr>
        <p:spPr>
          <a:xfrm rot="0" flipH="0" flipV="0">
            <a:off x="6365605" y="4361358"/>
            <a:ext cx="289731" cy="289731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8523094" y="4999754"/>
            <a:ext cx="1103458" cy="1103458"/>
          </a:xfrm>
          <a:prstGeom prst="ellipse">
            <a:avLst/>
          </a:prstGeom>
          <a:solidFill>
            <a:schemeClr val="accent1"/>
          </a:solidFill>
          <a:ln w="508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663623" y="5191483"/>
            <a:ext cx="822400" cy="720000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43308" y="765544"/>
            <a:ext cx="2423671" cy="300967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" y="0"/>
            <a:ext cx="932501" cy="807804"/>
          </a:xfrm>
          <a:custGeom>
            <a:avLst/>
            <a:gdLst>
              <a:gd name="connsiteX0" fmla="*/ 639418 w 932501"/>
              <a:gd name="connsiteY0" fmla="*/ 0 h 807804"/>
              <a:gd name="connsiteX1" fmla="*/ 932501 w 932501"/>
              <a:gd name="connsiteY1" fmla="*/ 0 h 807804"/>
              <a:gd name="connsiteX2" fmla="*/ 924670 w 932501"/>
              <a:gd name="connsiteY2" fmla="*/ 77688 h 807804"/>
              <a:gd name="connsiteX3" fmla="*/ 28847 w 932501"/>
              <a:gd name="connsiteY3" fmla="*/ 807804 h 807804"/>
              <a:gd name="connsiteX4" fmla="*/ 0 w 932501"/>
              <a:gd name="connsiteY4" fmla="*/ 806348 h 807804"/>
              <a:gd name="connsiteX5" fmla="*/ 0 w 932501"/>
              <a:gd name="connsiteY5" fmla="*/ 511813 h 807804"/>
              <a:gd name="connsiteX6" fmla="*/ 28847 w 932501"/>
              <a:gd name="connsiteY6" fmla="*/ 514721 h 807804"/>
              <a:gd name="connsiteX7" fmla="*/ 637541 w 932501"/>
              <a:gd name="connsiteY7" fmla="*/ 18621 h 807804"/>
            </a:gdLst>
            <a:rect l="l" t="t" r="r" b="b"/>
            <a:pathLst>
              <a:path w="932501" h="807804">
                <a:moveTo>
                  <a:pt x="639418" y="0"/>
                </a:moveTo>
                <a:lnTo>
                  <a:pt x="932501" y="0"/>
                </a:lnTo>
                <a:lnTo>
                  <a:pt x="924670" y="77688"/>
                </a:lnTo>
                <a:cubicBezTo>
                  <a:pt x="839405" y="494364"/>
                  <a:pt x="470730" y="807804"/>
                  <a:pt x="28847" y="807804"/>
                </a:cubicBezTo>
                <a:lnTo>
                  <a:pt x="0" y="806348"/>
                </a:lnTo>
                <a:lnTo>
                  <a:pt x="0" y="511813"/>
                </a:lnTo>
                <a:lnTo>
                  <a:pt x="28847" y="514721"/>
                </a:lnTo>
                <a:cubicBezTo>
                  <a:pt x="329098" y="514721"/>
                  <a:pt x="579606" y="301745"/>
                  <a:pt x="637541" y="18621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591129" y="4926639"/>
            <a:ext cx="2056113" cy="529687"/>
          </a:xfrm>
          <a:prstGeom prst="round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659969" y="5022205"/>
            <a:ext cx="1918433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主持人: AiPPT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3333950" y="4926639"/>
            <a:ext cx="2174680" cy="5296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3402790" y="5022205"/>
            <a:ext cx="2028354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时间：20XX.XX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4140641" y="562268"/>
            <a:ext cx="1544854" cy="707517"/>
          </a:xfrm>
          <a:custGeom>
            <a:avLst/>
            <a:gdLst>
              <a:gd name="connsiteX0" fmla="*/ 1478617 w 1544854"/>
              <a:gd name="connsiteY0" fmla="*/ 595083 h 707517"/>
              <a:gd name="connsiteX1" fmla="*/ 1534834 w 1544854"/>
              <a:gd name="connsiteY1" fmla="*/ 651300 h 707517"/>
              <a:gd name="connsiteX2" fmla="*/ 1478617 w 1544854"/>
              <a:gd name="connsiteY2" fmla="*/ 707517 h 707517"/>
              <a:gd name="connsiteX3" fmla="*/ 1422400 w 1544854"/>
              <a:gd name="connsiteY3" fmla="*/ 651300 h 707517"/>
              <a:gd name="connsiteX4" fmla="*/ 1478617 w 1544854"/>
              <a:gd name="connsiteY4" fmla="*/ 595083 h 707517"/>
              <a:gd name="connsiteX5" fmla="*/ 1275417 w 1544854"/>
              <a:gd name="connsiteY5" fmla="*/ 595083 h 707517"/>
              <a:gd name="connsiteX6" fmla="*/ 1331634 w 1544854"/>
              <a:gd name="connsiteY6" fmla="*/ 651300 h 707517"/>
              <a:gd name="connsiteX7" fmla="*/ 1275417 w 1544854"/>
              <a:gd name="connsiteY7" fmla="*/ 707517 h 707517"/>
              <a:gd name="connsiteX8" fmla="*/ 1219200 w 1544854"/>
              <a:gd name="connsiteY8" fmla="*/ 651300 h 707517"/>
              <a:gd name="connsiteX9" fmla="*/ 1275417 w 1544854"/>
              <a:gd name="connsiteY9" fmla="*/ 595083 h 707517"/>
              <a:gd name="connsiteX10" fmla="*/ 1072217 w 1544854"/>
              <a:gd name="connsiteY10" fmla="*/ 595083 h 707517"/>
              <a:gd name="connsiteX11" fmla="*/ 1128434 w 1544854"/>
              <a:gd name="connsiteY11" fmla="*/ 651300 h 707517"/>
              <a:gd name="connsiteX12" fmla="*/ 1072217 w 1544854"/>
              <a:gd name="connsiteY12" fmla="*/ 707517 h 707517"/>
              <a:gd name="connsiteX13" fmla="*/ 1016000 w 1544854"/>
              <a:gd name="connsiteY13" fmla="*/ 651300 h 707517"/>
              <a:gd name="connsiteX14" fmla="*/ 1072217 w 1544854"/>
              <a:gd name="connsiteY14" fmla="*/ 595083 h 707517"/>
              <a:gd name="connsiteX15" fmla="*/ 869017 w 1544854"/>
              <a:gd name="connsiteY15" fmla="*/ 595083 h 707517"/>
              <a:gd name="connsiteX16" fmla="*/ 925234 w 1544854"/>
              <a:gd name="connsiteY16" fmla="*/ 651300 h 707517"/>
              <a:gd name="connsiteX17" fmla="*/ 869017 w 1544854"/>
              <a:gd name="connsiteY17" fmla="*/ 707517 h 707517"/>
              <a:gd name="connsiteX18" fmla="*/ 812800 w 1544854"/>
              <a:gd name="connsiteY18" fmla="*/ 651300 h 707517"/>
              <a:gd name="connsiteX19" fmla="*/ 869017 w 1544854"/>
              <a:gd name="connsiteY19" fmla="*/ 595083 h 707517"/>
              <a:gd name="connsiteX20" fmla="*/ 665817 w 1544854"/>
              <a:gd name="connsiteY20" fmla="*/ 595083 h 707517"/>
              <a:gd name="connsiteX21" fmla="*/ 722034 w 1544854"/>
              <a:gd name="connsiteY21" fmla="*/ 651300 h 707517"/>
              <a:gd name="connsiteX22" fmla="*/ 665817 w 1544854"/>
              <a:gd name="connsiteY22" fmla="*/ 707517 h 707517"/>
              <a:gd name="connsiteX23" fmla="*/ 609600 w 1544854"/>
              <a:gd name="connsiteY23" fmla="*/ 651300 h 707517"/>
              <a:gd name="connsiteX24" fmla="*/ 665817 w 1544854"/>
              <a:gd name="connsiteY24" fmla="*/ 595083 h 707517"/>
              <a:gd name="connsiteX25" fmla="*/ 462617 w 1544854"/>
              <a:gd name="connsiteY25" fmla="*/ 595083 h 707517"/>
              <a:gd name="connsiteX26" fmla="*/ 518834 w 1544854"/>
              <a:gd name="connsiteY26" fmla="*/ 651300 h 707517"/>
              <a:gd name="connsiteX27" fmla="*/ 462617 w 1544854"/>
              <a:gd name="connsiteY27" fmla="*/ 707517 h 707517"/>
              <a:gd name="connsiteX28" fmla="*/ 406400 w 1544854"/>
              <a:gd name="connsiteY28" fmla="*/ 651300 h 707517"/>
              <a:gd name="connsiteX29" fmla="*/ 462617 w 1544854"/>
              <a:gd name="connsiteY29" fmla="*/ 595083 h 707517"/>
              <a:gd name="connsiteX30" fmla="*/ 259417 w 1544854"/>
              <a:gd name="connsiteY30" fmla="*/ 595083 h 707517"/>
              <a:gd name="connsiteX31" fmla="*/ 315634 w 1544854"/>
              <a:gd name="connsiteY31" fmla="*/ 651300 h 707517"/>
              <a:gd name="connsiteX32" fmla="*/ 259417 w 1544854"/>
              <a:gd name="connsiteY32" fmla="*/ 707517 h 707517"/>
              <a:gd name="connsiteX33" fmla="*/ 203200 w 1544854"/>
              <a:gd name="connsiteY33" fmla="*/ 651300 h 707517"/>
              <a:gd name="connsiteX34" fmla="*/ 259417 w 1544854"/>
              <a:gd name="connsiteY34" fmla="*/ 595083 h 707517"/>
              <a:gd name="connsiteX35" fmla="*/ 56217 w 1544854"/>
              <a:gd name="connsiteY35" fmla="*/ 595083 h 707517"/>
              <a:gd name="connsiteX36" fmla="*/ 112434 w 1544854"/>
              <a:gd name="connsiteY36" fmla="*/ 651300 h 707517"/>
              <a:gd name="connsiteX37" fmla="*/ 56217 w 1544854"/>
              <a:gd name="connsiteY37" fmla="*/ 707517 h 707517"/>
              <a:gd name="connsiteX38" fmla="*/ 0 w 1544854"/>
              <a:gd name="connsiteY38" fmla="*/ 651300 h 707517"/>
              <a:gd name="connsiteX39" fmla="*/ 56217 w 1544854"/>
              <a:gd name="connsiteY39" fmla="*/ 595083 h 707517"/>
              <a:gd name="connsiteX40" fmla="*/ 1481957 w 1544854"/>
              <a:gd name="connsiteY40" fmla="*/ 396722 h 707517"/>
              <a:gd name="connsiteX41" fmla="*/ 1538174 w 1544854"/>
              <a:gd name="connsiteY41" fmla="*/ 452939 h 707517"/>
              <a:gd name="connsiteX42" fmla="*/ 1481957 w 1544854"/>
              <a:gd name="connsiteY42" fmla="*/ 509156 h 707517"/>
              <a:gd name="connsiteX43" fmla="*/ 1425740 w 1544854"/>
              <a:gd name="connsiteY43" fmla="*/ 452939 h 707517"/>
              <a:gd name="connsiteX44" fmla="*/ 1481957 w 1544854"/>
              <a:gd name="connsiteY44" fmla="*/ 396722 h 707517"/>
              <a:gd name="connsiteX45" fmla="*/ 1278757 w 1544854"/>
              <a:gd name="connsiteY45" fmla="*/ 396722 h 707517"/>
              <a:gd name="connsiteX46" fmla="*/ 1334974 w 1544854"/>
              <a:gd name="connsiteY46" fmla="*/ 452939 h 707517"/>
              <a:gd name="connsiteX47" fmla="*/ 1278757 w 1544854"/>
              <a:gd name="connsiteY47" fmla="*/ 509156 h 707517"/>
              <a:gd name="connsiteX48" fmla="*/ 1222540 w 1544854"/>
              <a:gd name="connsiteY48" fmla="*/ 452939 h 707517"/>
              <a:gd name="connsiteX49" fmla="*/ 1278757 w 1544854"/>
              <a:gd name="connsiteY49" fmla="*/ 396722 h 707517"/>
              <a:gd name="connsiteX50" fmla="*/ 1075557 w 1544854"/>
              <a:gd name="connsiteY50" fmla="*/ 396722 h 707517"/>
              <a:gd name="connsiteX51" fmla="*/ 1131774 w 1544854"/>
              <a:gd name="connsiteY51" fmla="*/ 452939 h 707517"/>
              <a:gd name="connsiteX52" fmla="*/ 1075557 w 1544854"/>
              <a:gd name="connsiteY52" fmla="*/ 509156 h 707517"/>
              <a:gd name="connsiteX53" fmla="*/ 1019340 w 1544854"/>
              <a:gd name="connsiteY53" fmla="*/ 452939 h 707517"/>
              <a:gd name="connsiteX54" fmla="*/ 1075557 w 1544854"/>
              <a:gd name="connsiteY54" fmla="*/ 396722 h 707517"/>
              <a:gd name="connsiteX55" fmla="*/ 872357 w 1544854"/>
              <a:gd name="connsiteY55" fmla="*/ 396722 h 707517"/>
              <a:gd name="connsiteX56" fmla="*/ 928574 w 1544854"/>
              <a:gd name="connsiteY56" fmla="*/ 452939 h 707517"/>
              <a:gd name="connsiteX57" fmla="*/ 872357 w 1544854"/>
              <a:gd name="connsiteY57" fmla="*/ 509156 h 707517"/>
              <a:gd name="connsiteX58" fmla="*/ 816140 w 1544854"/>
              <a:gd name="connsiteY58" fmla="*/ 452939 h 707517"/>
              <a:gd name="connsiteX59" fmla="*/ 872357 w 1544854"/>
              <a:gd name="connsiteY59" fmla="*/ 396722 h 707517"/>
              <a:gd name="connsiteX60" fmla="*/ 669157 w 1544854"/>
              <a:gd name="connsiteY60" fmla="*/ 396722 h 707517"/>
              <a:gd name="connsiteX61" fmla="*/ 725374 w 1544854"/>
              <a:gd name="connsiteY61" fmla="*/ 452939 h 707517"/>
              <a:gd name="connsiteX62" fmla="*/ 669157 w 1544854"/>
              <a:gd name="connsiteY62" fmla="*/ 509156 h 707517"/>
              <a:gd name="connsiteX63" fmla="*/ 612940 w 1544854"/>
              <a:gd name="connsiteY63" fmla="*/ 452939 h 707517"/>
              <a:gd name="connsiteX64" fmla="*/ 669157 w 1544854"/>
              <a:gd name="connsiteY64" fmla="*/ 396722 h 707517"/>
              <a:gd name="connsiteX65" fmla="*/ 465957 w 1544854"/>
              <a:gd name="connsiteY65" fmla="*/ 396722 h 707517"/>
              <a:gd name="connsiteX66" fmla="*/ 522174 w 1544854"/>
              <a:gd name="connsiteY66" fmla="*/ 452939 h 707517"/>
              <a:gd name="connsiteX67" fmla="*/ 465957 w 1544854"/>
              <a:gd name="connsiteY67" fmla="*/ 509156 h 707517"/>
              <a:gd name="connsiteX68" fmla="*/ 409740 w 1544854"/>
              <a:gd name="connsiteY68" fmla="*/ 452939 h 707517"/>
              <a:gd name="connsiteX69" fmla="*/ 465957 w 1544854"/>
              <a:gd name="connsiteY69" fmla="*/ 396722 h 707517"/>
              <a:gd name="connsiteX70" fmla="*/ 262757 w 1544854"/>
              <a:gd name="connsiteY70" fmla="*/ 396722 h 707517"/>
              <a:gd name="connsiteX71" fmla="*/ 318974 w 1544854"/>
              <a:gd name="connsiteY71" fmla="*/ 452939 h 707517"/>
              <a:gd name="connsiteX72" fmla="*/ 262757 w 1544854"/>
              <a:gd name="connsiteY72" fmla="*/ 509156 h 707517"/>
              <a:gd name="connsiteX73" fmla="*/ 206540 w 1544854"/>
              <a:gd name="connsiteY73" fmla="*/ 452939 h 707517"/>
              <a:gd name="connsiteX74" fmla="*/ 262757 w 1544854"/>
              <a:gd name="connsiteY74" fmla="*/ 396722 h 707517"/>
              <a:gd name="connsiteX75" fmla="*/ 59557 w 1544854"/>
              <a:gd name="connsiteY75" fmla="*/ 396722 h 707517"/>
              <a:gd name="connsiteX76" fmla="*/ 115774 w 1544854"/>
              <a:gd name="connsiteY76" fmla="*/ 452939 h 707517"/>
              <a:gd name="connsiteX77" fmla="*/ 59557 w 1544854"/>
              <a:gd name="connsiteY77" fmla="*/ 509156 h 707517"/>
              <a:gd name="connsiteX78" fmla="*/ 3340 w 1544854"/>
              <a:gd name="connsiteY78" fmla="*/ 452939 h 707517"/>
              <a:gd name="connsiteX79" fmla="*/ 59557 w 1544854"/>
              <a:gd name="connsiteY79" fmla="*/ 396722 h 707517"/>
              <a:gd name="connsiteX80" fmla="*/ 1485297 w 1544854"/>
              <a:gd name="connsiteY80" fmla="*/ 198361 h 707517"/>
              <a:gd name="connsiteX81" fmla="*/ 1541514 w 1544854"/>
              <a:gd name="connsiteY81" fmla="*/ 254578 h 707517"/>
              <a:gd name="connsiteX82" fmla="*/ 1485297 w 1544854"/>
              <a:gd name="connsiteY82" fmla="*/ 310795 h 707517"/>
              <a:gd name="connsiteX83" fmla="*/ 1429080 w 1544854"/>
              <a:gd name="connsiteY83" fmla="*/ 254578 h 707517"/>
              <a:gd name="connsiteX84" fmla="*/ 1485297 w 1544854"/>
              <a:gd name="connsiteY84" fmla="*/ 198361 h 707517"/>
              <a:gd name="connsiteX85" fmla="*/ 1282097 w 1544854"/>
              <a:gd name="connsiteY85" fmla="*/ 198361 h 707517"/>
              <a:gd name="connsiteX86" fmla="*/ 1338314 w 1544854"/>
              <a:gd name="connsiteY86" fmla="*/ 254578 h 707517"/>
              <a:gd name="connsiteX87" fmla="*/ 1282097 w 1544854"/>
              <a:gd name="connsiteY87" fmla="*/ 310795 h 707517"/>
              <a:gd name="connsiteX88" fmla="*/ 1225880 w 1544854"/>
              <a:gd name="connsiteY88" fmla="*/ 254578 h 707517"/>
              <a:gd name="connsiteX89" fmla="*/ 1282097 w 1544854"/>
              <a:gd name="connsiteY89" fmla="*/ 198361 h 707517"/>
              <a:gd name="connsiteX90" fmla="*/ 1078897 w 1544854"/>
              <a:gd name="connsiteY90" fmla="*/ 198361 h 707517"/>
              <a:gd name="connsiteX91" fmla="*/ 1135114 w 1544854"/>
              <a:gd name="connsiteY91" fmla="*/ 254578 h 707517"/>
              <a:gd name="connsiteX92" fmla="*/ 1078897 w 1544854"/>
              <a:gd name="connsiteY92" fmla="*/ 310795 h 707517"/>
              <a:gd name="connsiteX93" fmla="*/ 1022680 w 1544854"/>
              <a:gd name="connsiteY93" fmla="*/ 254578 h 707517"/>
              <a:gd name="connsiteX94" fmla="*/ 1078897 w 1544854"/>
              <a:gd name="connsiteY94" fmla="*/ 198361 h 707517"/>
              <a:gd name="connsiteX95" fmla="*/ 875697 w 1544854"/>
              <a:gd name="connsiteY95" fmla="*/ 198361 h 707517"/>
              <a:gd name="connsiteX96" fmla="*/ 931914 w 1544854"/>
              <a:gd name="connsiteY96" fmla="*/ 254578 h 707517"/>
              <a:gd name="connsiteX97" fmla="*/ 875697 w 1544854"/>
              <a:gd name="connsiteY97" fmla="*/ 310795 h 707517"/>
              <a:gd name="connsiteX98" fmla="*/ 819480 w 1544854"/>
              <a:gd name="connsiteY98" fmla="*/ 254578 h 707517"/>
              <a:gd name="connsiteX99" fmla="*/ 875697 w 1544854"/>
              <a:gd name="connsiteY99" fmla="*/ 198361 h 707517"/>
              <a:gd name="connsiteX100" fmla="*/ 672497 w 1544854"/>
              <a:gd name="connsiteY100" fmla="*/ 198361 h 707517"/>
              <a:gd name="connsiteX101" fmla="*/ 728714 w 1544854"/>
              <a:gd name="connsiteY101" fmla="*/ 254578 h 707517"/>
              <a:gd name="connsiteX102" fmla="*/ 672497 w 1544854"/>
              <a:gd name="connsiteY102" fmla="*/ 310795 h 707517"/>
              <a:gd name="connsiteX103" fmla="*/ 616280 w 1544854"/>
              <a:gd name="connsiteY103" fmla="*/ 254578 h 707517"/>
              <a:gd name="connsiteX104" fmla="*/ 672497 w 1544854"/>
              <a:gd name="connsiteY104" fmla="*/ 198361 h 707517"/>
              <a:gd name="connsiteX105" fmla="*/ 469297 w 1544854"/>
              <a:gd name="connsiteY105" fmla="*/ 198361 h 707517"/>
              <a:gd name="connsiteX106" fmla="*/ 525514 w 1544854"/>
              <a:gd name="connsiteY106" fmla="*/ 254578 h 707517"/>
              <a:gd name="connsiteX107" fmla="*/ 469297 w 1544854"/>
              <a:gd name="connsiteY107" fmla="*/ 310795 h 707517"/>
              <a:gd name="connsiteX108" fmla="*/ 413080 w 1544854"/>
              <a:gd name="connsiteY108" fmla="*/ 254578 h 707517"/>
              <a:gd name="connsiteX109" fmla="*/ 469297 w 1544854"/>
              <a:gd name="connsiteY109" fmla="*/ 198361 h 707517"/>
              <a:gd name="connsiteX110" fmla="*/ 266097 w 1544854"/>
              <a:gd name="connsiteY110" fmla="*/ 198361 h 707517"/>
              <a:gd name="connsiteX111" fmla="*/ 322314 w 1544854"/>
              <a:gd name="connsiteY111" fmla="*/ 254578 h 707517"/>
              <a:gd name="connsiteX112" fmla="*/ 266097 w 1544854"/>
              <a:gd name="connsiteY112" fmla="*/ 310795 h 707517"/>
              <a:gd name="connsiteX113" fmla="*/ 209880 w 1544854"/>
              <a:gd name="connsiteY113" fmla="*/ 254578 h 707517"/>
              <a:gd name="connsiteX114" fmla="*/ 266097 w 1544854"/>
              <a:gd name="connsiteY114" fmla="*/ 198361 h 707517"/>
              <a:gd name="connsiteX115" fmla="*/ 62897 w 1544854"/>
              <a:gd name="connsiteY115" fmla="*/ 198361 h 707517"/>
              <a:gd name="connsiteX116" fmla="*/ 119114 w 1544854"/>
              <a:gd name="connsiteY116" fmla="*/ 254578 h 707517"/>
              <a:gd name="connsiteX117" fmla="*/ 62897 w 1544854"/>
              <a:gd name="connsiteY117" fmla="*/ 310795 h 707517"/>
              <a:gd name="connsiteX118" fmla="*/ 6680 w 1544854"/>
              <a:gd name="connsiteY118" fmla="*/ 254578 h 707517"/>
              <a:gd name="connsiteX119" fmla="*/ 62897 w 1544854"/>
              <a:gd name="connsiteY119" fmla="*/ 198361 h 707517"/>
              <a:gd name="connsiteX120" fmla="*/ 1488637 w 1544854"/>
              <a:gd name="connsiteY120" fmla="*/ 0 h 707517"/>
              <a:gd name="connsiteX121" fmla="*/ 1544854 w 1544854"/>
              <a:gd name="connsiteY121" fmla="*/ 56217 h 707517"/>
              <a:gd name="connsiteX122" fmla="*/ 1488637 w 1544854"/>
              <a:gd name="connsiteY122" fmla="*/ 112434 h 707517"/>
              <a:gd name="connsiteX123" fmla="*/ 1432420 w 1544854"/>
              <a:gd name="connsiteY123" fmla="*/ 56217 h 707517"/>
              <a:gd name="connsiteX124" fmla="*/ 1488637 w 1544854"/>
              <a:gd name="connsiteY124" fmla="*/ 0 h 707517"/>
              <a:gd name="connsiteX125" fmla="*/ 1285437 w 1544854"/>
              <a:gd name="connsiteY125" fmla="*/ 0 h 707517"/>
              <a:gd name="connsiteX126" fmla="*/ 1341654 w 1544854"/>
              <a:gd name="connsiteY126" fmla="*/ 56217 h 707517"/>
              <a:gd name="connsiteX127" fmla="*/ 1285437 w 1544854"/>
              <a:gd name="connsiteY127" fmla="*/ 112434 h 707517"/>
              <a:gd name="connsiteX128" fmla="*/ 1229220 w 1544854"/>
              <a:gd name="connsiteY128" fmla="*/ 56217 h 707517"/>
              <a:gd name="connsiteX129" fmla="*/ 1285437 w 1544854"/>
              <a:gd name="connsiteY129" fmla="*/ 0 h 707517"/>
              <a:gd name="connsiteX130" fmla="*/ 1082237 w 1544854"/>
              <a:gd name="connsiteY130" fmla="*/ 0 h 707517"/>
              <a:gd name="connsiteX131" fmla="*/ 1138454 w 1544854"/>
              <a:gd name="connsiteY131" fmla="*/ 56217 h 707517"/>
              <a:gd name="connsiteX132" fmla="*/ 1082237 w 1544854"/>
              <a:gd name="connsiteY132" fmla="*/ 112434 h 707517"/>
              <a:gd name="connsiteX133" fmla="*/ 1026020 w 1544854"/>
              <a:gd name="connsiteY133" fmla="*/ 56217 h 707517"/>
              <a:gd name="connsiteX134" fmla="*/ 1082237 w 1544854"/>
              <a:gd name="connsiteY134" fmla="*/ 0 h 707517"/>
              <a:gd name="connsiteX135" fmla="*/ 879037 w 1544854"/>
              <a:gd name="connsiteY135" fmla="*/ 0 h 707517"/>
              <a:gd name="connsiteX136" fmla="*/ 935254 w 1544854"/>
              <a:gd name="connsiteY136" fmla="*/ 56217 h 707517"/>
              <a:gd name="connsiteX137" fmla="*/ 879037 w 1544854"/>
              <a:gd name="connsiteY137" fmla="*/ 112434 h 707517"/>
              <a:gd name="connsiteX138" fmla="*/ 822820 w 1544854"/>
              <a:gd name="connsiteY138" fmla="*/ 56217 h 707517"/>
              <a:gd name="connsiteX139" fmla="*/ 879037 w 1544854"/>
              <a:gd name="connsiteY139" fmla="*/ 0 h 707517"/>
              <a:gd name="connsiteX140" fmla="*/ 675837 w 1544854"/>
              <a:gd name="connsiteY140" fmla="*/ 0 h 707517"/>
              <a:gd name="connsiteX141" fmla="*/ 732054 w 1544854"/>
              <a:gd name="connsiteY141" fmla="*/ 56217 h 707517"/>
              <a:gd name="connsiteX142" fmla="*/ 675837 w 1544854"/>
              <a:gd name="connsiteY142" fmla="*/ 112434 h 707517"/>
              <a:gd name="connsiteX143" fmla="*/ 619620 w 1544854"/>
              <a:gd name="connsiteY143" fmla="*/ 56217 h 707517"/>
              <a:gd name="connsiteX144" fmla="*/ 675837 w 1544854"/>
              <a:gd name="connsiteY144" fmla="*/ 0 h 707517"/>
              <a:gd name="connsiteX145" fmla="*/ 472637 w 1544854"/>
              <a:gd name="connsiteY145" fmla="*/ 0 h 707517"/>
              <a:gd name="connsiteX146" fmla="*/ 528854 w 1544854"/>
              <a:gd name="connsiteY146" fmla="*/ 56217 h 707517"/>
              <a:gd name="connsiteX147" fmla="*/ 472637 w 1544854"/>
              <a:gd name="connsiteY147" fmla="*/ 112434 h 707517"/>
              <a:gd name="connsiteX148" fmla="*/ 416420 w 1544854"/>
              <a:gd name="connsiteY148" fmla="*/ 56217 h 707517"/>
              <a:gd name="connsiteX149" fmla="*/ 472637 w 1544854"/>
              <a:gd name="connsiteY149" fmla="*/ 0 h 707517"/>
              <a:gd name="connsiteX150" fmla="*/ 269437 w 1544854"/>
              <a:gd name="connsiteY150" fmla="*/ 0 h 707517"/>
              <a:gd name="connsiteX151" fmla="*/ 325654 w 1544854"/>
              <a:gd name="connsiteY151" fmla="*/ 56217 h 707517"/>
              <a:gd name="connsiteX152" fmla="*/ 269437 w 1544854"/>
              <a:gd name="connsiteY152" fmla="*/ 112434 h 707517"/>
              <a:gd name="connsiteX153" fmla="*/ 213220 w 1544854"/>
              <a:gd name="connsiteY153" fmla="*/ 56217 h 707517"/>
              <a:gd name="connsiteX154" fmla="*/ 269437 w 1544854"/>
              <a:gd name="connsiteY154" fmla="*/ 0 h 707517"/>
              <a:gd name="connsiteX155" fmla="*/ 66237 w 1544854"/>
              <a:gd name="connsiteY155" fmla="*/ 0 h 707517"/>
              <a:gd name="connsiteX156" fmla="*/ 122454 w 1544854"/>
              <a:gd name="connsiteY156" fmla="*/ 56217 h 707517"/>
              <a:gd name="connsiteX157" fmla="*/ 66237 w 1544854"/>
              <a:gd name="connsiteY157" fmla="*/ 112434 h 707517"/>
              <a:gd name="connsiteX158" fmla="*/ 10020 w 1544854"/>
              <a:gd name="connsiteY158" fmla="*/ 56217 h 707517"/>
              <a:gd name="connsiteX159" fmla="*/ 66237 w 1544854"/>
              <a:gd name="connsiteY159" fmla="*/ 0 h 707517"/>
            </a:gdLst>
            <a:rect l="l" t="t" r="r" b="b"/>
            <a:pathLst>
              <a:path w="1544854" h="707517">
                <a:moveTo>
                  <a:pt x="1478617" y="595083"/>
                </a:moveTo>
                <a:cubicBezTo>
                  <a:pt x="1509665" y="595083"/>
                  <a:pt x="1534834" y="620252"/>
                  <a:pt x="1534834" y="651300"/>
                </a:cubicBezTo>
                <a:cubicBezTo>
                  <a:pt x="1534834" y="682348"/>
                  <a:pt x="1509665" y="707517"/>
                  <a:pt x="1478617" y="707517"/>
                </a:cubicBezTo>
                <a:cubicBezTo>
                  <a:pt x="1447569" y="707517"/>
                  <a:pt x="1422400" y="682348"/>
                  <a:pt x="1422400" y="651300"/>
                </a:cubicBezTo>
                <a:cubicBezTo>
                  <a:pt x="1422400" y="620252"/>
                  <a:pt x="1447569" y="595083"/>
                  <a:pt x="1478617" y="595083"/>
                </a:cubicBezTo>
                <a:close/>
                <a:moveTo>
                  <a:pt x="1275417" y="595083"/>
                </a:moveTo>
                <a:cubicBezTo>
                  <a:pt x="1306465" y="595083"/>
                  <a:pt x="1331634" y="620252"/>
                  <a:pt x="1331634" y="651300"/>
                </a:cubicBezTo>
                <a:cubicBezTo>
                  <a:pt x="1331634" y="682348"/>
                  <a:pt x="1306465" y="707517"/>
                  <a:pt x="1275417" y="707517"/>
                </a:cubicBezTo>
                <a:cubicBezTo>
                  <a:pt x="1244369" y="707517"/>
                  <a:pt x="1219200" y="682348"/>
                  <a:pt x="1219200" y="651300"/>
                </a:cubicBezTo>
                <a:cubicBezTo>
                  <a:pt x="1219200" y="620252"/>
                  <a:pt x="1244369" y="595083"/>
                  <a:pt x="1275417" y="595083"/>
                </a:cubicBezTo>
                <a:close/>
                <a:moveTo>
                  <a:pt x="1072217" y="595083"/>
                </a:moveTo>
                <a:cubicBezTo>
                  <a:pt x="1103265" y="595083"/>
                  <a:pt x="1128434" y="620252"/>
                  <a:pt x="1128434" y="651300"/>
                </a:cubicBezTo>
                <a:cubicBezTo>
                  <a:pt x="1128434" y="682348"/>
                  <a:pt x="1103265" y="707517"/>
                  <a:pt x="1072217" y="707517"/>
                </a:cubicBezTo>
                <a:cubicBezTo>
                  <a:pt x="1041169" y="707517"/>
                  <a:pt x="1016000" y="682348"/>
                  <a:pt x="1016000" y="651300"/>
                </a:cubicBezTo>
                <a:cubicBezTo>
                  <a:pt x="1016000" y="620252"/>
                  <a:pt x="1041169" y="595083"/>
                  <a:pt x="1072217" y="595083"/>
                </a:cubicBezTo>
                <a:close/>
                <a:moveTo>
                  <a:pt x="869017" y="595083"/>
                </a:moveTo>
                <a:cubicBezTo>
                  <a:pt x="900065" y="595083"/>
                  <a:pt x="925234" y="620252"/>
                  <a:pt x="925234" y="651300"/>
                </a:cubicBezTo>
                <a:cubicBezTo>
                  <a:pt x="925234" y="682348"/>
                  <a:pt x="900065" y="707517"/>
                  <a:pt x="869017" y="707517"/>
                </a:cubicBezTo>
                <a:cubicBezTo>
                  <a:pt x="837969" y="707517"/>
                  <a:pt x="812800" y="682348"/>
                  <a:pt x="812800" y="651300"/>
                </a:cubicBezTo>
                <a:cubicBezTo>
                  <a:pt x="812800" y="620252"/>
                  <a:pt x="837969" y="595083"/>
                  <a:pt x="869017" y="595083"/>
                </a:cubicBezTo>
                <a:close/>
                <a:moveTo>
                  <a:pt x="665817" y="595083"/>
                </a:moveTo>
                <a:cubicBezTo>
                  <a:pt x="696865" y="595083"/>
                  <a:pt x="722034" y="620252"/>
                  <a:pt x="722034" y="651300"/>
                </a:cubicBezTo>
                <a:cubicBezTo>
                  <a:pt x="722034" y="682348"/>
                  <a:pt x="696865" y="707517"/>
                  <a:pt x="665817" y="707517"/>
                </a:cubicBezTo>
                <a:cubicBezTo>
                  <a:pt x="634769" y="707517"/>
                  <a:pt x="609600" y="682348"/>
                  <a:pt x="609600" y="651300"/>
                </a:cubicBezTo>
                <a:cubicBezTo>
                  <a:pt x="609600" y="620252"/>
                  <a:pt x="634769" y="595083"/>
                  <a:pt x="665817" y="595083"/>
                </a:cubicBezTo>
                <a:close/>
                <a:moveTo>
                  <a:pt x="462617" y="595083"/>
                </a:moveTo>
                <a:cubicBezTo>
                  <a:pt x="493665" y="595083"/>
                  <a:pt x="518834" y="620252"/>
                  <a:pt x="518834" y="651300"/>
                </a:cubicBezTo>
                <a:cubicBezTo>
                  <a:pt x="518834" y="682348"/>
                  <a:pt x="493665" y="707517"/>
                  <a:pt x="462617" y="707517"/>
                </a:cubicBezTo>
                <a:cubicBezTo>
                  <a:pt x="431569" y="707517"/>
                  <a:pt x="406400" y="682348"/>
                  <a:pt x="406400" y="651300"/>
                </a:cubicBezTo>
                <a:cubicBezTo>
                  <a:pt x="406400" y="620252"/>
                  <a:pt x="431569" y="595083"/>
                  <a:pt x="462617" y="595083"/>
                </a:cubicBezTo>
                <a:close/>
                <a:moveTo>
                  <a:pt x="259417" y="595083"/>
                </a:moveTo>
                <a:cubicBezTo>
                  <a:pt x="290465" y="595083"/>
                  <a:pt x="315634" y="620252"/>
                  <a:pt x="315634" y="651300"/>
                </a:cubicBezTo>
                <a:cubicBezTo>
                  <a:pt x="315634" y="682348"/>
                  <a:pt x="290465" y="707517"/>
                  <a:pt x="259417" y="707517"/>
                </a:cubicBezTo>
                <a:cubicBezTo>
                  <a:pt x="228369" y="707517"/>
                  <a:pt x="203200" y="682348"/>
                  <a:pt x="203200" y="651300"/>
                </a:cubicBezTo>
                <a:cubicBezTo>
                  <a:pt x="203200" y="620252"/>
                  <a:pt x="228369" y="595083"/>
                  <a:pt x="259417" y="595083"/>
                </a:cubicBezTo>
                <a:close/>
                <a:moveTo>
                  <a:pt x="56217" y="595083"/>
                </a:moveTo>
                <a:cubicBezTo>
                  <a:pt x="87265" y="595083"/>
                  <a:pt x="112434" y="620252"/>
                  <a:pt x="112434" y="651300"/>
                </a:cubicBezTo>
                <a:cubicBezTo>
                  <a:pt x="112434" y="682348"/>
                  <a:pt x="87265" y="707517"/>
                  <a:pt x="56217" y="707517"/>
                </a:cubicBezTo>
                <a:cubicBezTo>
                  <a:pt x="25169" y="707517"/>
                  <a:pt x="0" y="682348"/>
                  <a:pt x="0" y="651300"/>
                </a:cubicBezTo>
                <a:cubicBezTo>
                  <a:pt x="0" y="620252"/>
                  <a:pt x="25169" y="595083"/>
                  <a:pt x="56217" y="595083"/>
                </a:cubicBezTo>
                <a:close/>
                <a:moveTo>
                  <a:pt x="1481957" y="396722"/>
                </a:moveTo>
                <a:cubicBezTo>
                  <a:pt x="1513005" y="396722"/>
                  <a:pt x="1538174" y="421891"/>
                  <a:pt x="1538174" y="452939"/>
                </a:cubicBezTo>
                <a:cubicBezTo>
                  <a:pt x="1538174" y="483987"/>
                  <a:pt x="1513005" y="509156"/>
                  <a:pt x="1481957" y="509156"/>
                </a:cubicBezTo>
                <a:cubicBezTo>
                  <a:pt x="1450909" y="509156"/>
                  <a:pt x="1425740" y="483987"/>
                  <a:pt x="1425740" y="452939"/>
                </a:cubicBezTo>
                <a:cubicBezTo>
                  <a:pt x="1425740" y="421891"/>
                  <a:pt x="1450909" y="396722"/>
                  <a:pt x="1481957" y="396722"/>
                </a:cubicBezTo>
                <a:close/>
                <a:moveTo>
                  <a:pt x="1278757" y="396722"/>
                </a:moveTo>
                <a:cubicBezTo>
                  <a:pt x="1309805" y="396722"/>
                  <a:pt x="1334974" y="421891"/>
                  <a:pt x="1334974" y="452939"/>
                </a:cubicBezTo>
                <a:cubicBezTo>
                  <a:pt x="1334974" y="483987"/>
                  <a:pt x="1309805" y="509156"/>
                  <a:pt x="1278757" y="509156"/>
                </a:cubicBezTo>
                <a:cubicBezTo>
                  <a:pt x="1247709" y="509156"/>
                  <a:pt x="1222540" y="483987"/>
                  <a:pt x="1222540" y="452939"/>
                </a:cubicBezTo>
                <a:cubicBezTo>
                  <a:pt x="1222540" y="421891"/>
                  <a:pt x="1247709" y="396722"/>
                  <a:pt x="1278757" y="396722"/>
                </a:cubicBezTo>
                <a:close/>
                <a:moveTo>
                  <a:pt x="1075557" y="396722"/>
                </a:moveTo>
                <a:cubicBezTo>
                  <a:pt x="1106605" y="396722"/>
                  <a:pt x="1131774" y="421891"/>
                  <a:pt x="1131774" y="452939"/>
                </a:cubicBezTo>
                <a:cubicBezTo>
                  <a:pt x="1131774" y="483987"/>
                  <a:pt x="1106605" y="509156"/>
                  <a:pt x="1075557" y="509156"/>
                </a:cubicBezTo>
                <a:cubicBezTo>
                  <a:pt x="1044509" y="509156"/>
                  <a:pt x="1019340" y="483987"/>
                  <a:pt x="1019340" y="452939"/>
                </a:cubicBezTo>
                <a:cubicBezTo>
                  <a:pt x="1019340" y="421891"/>
                  <a:pt x="1044509" y="396722"/>
                  <a:pt x="1075557" y="396722"/>
                </a:cubicBezTo>
                <a:close/>
                <a:moveTo>
                  <a:pt x="872357" y="396722"/>
                </a:moveTo>
                <a:cubicBezTo>
                  <a:pt x="903405" y="396722"/>
                  <a:pt x="928574" y="421891"/>
                  <a:pt x="928574" y="452939"/>
                </a:cubicBezTo>
                <a:cubicBezTo>
                  <a:pt x="928574" y="483987"/>
                  <a:pt x="903405" y="509156"/>
                  <a:pt x="872357" y="509156"/>
                </a:cubicBezTo>
                <a:cubicBezTo>
                  <a:pt x="841309" y="509156"/>
                  <a:pt x="816140" y="483987"/>
                  <a:pt x="816140" y="452939"/>
                </a:cubicBezTo>
                <a:cubicBezTo>
                  <a:pt x="816140" y="421891"/>
                  <a:pt x="841309" y="396722"/>
                  <a:pt x="872357" y="396722"/>
                </a:cubicBezTo>
                <a:close/>
                <a:moveTo>
                  <a:pt x="669157" y="396722"/>
                </a:moveTo>
                <a:cubicBezTo>
                  <a:pt x="700205" y="396722"/>
                  <a:pt x="725374" y="421891"/>
                  <a:pt x="725374" y="452939"/>
                </a:cubicBezTo>
                <a:cubicBezTo>
                  <a:pt x="725374" y="483987"/>
                  <a:pt x="700205" y="509156"/>
                  <a:pt x="669157" y="509156"/>
                </a:cubicBezTo>
                <a:cubicBezTo>
                  <a:pt x="638109" y="509156"/>
                  <a:pt x="612940" y="483987"/>
                  <a:pt x="612940" y="452939"/>
                </a:cubicBezTo>
                <a:cubicBezTo>
                  <a:pt x="612940" y="421891"/>
                  <a:pt x="638109" y="396722"/>
                  <a:pt x="669157" y="396722"/>
                </a:cubicBezTo>
                <a:close/>
                <a:moveTo>
                  <a:pt x="465957" y="396722"/>
                </a:moveTo>
                <a:cubicBezTo>
                  <a:pt x="497005" y="396722"/>
                  <a:pt x="522174" y="421891"/>
                  <a:pt x="522174" y="452939"/>
                </a:cubicBezTo>
                <a:cubicBezTo>
                  <a:pt x="522174" y="483987"/>
                  <a:pt x="497005" y="509156"/>
                  <a:pt x="465957" y="509156"/>
                </a:cubicBezTo>
                <a:cubicBezTo>
                  <a:pt x="434909" y="509156"/>
                  <a:pt x="409740" y="483987"/>
                  <a:pt x="409740" y="452939"/>
                </a:cubicBezTo>
                <a:cubicBezTo>
                  <a:pt x="409740" y="421891"/>
                  <a:pt x="434909" y="396722"/>
                  <a:pt x="465957" y="396722"/>
                </a:cubicBezTo>
                <a:close/>
                <a:moveTo>
                  <a:pt x="262757" y="396722"/>
                </a:moveTo>
                <a:cubicBezTo>
                  <a:pt x="293805" y="396722"/>
                  <a:pt x="318974" y="421891"/>
                  <a:pt x="318974" y="452939"/>
                </a:cubicBezTo>
                <a:cubicBezTo>
                  <a:pt x="318974" y="483987"/>
                  <a:pt x="293805" y="509156"/>
                  <a:pt x="262757" y="509156"/>
                </a:cubicBezTo>
                <a:cubicBezTo>
                  <a:pt x="231709" y="509156"/>
                  <a:pt x="206540" y="483987"/>
                  <a:pt x="206540" y="452939"/>
                </a:cubicBezTo>
                <a:cubicBezTo>
                  <a:pt x="206540" y="421891"/>
                  <a:pt x="231709" y="396722"/>
                  <a:pt x="262757" y="396722"/>
                </a:cubicBezTo>
                <a:close/>
                <a:moveTo>
                  <a:pt x="59557" y="396722"/>
                </a:moveTo>
                <a:cubicBezTo>
                  <a:pt x="90605" y="396722"/>
                  <a:pt x="115774" y="421891"/>
                  <a:pt x="115774" y="452939"/>
                </a:cubicBezTo>
                <a:cubicBezTo>
                  <a:pt x="115774" y="483987"/>
                  <a:pt x="90605" y="509156"/>
                  <a:pt x="59557" y="509156"/>
                </a:cubicBezTo>
                <a:cubicBezTo>
                  <a:pt x="28509" y="509156"/>
                  <a:pt x="3340" y="483987"/>
                  <a:pt x="3340" y="452939"/>
                </a:cubicBezTo>
                <a:cubicBezTo>
                  <a:pt x="3340" y="421891"/>
                  <a:pt x="28509" y="396722"/>
                  <a:pt x="59557" y="396722"/>
                </a:cubicBezTo>
                <a:close/>
                <a:moveTo>
                  <a:pt x="1485297" y="198361"/>
                </a:moveTo>
                <a:cubicBezTo>
                  <a:pt x="1516345" y="198361"/>
                  <a:pt x="1541514" y="223530"/>
                  <a:pt x="1541514" y="254578"/>
                </a:cubicBezTo>
                <a:cubicBezTo>
                  <a:pt x="1541514" y="285626"/>
                  <a:pt x="1516345" y="310795"/>
                  <a:pt x="1485297" y="310795"/>
                </a:cubicBezTo>
                <a:cubicBezTo>
                  <a:pt x="1454249" y="310795"/>
                  <a:pt x="1429080" y="285626"/>
                  <a:pt x="1429080" y="254578"/>
                </a:cubicBezTo>
                <a:cubicBezTo>
                  <a:pt x="1429080" y="223530"/>
                  <a:pt x="1454249" y="198361"/>
                  <a:pt x="1485297" y="198361"/>
                </a:cubicBezTo>
                <a:close/>
                <a:moveTo>
                  <a:pt x="1282097" y="198361"/>
                </a:moveTo>
                <a:cubicBezTo>
                  <a:pt x="1313145" y="198361"/>
                  <a:pt x="1338314" y="223530"/>
                  <a:pt x="1338314" y="254578"/>
                </a:cubicBezTo>
                <a:cubicBezTo>
                  <a:pt x="1338314" y="285626"/>
                  <a:pt x="1313145" y="310795"/>
                  <a:pt x="1282097" y="310795"/>
                </a:cubicBezTo>
                <a:cubicBezTo>
                  <a:pt x="1251049" y="310795"/>
                  <a:pt x="1225880" y="285626"/>
                  <a:pt x="1225880" y="254578"/>
                </a:cubicBezTo>
                <a:cubicBezTo>
                  <a:pt x="1225880" y="223530"/>
                  <a:pt x="1251049" y="198361"/>
                  <a:pt x="1282097" y="198361"/>
                </a:cubicBezTo>
                <a:close/>
                <a:moveTo>
                  <a:pt x="1078897" y="198361"/>
                </a:moveTo>
                <a:cubicBezTo>
                  <a:pt x="1109945" y="198361"/>
                  <a:pt x="1135114" y="223530"/>
                  <a:pt x="1135114" y="254578"/>
                </a:cubicBezTo>
                <a:cubicBezTo>
                  <a:pt x="1135114" y="285626"/>
                  <a:pt x="1109945" y="310795"/>
                  <a:pt x="1078897" y="310795"/>
                </a:cubicBezTo>
                <a:cubicBezTo>
                  <a:pt x="1047849" y="310795"/>
                  <a:pt x="1022680" y="285626"/>
                  <a:pt x="1022680" y="254578"/>
                </a:cubicBezTo>
                <a:cubicBezTo>
                  <a:pt x="1022680" y="223530"/>
                  <a:pt x="1047849" y="198361"/>
                  <a:pt x="1078897" y="198361"/>
                </a:cubicBezTo>
                <a:close/>
                <a:moveTo>
                  <a:pt x="875697" y="198361"/>
                </a:moveTo>
                <a:cubicBezTo>
                  <a:pt x="906745" y="198361"/>
                  <a:pt x="931914" y="223530"/>
                  <a:pt x="931914" y="254578"/>
                </a:cubicBezTo>
                <a:cubicBezTo>
                  <a:pt x="931914" y="285626"/>
                  <a:pt x="906745" y="310795"/>
                  <a:pt x="875697" y="310795"/>
                </a:cubicBezTo>
                <a:cubicBezTo>
                  <a:pt x="844649" y="310795"/>
                  <a:pt x="819480" y="285626"/>
                  <a:pt x="819480" y="254578"/>
                </a:cubicBezTo>
                <a:cubicBezTo>
                  <a:pt x="819480" y="223530"/>
                  <a:pt x="844649" y="198361"/>
                  <a:pt x="875697" y="198361"/>
                </a:cubicBezTo>
                <a:close/>
                <a:moveTo>
                  <a:pt x="672497" y="198361"/>
                </a:moveTo>
                <a:cubicBezTo>
                  <a:pt x="703545" y="198361"/>
                  <a:pt x="728714" y="223530"/>
                  <a:pt x="728714" y="254578"/>
                </a:cubicBezTo>
                <a:cubicBezTo>
                  <a:pt x="728714" y="285626"/>
                  <a:pt x="703545" y="310795"/>
                  <a:pt x="672497" y="310795"/>
                </a:cubicBezTo>
                <a:cubicBezTo>
                  <a:pt x="641449" y="310795"/>
                  <a:pt x="616280" y="285626"/>
                  <a:pt x="616280" y="254578"/>
                </a:cubicBezTo>
                <a:cubicBezTo>
                  <a:pt x="616280" y="223530"/>
                  <a:pt x="641449" y="198361"/>
                  <a:pt x="672497" y="198361"/>
                </a:cubicBezTo>
                <a:close/>
                <a:moveTo>
                  <a:pt x="469297" y="198361"/>
                </a:moveTo>
                <a:cubicBezTo>
                  <a:pt x="500345" y="198361"/>
                  <a:pt x="525514" y="223530"/>
                  <a:pt x="525514" y="254578"/>
                </a:cubicBezTo>
                <a:cubicBezTo>
                  <a:pt x="525514" y="285626"/>
                  <a:pt x="500345" y="310795"/>
                  <a:pt x="469297" y="310795"/>
                </a:cubicBezTo>
                <a:cubicBezTo>
                  <a:pt x="438249" y="310795"/>
                  <a:pt x="413080" y="285626"/>
                  <a:pt x="413080" y="254578"/>
                </a:cubicBezTo>
                <a:cubicBezTo>
                  <a:pt x="413080" y="223530"/>
                  <a:pt x="438249" y="198361"/>
                  <a:pt x="469297" y="198361"/>
                </a:cubicBezTo>
                <a:close/>
                <a:moveTo>
                  <a:pt x="266097" y="198361"/>
                </a:moveTo>
                <a:cubicBezTo>
                  <a:pt x="297145" y="198361"/>
                  <a:pt x="322314" y="223530"/>
                  <a:pt x="322314" y="254578"/>
                </a:cubicBezTo>
                <a:cubicBezTo>
                  <a:pt x="322314" y="285626"/>
                  <a:pt x="297145" y="310795"/>
                  <a:pt x="266097" y="310795"/>
                </a:cubicBezTo>
                <a:cubicBezTo>
                  <a:pt x="235049" y="310795"/>
                  <a:pt x="209880" y="285626"/>
                  <a:pt x="209880" y="254578"/>
                </a:cubicBezTo>
                <a:cubicBezTo>
                  <a:pt x="209880" y="223530"/>
                  <a:pt x="235049" y="198361"/>
                  <a:pt x="266097" y="198361"/>
                </a:cubicBezTo>
                <a:close/>
                <a:moveTo>
                  <a:pt x="62897" y="198361"/>
                </a:moveTo>
                <a:cubicBezTo>
                  <a:pt x="93945" y="198361"/>
                  <a:pt x="119114" y="223530"/>
                  <a:pt x="119114" y="254578"/>
                </a:cubicBezTo>
                <a:cubicBezTo>
                  <a:pt x="119114" y="285626"/>
                  <a:pt x="93945" y="310795"/>
                  <a:pt x="62897" y="310795"/>
                </a:cubicBezTo>
                <a:cubicBezTo>
                  <a:pt x="31849" y="310795"/>
                  <a:pt x="6680" y="285626"/>
                  <a:pt x="6680" y="254578"/>
                </a:cubicBezTo>
                <a:cubicBezTo>
                  <a:pt x="6680" y="223530"/>
                  <a:pt x="31849" y="198361"/>
                  <a:pt x="62897" y="198361"/>
                </a:cubicBezTo>
                <a:close/>
                <a:moveTo>
                  <a:pt x="1488637" y="0"/>
                </a:moveTo>
                <a:cubicBezTo>
                  <a:pt x="1519685" y="0"/>
                  <a:pt x="1544854" y="25169"/>
                  <a:pt x="1544854" y="56217"/>
                </a:cubicBezTo>
                <a:cubicBezTo>
                  <a:pt x="1544854" y="87265"/>
                  <a:pt x="1519685" y="112434"/>
                  <a:pt x="1488637" y="112434"/>
                </a:cubicBezTo>
                <a:cubicBezTo>
                  <a:pt x="1457589" y="112434"/>
                  <a:pt x="1432420" y="87265"/>
                  <a:pt x="1432420" y="56217"/>
                </a:cubicBezTo>
                <a:cubicBezTo>
                  <a:pt x="1432420" y="25169"/>
                  <a:pt x="1457589" y="0"/>
                  <a:pt x="1488637" y="0"/>
                </a:cubicBezTo>
                <a:close/>
                <a:moveTo>
                  <a:pt x="1285437" y="0"/>
                </a:moveTo>
                <a:cubicBezTo>
                  <a:pt x="1316485" y="0"/>
                  <a:pt x="1341654" y="25169"/>
                  <a:pt x="1341654" y="56217"/>
                </a:cubicBezTo>
                <a:cubicBezTo>
                  <a:pt x="1341654" y="87265"/>
                  <a:pt x="1316485" y="112434"/>
                  <a:pt x="1285437" y="112434"/>
                </a:cubicBezTo>
                <a:cubicBezTo>
                  <a:pt x="1254389" y="112434"/>
                  <a:pt x="1229220" y="87265"/>
                  <a:pt x="1229220" y="56217"/>
                </a:cubicBezTo>
                <a:cubicBezTo>
                  <a:pt x="1229220" y="25169"/>
                  <a:pt x="1254389" y="0"/>
                  <a:pt x="1285437" y="0"/>
                </a:cubicBezTo>
                <a:close/>
                <a:moveTo>
                  <a:pt x="1082237" y="0"/>
                </a:moveTo>
                <a:cubicBezTo>
                  <a:pt x="1113285" y="0"/>
                  <a:pt x="1138454" y="25169"/>
                  <a:pt x="1138454" y="56217"/>
                </a:cubicBezTo>
                <a:cubicBezTo>
                  <a:pt x="1138454" y="87265"/>
                  <a:pt x="1113285" y="112434"/>
                  <a:pt x="1082237" y="112434"/>
                </a:cubicBezTo>
                <a:cubicBezTo>
                  <a:pt x="1051189" y="112434"/>
                  <a:pt x="1026020" y="87265"/>
                  <a:pt x="1026020" y="56217"/>
                </a:cubicBezTo>
                <a:cubicBezTo>
                  <a:pt x="1026020" y="25169"/>
                  <a:pt x="1051189" y="0"/>
                  <a:pt x="1082237" y="0"/>
                </a:cubicBezTo>
                <a:close/>
                <a:moveTo>
                  <a:pt x="879037" y="0"/>
                </a:moveTo>
                <a:cubicBezTo>
                  <a:pt x="910085" y="0"/>
                  <a:pt x="935254" y="25169"/>
                  <a:pt x="935254" y="56217"/>
                </a:cubicBezTo>
                <a:cubicBezTo>
                  <a:pt x="935254" y="87265"/>
                  <a:pt x="910085" y="112434"/>
                  <a:pt x="879037" y="112434"/>
                </a:cubicBezTo>
                <a:cubicBezTo>
                  <a:pt x="847989" y="112434"/>
                  <a:pt x="822820" y="87265"/>
                  <a:pt x="822820" y="56217"/>
                </a:cubicBezTo>
                <a:cubicBezTo>
                  <a:pt x="822820" y="25169"/>
                  <a:pt x="847989" y="0"/>
                  <a:pt x="879037" y="0"/>
                </a:cubicBezTo>
                <a:close/>
                <a:moveTo>
                  <a:pt x="675837" y="0"/>
                </a:moveTo>
                <a:cubicBezTo>
                  <a:pt x="706885" y="0"/>
                  <a:pt x="732054" y="25169"/>
                  <a:pt x="732054" y="56217"/>
                </a:cubicBezTo>
                <a:cubicBezTo>
                  <a:pt x="732054" y="87265"/>
                  <a:pt x="706885" y="112434"/>
                  <a:pt x="675837" y="112434"/>
                </a:cubicBezTo>
                <a:cubicBezTo>
                  <a:pt x="644789" y="112434"/>
                  <a:pt x="619620" y="87265"/>
                  <a:pt x="619620" y="56217"/>
                </a:cubicBezTo>
                <a:cubicBezTo>
                  <a:pt x="619620" y="25169"/>
                  <a:pt x="644789" y="0"/>
                  <a:pt x="675837" y="0"/>
                </a:cubicBezTo>
                <a:close/>
                <a:moveTo>
                  <a:pt x="472637" y="0"/>
                </a:moveTo>
                <a:cubicBezTo>
                  <a:pt x="503685" y="0"/>
                  <a:pt x="528854" y="25169"/>
                  <a:pt x="528854" y="56217"/>
                </a:cubicBezTo>
                <a:cubicBezTo>
                  <a:pt x="528854" y="87265"/>
                  <a:pt x="503685" y="112434"/>
                  <a:pt x="472637" y="112434"/>
                </a:cubicBezTo>
                <a:cubicBezTo>
                  <a:pt x="441589" y="112434"/>
                  <a:pt x="416420" y="87265"/>
                  <a:pt x="416420" y="56217"/>
                </a:cubicBezTo>
                <a:cubicBezTo>
                  <a:pt x="416420" y="25169"/>
                  <a:pt x="441589" y="0"/>
                  <a:pt x="472637" y="0"/>
                </a:cubicBezTo>
                <a:close/>
                <a:moveTo>
                  <a:pt x="269437" y="0"/>
                </a:moveTo>
                <a:cubicBezTo>
                  <a:pt x="300485" y="0"/>
                  <a:pt x="325654" y="25169"/>
                  <a:pt x="325654" y="56217"/>
                </a:cubicBezTo>
                <a:cubicBezTo>
                  <a:pt x="325654" y="87265"/>
                  <a:pt x="300485" y="112434"/>
                  <a:pt x="269437" y="112434"/>
                </a:cubicBezTo>
                <a:cubicBezTo>
                  <a:pt x="238389" y="112434"/>
                  <a:pt x="213220" y="87265"/>
                  <a:pt x="213220" y="56217"/>
                </a:cubicBezTo>
                <a:cubicBezTo>
                  <a:pt x="213220" y="25169"/>
                  <a:pt x="238389" y="0"/>
                  <a:pt x="269437" y="0"/>
                </a:cubicBezTo>
                <a:close/>
                <a:moveTo>
                  <a:pt x="66237" y="0"/>
                </a:moveTo>
                <a:cubicBezTo>
                  <a:pt x="97285" y="0"/>
                  <a:pt x="122454" y="25169"/>
                  <a:pt x="122454" y="56217"/>
                </a:cubicBezTo>
                <a:cubicBezTo>
                  <a:pt x="122454" y="87265"/>
                  <a:pt x="97285" y="112434"/>
                  <a:pt x="66237" y="112434"/>
                </a:cubicBezTo>
                <a:cubicBezTo>
                  <a:pt x="35189" y="112434"/>
                  <a:pt x="10020" y="87265"/>
                  <a:pt x="10020" y="56217"/>
                </a:cubicBezTo>
                <a:cubicBezTo>
                  <a:pt x="10020" y="25169"/>
                  <a:pt x="35189" y="0"/>
                  <a:pt x="6623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591129" y="1304420"/>
            <a:ext cx="2835089" cy="923330"/>
          </a:xfrm>
          <a:prstGeom prst="rect">
            <a:avLst/>
          </a:prstGeom>
          <a:gradFill>
            <a:gsLst>
              <a:gs pos="2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"/>
                  <a:lumOff val="95000"/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708436" y="1381365"/>
            <a:ext cx="2012948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5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20XX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591129" y="6145617"/>
            <a:ext cx="1529050" cy="199898"/>
          </a:xfrm>
          <a:custGeom>
            <a:avLst/>
            <a:gdLst>
              <a:gd name="connsiteX0" fmla="*/ 1429101 w 1529050"/>
              <a:gd name="connsiteY0" fmla="*/ 33277 h 199898"/>
              <a:gd name="connsiteX1" fmla="*/ 1362429 w 1529050"/>
              <a:gd name="connsiteY1" fmla="*/ 99949 h 199898"/>
              <a:gd name="connsiteX2" fmla="*/ 1429101 w 1529050"/>
              <a:gd name="connsiteY2" fmla="*/ 166621 h 199898"/>
              <a:gd name="connsiteX3" fmla="*/ 1495773 w 1529050"/>
              <a:gd name="connsiteY3" fmla="*/ 99949 h 199898"/>
              <a:gd name="connsiteX4" fmla="*/ 1429101 w 1529050"/>
              <a:gd name="connsiteY4" fmla="*/ 33277 h 199898"/>
              <a:gd name="connsiteX5" fmla="*/ 1096813 w 1529050"/>
              <a:gd name="connsiteY5" fmla="*/ 33277 h 199898"/>
              <a:gd name="connsiteX6" fmla="*/ 1030141 w 1529050"/>
              <a:gd name="connsiteY6" fmla="*/ 99949 h 199898"/>
              <a:gd name="connsiteX7" fmla="*/ 1096813 w 1529050"/>
              <a:gd name="connsiteY7" fmla="*/ 166621 h 199898"/>
              <a:gd name="connsiteX8" fmla="*/ 1163485 w 1529050"/>
              <a:gd name="connsiteY8" fmla="*/ 99949 h 199898"/>
              <a:gd name="connsiteX9" fmla="*/ 1096813 w 1529050"/>
              <a:gd name="connsiteY9" fmla="*/ 33277 h 199898"/>
              <a:gd name="connsiteX10" fmla="*/ 764525 w 1529050"/>
              <a:gd name="connsiteY10" fmla="*/ 33277 h 199898"/>
              <a:gd name="connsiteX11" fmla="*/ 697853 w 1529050"/>
              <a:gd name="connsiteY11" fmla="*/ 99949 h 199898"/>
              <a:gd name="connsiteX12" fmla="*/ 764525 w 1529050"/>
              <a:gd name="connsiteY12" fmla="*/ 166621 h 199898"/>
              <a:gd name="connsiteX13" fmla="*/ 831197 w 1529050"/>
              <a:gd name="connsiteY13" fmla="*/ 99949 h 199898"/>
              <a:gd name="connsiteX14" fmla="*/ 764525 w 1529050"/>
              <a:gd name="connsiteY14" fmla="*/ 33277 h 199898"/>
              <a:gd name="connsiteX15" fmla="*/ 432237 w 1529050"/>
              <a:gd name="connsiteY15" fmla="*/ 33277 h 199898"/>
              <a:gd name="connsiteX16" fmla="*/ 365565 w 1529050"/>
              <a:gd name="connsiteY16" fmla="*/ 99949 h 199898"/>
              <a:gd name="connsiteX17" fmla="*/ 432237 w 1529050"/>
              <a:gd name="connsiteY17" fmla="*/ 166621 h 199898"/>
              <a:gd name="connsiteX18" fmla="*/ 498909 w 1529050"/>
              <a:gd name="connsiteY18" fmla="*/ 99949 h 199898"/>
              <a:gd name="connsiteX19" fmla="*/ 432237 w 1529050"/>
              <a:gd name="connsiteY19" fmla="*/ 33277 h 199898"/>
              <a:gd name="connsiteX20" fmla="*/ 99949 w 1529050"/>
              <a:gd name="connsiteY20" fmla="*/ 33277 h 199898"/>
              <a:gd name="connsiteX21" fmla="*/ 33277 w 1529050"/>
              <a:gd name="connsiteY21" fmla="*/ 99949 h 199898"/>
              <a:gd name="connsiteX22" fmla="*/ 99949 w 1529050"/>
              <a:gd name="connsiteY22" fmla="*/ 166621 h 199898"/>
              <a:gd name="connsiteX23" fmla="*/ 166621 w 1529050"/>
              <a:gd name="connsiteY23" fmla="*/ 99949 h 199898"/>
              <a:gd name="connsiteX24" fmla="*/ 99949 w 1529050"/>
              <a:gd name="connsiteY24" fmla="*/ 33277 h 199898"/>
              <a:gd name="connsiteX25" fmla="*/ 1429101 w 1529050"/>
              <a:gd name="connsiteY25" fmla="*/ 0 h 199898"/>
              <a:gd name="connsiteX26" fmla="*/ 1529050 w 1529050"/>
              <a:gd name="connsiteY26" fmla="*/ 99949 h 199898"/>
              <a:gd name="connsiteX27" fmla="*/ 1429101 w 1529050"/>
              <a:gd name="connsiteY27" fmla="*/ 199898 h 199898"/>
              <a:gd name="connsiteX28" fmla="*/ 1329152 w 1529050"/>
              <a:gd name="connsiteY28" fmla="*/ 99949 h 199898"/>
              <a:gd name="connsiteX29" fmla="*/ 1429101 w 1529050"/>
              <a:gd name="connsiteY29" fmla="*/ 0 h 199898"/>
              <a:gd name="connsiteX30" fmla="*/ 1096813 w 1529050"/>
              <a:gd name="connsiteY30" fmla="*/ 0 h 199898"/>
              <a:gd name="connsiteX31" fmla="*/ 1196762 w 1529050"/>
              <a:gd name="connsiteY31" fmla="*/ 99949 h 199898"/>
              <a:gd name="connsiteX32" fmla="*/ 1096813 w 1529050"/>
              <a:gd name="connsiteY32" fmla="*/ 199898 h 199898"/>
              <a:gd name="connsiteX33" fmla="*/ 996864 w 1529050"/>
              <a:gd name="connsiteY33" fmla="*/ 99949 h 199898"/>
              <a:gd name="connsiteX34" fmla="*/ 1096813 w 1529050"/>
              <a:gd name="connsiteY34" fmla="*/ 0 h 199898"/>
              <a:gd name="connsiteX35" fmla="*/ 764525 w 1529050"/>
              <a:gd name="connsiteY35" fmla="*/ 0 h 199898"/>
              <a:gd name="connsiteX36" fmla="*/ 864474 w 1529050"/>
              <a:gd name="connsiteY36" fmla="*/ 99949 h 199898"/>
              <a:gd name="connsiteX37" fmla="*/ 764525 w 1529050"/>
              <a:gd name="connsiteY37" fmla="*/ 199898 h 199898"/>
              <a:gd name="connsiteX38" fmla="*/ 664576 w 1529050"/>
              <a:gd name="connsiteY38" fmla="*/ 99949 h 199898"/>
              <a:gd name="connsiteX39" fmla="*/ 764525 w 1529050"/>
              <a:gd name="connsiteY39" fmla="*/ 0 h 199898"/>
              <a:gd name="connsiteX40" fmla="*/ 432237 w 1529050"/>
              <a:gd name="connsiteY40" fmla="*/ 0 h 199898"/>
              <a:gd name="connsiteX41" fmla="*/ 532186 w 1529050"/>
              <a:gd name="connsiteY41" fmla="*/ 99949 h 199898"/>
              <a:gd name="connsiteX42" fmla="*/ 432237 w 1529050"/>
              <a:gd name="connsiteY42" fmla="*/ 199898 h 199898"/>
              <a:gd name="connsiteX43" fmla="*/ 332288 w 1529050"/>
              <a:gd name="connsiteY43" fmla="*/ 99949 h 199898"/>
              <a:gd name="connsiteX44" fmla="*/ 432237 w 1529050"/>
              <a:gd name="connsiteY44" fmla="*/ 0 h 199898"/>
              <a:gd name="connsiteX45" fmla="*/ 99949 w 1529050"/>
              <a:gd name="connsiteY45" fmla="*/ 0 h 199898"/>
              <a:gd name="connsiteX46" fmla="*/ 199898 w 1529050"/>
              <a:gd name="connsiteY46" fmla="*/ 99949 h 199898"/>
              <a:gd name="connsiteX47" fmla="*/ 99949 w 1529050"/>
              <a:gd name="connsiteY47" fmla="*/ 199898 h 199898"/>
              <a:gd name="connsiteX48" fmla="*/ 0 w 1529050"/>
              <a:gd name="connsiteY48" fmla="*/ 99949 h 199898"/>
              <a:gd name="connsiteX49" fmla="*/ 99949 w 1529050"/>
              <a:gd name="connsiteY49" fmla="*/ 0 h 199898"/>
            </a:gdLst>
            <a:rect l="l" t="t" r="r" b="b"/>
            <a:pathLst>
              <a:path w="1529050" h="199898">
                <a:moveTo>
                  <a:pt x="1429101" y="33277"/>
                </a:moveTo>
                <a:cubicBezTo>
                  <a:pt x="1392279" y="33277"/>
                  <a:pt x="1362429" y="63127"/>
                  <a:pt x="1362429" y="99949"/>
                </a:cubicBezTo>
                <a:cubicBezTo>
                  <a:pt x="1362429" y="136771"/>
                  <a:pt x="1392279" y="166621"/>
                  <a:pt x="1429101" y="166621"/>
                </a:cubicBezTo>
                <a:cubicBezTo>
                  <a:pt x="1465923" y="166621"/>
                  <a:pt x="1495773" y="136771"/>
                  <a:pt x="1495773" y="99949"/>
                </a:cubicBezTo>
                <a:cubicBezTo>
                  <a:pt x="1495773" y="63127"/>
                  <a:pt x="1465923" y="33277"/>
                  <a:pt x="1429101" y="33277"/>
                </a:cubicBezTo>
                <a:close/>
                <a:moveTo>
                  <a:pt x="1096813" y="33277"/>
                </a:moveTo>
                <a:cubicBezTo>
                  <a:pt x="1059991" y="33277"/>
                  <a:pt x="1030141" y="63127"/>
                  <a:pt x="1030141" y="99949"/>
                </a:cubicBezTo>
                <a:cubicBezTo>
                  <a:pt x="1030141" y="136771"/>
                  <a:pt x="1059991" y="166621"/>
                  <a:pt x="1096813" y="166621"/>
                </a:cubicBezTo>
                <a:cubicBezTo>
                  <a:pt x="1133635" y="166621"/>
                  <a:pt x="1163485" y="136771"/>
                  <a:pt x="1163485" y="99949"/>
                </a:cubicBezTo>
                <a:cubicBezTo>
                  <a:pt x="1163485" y="63127"/>
                  <a:pt x="1133635" y="33277"/>
                  <a:pt x="1096813" y="33277"/>
                </a:cubicBezTo>
                <a:close/>
                <a:moveTo>
                  <a:pt x="764525" y="33277"/>
                </a:moveTo>
                <a:cubicBezTo>
                  <a:pt x="727703" y="33277"/>
                  <a:pt x="697853" y="63127"/>
                  <a:pt x="697853" y="99949"/>
                </a:cubicBezTo>
                <a:cubicBezTo>
                  <a:pt x="697853" y="136771"/>
                  <a:pt x="727703" y="166621"/>
                  <a:pt x="764525" y="166621"/>
                </a:cubicBezTo>
                <a:cubicBezTo>
                  <a:pt x="801347" y="166621"/>
                  <a:pt x="831197" y="136771"/>
                  <a:pt x="831197" y="99949"/>
                </a:cubicBezTo>
                <a:cubicBezTo>
                  <a:pt x="831197" y="63127"/>
                  <a:pt x="801347" y="33277"/>
                  <a:pt x="764525" y="33277"/>
                </a:cubicBezTo>
                <a:close/>
                <a:moveTo>
                  <a:pt x="432237" y="33277"/>
                </a:moveTo>
                <a:cubicBezTo>
                  <a:pt x="395415" y="33277"/>
                  <a:pt x="365565" y="63127"/>
                  <a:pt x="365565" y="99949"/>
                </a:cubicBezTo>
                <a:cubicBezTo>
                  <a:pt x="365565" y="136771"/>
                  <a:pt x="395415" y="166621"/>
                  <a:pt x="432237" y="166621"/>
                </a:cubicBezTo>
                <a:cubicBezTo>
                  <a:pt x="469059" y="166621"/>
                  <a:pt x="498909" y="136771"/>
                  <a:pt x="498909" y="99949"/>
                </a:cubicBezTo>
                <a:cubicBezTo>
                  <a:pt x="498909" y="63127"/>
                  <a:pt x="469059" y="33277"/>
                  <a:pt x="432237" y="33277"/>
                </a:cubicBezTo>
                <a:close/>
                <a:moveTo>
                  <a:pt x="99949" y="33277"/>
                </a:moveTo>
                <a:cubicBezTo>
                  <a:pt x="63127" y="33277"/>
                  <a:pt x="33277" y="63127"/>
                  <a:pt x="33277" y="99949"/>
                </a:cubicBezTo>
                <a:cubicBezTo>
                  <a:pt x="33277" y="136771"/>
                  <a:pt x="63127" y="166621"/>
                  <a:pt x="99949" y="166621"/>
                </a:cubicBezTo>
                <a:cubicBezTo>
                  <a:pt x="136771" y="166621"/>
                  <a:pt x="166621" y="136771"/>
                  <a:pt x="166621" y="99949"/>
                </a:cubicBezTo>
                <a:cubicBezTo>
                  <a:pt x="166621" y="63127"/>
                  <a:pt x="136771" y="33277"/>
                  <a:pt x="99949" y="33277"/>
                </a:cubicBezTo>
                <a:close/>
                <a:moveTo>
                  <a:pt x="1429101" y="0"/>
                </a:moveTo>
                <a:cubicBezTo>
                  <a:pt x="1484301" y="0"/>
                  <a:pt x="1529050" y="44749"/>
                  <a:pt x="1529050" y="99949"/>
                </a:cubicBezTo>
                <a:cubicBezTo>
                  <a:pt x="1529050" y="155149"/>
                  <a:pt x="1484301" y="199898"/>
                  <a:pt x="1429101" y="199898"/>
                </a:cubicBezTo>
                <a:cubicBezTo>
                  <a:pt x="1373901" y="199898"/>
                  <a:pt x="1329152" y="155149"/>
                  <a:pt x="1329152" y="99949"/>
                </a:cubicBezTo>
                <a:cubicBezTo>
                  <a:pt x="1329152" y="44749"/>
                  <a:pt x="1373901" y="0"/>
                  <a:pt x="1429101" y="0"/>
                </a:cubicBezTo>
                <a:close/>
                <a:moveTo>
                  <a:pt x="1096813" y="0"/>
                </a:moveTo>
                <a:cubicBezTo>
                  <a:pt x="1152013" y="0"/>
                  <a:pt x="1196762" y="44749"/>
                  <a:pt x="1196762" y="99949"/>
                </a:cubicBezTo>
                <a:cubicBezTo>
                  <a:pt x="1196762" y="155149"/>
                  <a:pt x="1152013" y="199898"/>
                  <a:pt x="1096813" y="199898"/>
                </a:cubicBezTo>
                <a:cubicBezTo>
                  <a:pt x="1041613" y="199898"/>
                  <a:pt x="996864" y="155149"/>
                  <a:pt x="996864" y="99949"/>
                </a:cubicBezTo>
                <a:cubicBezTo>
                  <a:pt x="996864" y="44749"/>
                  <a:pt x="1041613" y="0"/>
                  <a:pt x="1096813" y="0"/>
                </a:cubicBezTo>
                <a:close/>
                <a:moveTo>
                  <a:pt x="764525" y="0"/>
                </a:moveTo>
                <a:cubicBezTo>
                  <a:pt x="819725" y="0"/>
                  <a:pt x="864474" y="44749"/>
                  <a:pt x="864474" y="99949"/>
                </a:cubicBezTo>
                <a:cubicBezTo>
                  <a:pt x="864474" y="155149"/>
                  <a:pt x="819725" y="199898"/>
                  <a:pt x="764525" y="199898"/>
                </a:cubicBezTo>
                <a:cubicBezTo>
                  <a:pt x="709325" y="199898"/>
                  <a:pt x="664576" y="155149"/>
                  <a:pt x="664576" y="99949"/>
                </a:cubicBezTo>
                <a:cubicBezTo>
                  <a:pt x="664576" y="44749"/>
                  <a:pt x="709325" y="0"/>
                  <a:pt x="764525" y="0"/>
                </a:cubicBezTo>
                <a:close/>
                <a:moveTo>
                  <a:pt x="432237" y="0"/>
                </a:moveTo>
                <a:cubicBezTo>
                  <a:pt x="487437" y="0"/>
                  <a:pt x="532186" y="44749"/>
                  <a:pt x="532186" y="99949"/>
                </a:cubicBezTo>
                <a:cubicBezTo>
                  <a:pt x="532186" y="155149"/>
                  <a:pt x="487437" y="199898"/>
                  <a:pt x="432237" y="199898"/>
                </a:cubicBezTo>
                <a:cubicBezTo>
                  <a:pt x="377037" y="199898"/>
                  <a:pt x="332288" y="155149"/>
                  <a:pt x="332288" y="99949"/>
                </a:cubicBezTo>
                <a:cubicBezTo>
                  <a:pt x="332288" y="44749"/>
                  <a:pt x="377037" y="0"/>
                  <a:pt x="432237" y="0"/>
                </a:cubicBezTo>
                <a:close/>
                <a:moveTo>
                  <a:pt x="99949" y="0"/>
                </a:moveTo>
                <a:cubicBezTo>
                  <a:pt x="155149" y="0"/>
                  <a:pt x="199898" y="44749"/>
                  <a:pt x="199898" y="99949"/>
                </a:cubicBezTo>
                <a:cubicBezTo>
                  <a:pt x="199898" y="155149"/>
                  <a:pt x="155149" y="199898"/>
                  <a:pt x="99949" y="199898"/>
                </a:cubicBezTo>
                <a:cubicBezTo>
                  <a:pt x="44749" y="199898"/>
                  <a:pt x="0" y="155149"/>
                  <a:pt x="0" y="99949"/>
                </a:cubicBezTo>
                <a:cubicBezTo>
                  <a:pt x="0" y="44749"/>
                  <a:pt x="44749" y="0"/>
                  <a:pt x="99949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229650" y="1221168"/>
            <a:ext cx="6480000" cy="540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  <a:alpha val="80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935894" y="1221168"/>
            <a:ext cx="864000" cy="54000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1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3000000" scaled="0"/>
          </a:gradFill>
          <a:ln cap="flat">
            <a:noFill/>
            <a:prstDash val="solid"/>
            <a:miter/>
          </a:ln>
          <a:effectLst>
            <a:outerShdw dist="127000" blurRad="317500" dir="2400000" sx="100000" sy="100000" kx="0" ky="0" algn="t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160893" y="1884118"/>
            <a:ext cx="6300000" cy="82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我们根据市场情况和客户需求，制定了灵活的价格策略。在旅游旺季，我们通过提高房价来增加收入；在淡季，则通过提供折扣和优惠来吸引客户，以保持客房的高入住率。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2005439" y="1311168"/>
            <a:ext cx="540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价格策略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097894" y="1311168"/>
            <a:ext cx="54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2989506" y="2886723"/>
            <a:ext cx="6480000" cy="540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  <a:alpha val="80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2709795" y="2886723"/>
            <a:ext cx="864000" cy="54000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1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3000000" scaled="0"/>
          </a:gradFill>
          <a:ln cap="flat">
            <a:noFill/>
            <a:prstDash val="solid"/>
            <a:miter/>
          </a:ln>
          <a:effectLst>
            <a:outerShdw dist="127000" blurRad="317500" dir="2400000" sx="100000" sy="100000" kx="0" ky="0" algn="t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2844795" y="3549673"/>
            <a:ext cx="6300000" cy="82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我们定期举办各种推广活动，如节日促销、主题活动等，以吸引新客户并保持老客户的活跃度。这些活动不仅提升了宾馆的知名度，也增加了客户的粘性。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3779339" y="2976723"/>
            <a:ext cx="540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推广活动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2871794" y="2976723"/>
            <a:ext cx="54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4763406" y="4552279"/>
            <a:ext cx="6480000" cy="540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  <a:alpha val="80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469650" y="4552279"/>
            <a:ext cx="864000" cy="54000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1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3000000" scaled="0"/>
          </a:gradFill>
          <a:ln cap="flat">
            <a:noFill/>
            <a:prstDash val="solid"/>
            <a:miter/>
          </a:ln>
          <a:effectLst>
            <a:outerShdw dist="127000" blurRad="317500" dir="2400000" sx="100000" sy="100000" kx="0" ky="0" algn="t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4694649" y="5215232"/>
            <a:ext cx="6300000" cy="82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我们与旅行社、航空公司等建立了合作伙伴关系，通过互惠互利的合作模式，共同推广宾馆服务，扩大客户基础。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5539195" y="4642280"/>
            <a:ext cx="540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合作伙伴关系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4631650" y="4642280"/>
            <a:ext cx="54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03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660400" y="392435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营销策略与执行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16200000" flipH="0" flipV="0">
            <a:off x="447531" y="884699"/>
            <a:ext cx="144000" cy="144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20" name="标题 1"/>
          <p:cNvCxnSpPr/>
          <p:nvPr/>
        </p:nvCxnSpPr>
        <p:spPr>
          <a:xfrm rot="0" flipH="0" flipV="0">
            <a:off x="516000" y="956699"/>
            <a:ext cx="7200000" cy="0"/>
          </a:xfrm>
          <a:prstGeom prst="line">
            <a:avLst/>
          </a:prstGeom>
          <a:noFill/>
          <a:ln w="12700" cap="sq">
            <a:gradFill>
              <a:gsLst>
                <a:gs pos="0">
                  <a:schemeClr val="accent1"/>
                </a:gs>
                <a:gs pos="80000">
                  <a:schemeClr val="bg1"/>
                </a:gs>
              </a:gsLst>
              <a:lin ang="0" scaled="0"/>
            </a:gradFill>
            <a:miter/>
          </a:ln>
        </p:spPr>
      </p:cxn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4389305"/>
            <a:ext cx="4609314" cy="2468695"/>
          </a:xfrm>
          <a:custGeom>
            <a:avLst/>
            <a:gdLst>
              <a:gd name="connsiteX0" fmla="*/ 1913200 w 4609314"/>
              <a:gd name="connsiteY0" fmla="*/ 0 h 2468695"/>
              <a:gd name="connsiteX1" fmla="*/ 4607426 w 4609314"/>
              <a:gd name="connsiteY1" fmla="*/ 2431310 h 2468695"/>
              <a:gd name="connsiteX2" fmla="*/ 4609314 w 4609314"/>
              <a:gd name="connsiteY2" fmla="*/ 2468695 h 2468695"/>
              <a:gd name="connsiteX3" fmla="*/ 4127460 w 4609314"/>
              <a:gd name="connsiteY3" fmla="*/ 2468695 h 2468695"/>
              <a:gd name="connsiteX4" fmla="*/ 4095499 w 4609314"/>
              <a:gd name="connsiteY4" fmla="*/ 2259278 h 2468695"/>
              <a:gd name="connsiteX5" fmla="*/ 1913200 w 4609314"/>
              <a:gd name="connsiteY5" fmla="*/ 480653 h 2468695"/>
              <a:gd name="connsiteX6" fmla="*/ 66077 w 4609314"/>
              <a:gd name="connsiteY6" fmla="*/ 1462761 h 2468695"/>
              <a:gd name="connsiteX7" fmla="*/ 0 w 4609314"/>
              <a:gd name="connsiteY7" fmla="*/ 1571526 h 2468695"/>
              <a:gd name="connsiteX8" fmla="*/ 0 w 4609314"/>
              <a:gd name="connsiteY8" fmla="*/ 791587 h 2468695"/>
              <a:gd name="connsiteX9" fmla="*/ 190529 w 4609314"/>
              <a:gd name="connsiteY9" fmla="*/ 618423 h 2468695"/>
              <a:gd name="connsiteX10" fmla="*/ 1913200 w 4609314"/>
              <a:gd name="connsiteY10" fmla="*/ 0 h 2468695"/>
            </a:gdLst>
            <a:rect l="l" t="t" r="r" b="b"/>
            <a:pathLst>
              <a:path w="4609314" h="2468695">
                <a:moveTo>
                  <a:pt x="1913200" y="0"/>
                </a:moveTo>
                <a:cubicBezTo>
                  <a:pt x="3315421" y="0"/>
                  <a:pt x="4468739" y="1065679"/>
                  <a:pt x="4607426" y="2431310"/>
                </a:cubicBezTo>
                <a:lnTo>
                  <a:pt x="4609314" y="2468695"/>
                </a:lnTo>
                <a:lnTo>
                  <a:pt x="4127460" y="2468695"/>
                </a:lnTo>
                <a:lnTo>
                  <a:pt x="4095499" y="2259278"/>
                </a:lnTo>
                <a:cubicBezTo>
                  <a:pt x="3887788" y="1244219"/>
                  <a:pt x="2989665" y="480653"/>
                  <a:pt x="1913200" y="480653"/>
                </a:cubicBezTo>
                <a:cubicBezTo>
                  <a:pt x="1144297" y="480653"/>
                  <a:pt x="466384" y="870228"/>
                  <a:pt x="66077" y="1462761"/>
                </a:cubicBezTo>
                <a:lnTo>
                  <a:pt x="0" y="1571526"/>
                </a:lnTo>
                <a:lnTo>
                  <a:pt x="0" y="791587"/>
                </a:lnTo>
                <a:lnTo>
                  <a:pt x="190529" y="618423"/>
                </a:lnTo>
                <a:cubicBezTo>
                  <a:pt x="658666" y="232082"/>
                  <a:pt x="1258831" y="0"/>
                  <a:pt x="191320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8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9042" t="24151" r="43049" b="6449"/>
          <a:stretch>
            <a:fillRect/>
          </a:stretch>
        </p:blipFill>
        <p:spPr>
          <a:xfrm rot="6971729" flipH="0" flipV="0">
            <a:off x="9392073" y="4333345"/>
            <a:ext cx="3169667" cy="3059127"/>
          </a:xfrm>
          <a:custGeom>
            <a:avLst/>
            <a:gdLst>
              <a:gd name="connsiteX0" fmla="*/ 1688525 w 3169667"/>
              <a:gd name="connsiteY0" fmla="*/ 124375 h 3059127"/>
              <a:gd name="connsiteX1" fmla="*/ 1941338 w 3169667"/>
              <a:gd name="connsiteY1" fmla="*/ 0 h 3059127"/>
              <a:gd name="connsiteX2" fmla="*/ 2000773 w 3169667"/>
              <a:gd name="connsiteY2" fmla="*/ 120812 h 3059127"/>
              <a:gd name="connsiteX3" fmla="*/ 1958102 w 3169667"/>
              <a:gd name="connsiteY3" fmla="*/ 114300 h 3059127"/>
              <a:gd name="connsiteX4" fmla="*/ 1845075 w 3169667"/>
              <a:gd name="connsiteY4" fmla="*/ 108593 h 3059127"/>
              <a:gd name="connsiteX5" fmla="*/ 222690 w 3169667"/>
              <a:gd name="connsiteY5" fmla="*/ 2093524 h 3059127"/>
              <a:gd name="connsiteX6" fmla="*/ 0 w 3169667"/>
              <a:gd name="connsiteY6" fmla="*/ 1214051 h 3059127"/>
              <a:gd name="connsiteX7" fmla="*/ 9526 w 3169667"/>
              <a:gd name="connsiteY7" fmla="*/ 1025403 h 3059127"/>
              <a:gd name="connsiteX8" fmla="*/ 21905 w 3169667"/>
              <a:gd name="connsiteY8" fmla="*/ 944290 h 3059127"/>
              <a:gd name="connsiteX9" fmla="*/ 1064781 w 3169667"/>
              <a:gd name="connsiteY9" fmla="*/ 431234 h 3059127"/>
              <a:gd name="connsiteX10" fmla="*/ 1063399 w 3169667"/>
              <a:gd name="connsiteY10" fmla="*/ 432374 h 3059127"/>
              <a:gd name="connsiteX11" fmla="*/ 739617 w 3169667"/>
              <a:gd name="connsiteY11" fmla="*/ 1214051 h 3059127"/>
              <a:gd name="connsiteX12" fmla="*/ 1845076 w 3169667"/>
              <a:gd name="connsiteY12" fmla="*/ 2319510 h 3059127"/>
              <a:gd name="connsiteX13" fmla="*/ 2761739 w 3169667"/>
              <a:gd name="connsiteY13" fmla="*/ 1832124 h 3059127"/>
              <a:gd name="connsiteX14" fmla="*/ 2804194 w 3169667"/>
              <a:gd name="connsiteY14" fmla="*/ 1753905 h 3059127"/>
              <a:gd name="connsiteX15" fmla="*/ 3169667 w 3169667"/>
              <a:gd name="connsiteY15" fmla="*/ 2496792 h 3059127"/>
              <a:gd name="connsiteX16" fmla="*/ 3149741 w 3169667"/>
              <a:gd name="connsiteY16" fmla="*/ 2518717 h 3059127"/>
              <a:gd name="connsiteX17" fmla="*/ 1845076 w 3169667"/>
              <a:gd name="connsiteY17" fmla="*/ 3059127 h 3059127"/>
              <a:gd name="connsiteX18" fmla="*/ 222690 w 3169667"/>
              <a:gd name="connsiteY18" fmla="*/ 2093524 h 3059127"/>
            </a:gdLst>
            <a:rect l="l" t="t" r="r" b="b"/>
            <a:pathLst>
              <a:path w="3169667" h="3059127">
                <a:moveTo>
                  <a:pt x="1688525" y="124375"/>
                </a:moveTo>
                <a:lnTo>
                  <a:pt x="1941338" y="0"/>
                </a:lnTo>
                <a:lnTo>
                  <a:pt x="2000773" y="120812"/>
                </a:lnTo>
                <a:lnTo>
                  <a:pt x="1958102" y="114300"/>
                </a:lnTo>
                <a:cubicBezTo>
                  <a:pt x="1920940" y="110526"/>
                  <a:pt x="1883233" y="108593"/>
                  <a:pt x="1845075" y="108593"/>
                </a:cubicBezTo>
                <a:close/>
                <a:moveTo>
                  <a:pt x="222690" y="2093524"/>
                </a:moveTo>
                <a:cubicBezTo>
                  <a:pt x="80671" y="1832089"/>
                  <a:pt x="0" y="1532491"/>
                  <a:pt x="0" y="1214051"/>
                </a:cubicBezTo>
                <a:cubicBezTo>
                  <a:pt x="0" y="1150363"/>
                  <a:pt x="3227" y="1087429"/>
                  <a:pt x="9526" y="1025403"/>
                </a:cubicBezTo>
                <a:lnTo>
                  <a:pt x="21905" y="944290"/>
                </a:lnTo>
                <a:lnTo>
                  <a:pt x="1064781" y="431234"/>
                </a:lnTo>
                <a:lnTo>
                  <a:pt x="1063399" y="432374"/>
                </a:lnTo>
                <a:cubicBezTo>
                  <a:pt x="863350" y="632423"/>
                  <a:pt x="739618" y="908787"/>
                  <a:pt x="739617" y="1214051"/>
                </a:cubicBezTo>
                <a:cubicBezTo>
                  <a:pt x="739617" y="1824579"/>
                  <a:pt x="1234548" y="2319510"/>
                  <a:pt x="1845076" y="2319510"/>
                </a:cubicBezTo>
                <a:cubicBezTo>
                  <a:pt x="2226656" y="2319510"/>
                  <a:pt x="2563080" y="2126177"/>
                  <a:pt x="2761739" y="1832124"/>
                </a:cubicBezTo>
                <a:lnTo>
                  <a:pt x="2804194" y="1753905"/>
                </a:lnTo>
                <a:lnTo>
                  <a:pt x="3169667" y="2496792"/>
                </a:lnTo>
                <a:lnTo>
                  <a:pt x="3149741" y="2518717"/>
                </a:lnTo>
                <a:cubicBezTo>
                  <a:pt x="2815848" y="2852610"/>
                  <a:pt x="2354579" y="3059127"/>
                  <a:pt x="1845076" y="3059127"/>
                </a:cubicBezTo>
                <a:cubicBezTo>
                  <a:pt x="1144508" y="3059127"/>
                  <a:pt x="535134" y="2668680"/>
                  <a:pt x="222690" y="209352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9074824" y="4165390"/>
            <a:ext cx="3117177" cy="2692611"/>
          </a:xfrm>
          <a:custGeom>
            <a:avLst/>
            <a:gdLst>
              <a:gd name="connsiteX0" fmla="*/ 2070310 w 3117177"/>
              <a:gd name="connsiteY0" fmla="*/ 0 h 2692611"/>
              <a:gd name="connsiteX1" fmla="*/ 3057143 w 3117177"/>
              <a:gd name="connsiteY1" fmla="*/ 249875 h 2692611"/>
              <a:gd name="connsiteX2" fmla="*/ 3117177 w 3117177"/>
              <a:gd name="connsiteY2" fmla="*/ 286347 h 2692611"/>
              <a:gd name="connsiteX3" fmla="*/ 3117177 w 3117177"/>
              <a:gd name="connsiteY3" fmla="*/ 2692611 h 2692611"/>
              <a:gd name="connsiteX4" fmla="*/ 95512 w 3117177"/>
              <a:gd name="connsiteY4" fmla="*/ 2692611 h 2692611"/>
              <a:gd name="connsiteX5" fmla="*/ 93077 w 3117177"/>
              <a:gd name="connsiteY5" fmla="*/ 2685957 h 2692611"/>
              <a:gd name="connsiteX6" fmla="*/ 0 w 3117177"/>
              <a:gd name="connsiteY6" fmla="*/ 2070310 h 2692611"/>
              <a:gd name="connsiteX7" fmla="*/ 2070310 w 3117177"/>
              <a:gd name="connsiteY7" fmla="*/ 0 h 2692611"/>
            </a:gdLst>
            <a:rect l="l" t="t" r="r" b="b"/>
            <a:pathLst>
              <a:path w="3117177" h="2692611">
                <a:moveTo>
                  <a:pt x="2070310" y="0"/>
                </a:moveTo>
                <a:cubicBezTo>
                  <a:pt x="2427623" y="0"/>
                  <a:pt x="2763794" y="90519"/>
                  <a:pt x="3057143" y="249875"/>
                </a:cubicBezTo>
                <a:lnTo>
                  <a:pt x="3117177" y="286347"/>
                </a:lnTo>
                <a:lnTo>
                  <a:pt x="3117177" y="2692611"/>
                </a:lnTo>
                <a:lnTo>
                  <a:pt x="95512" y="2692611"/>
                </a:lnTo>
                <a:lnTo>
                  <a:pt x="93077" y="2685957"/>
                </a:lnTo>
                <a:cubicBezTo>
                  <a:pt x="32587" y="2491475"/>
                  <a:pt x="0" y="2284698"/>
                  <a:pt x="0" y="2070310"/>
                </a:cubicBezTo>
                <a:cubicBezTo>
                  <a:pt x="0" y="926909"/>
                  <a:pt x="926909" y="0"/>
                  <a:pt x="2070310" y="0"/>
                </a:cubicBezTo>
                <a:close/>
              </a:path>
            </a:pathLst>
          </a:custGeom>
          <a:noFill/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19840" t="1453" r="31012" b="18973"/>
          <a:stretch>
            <a:fillRect/>
          </a:stretch>
        </p:blipFill>
        <p:spPr>
          <a:xfrm rot="0" flipH="0" flipV="0">
            <a:off x="6096000" y="4414822"/>
            <a:ext cx="2682691" cy="2443178"/>
          </a:xfrm>
          <a:custGeom>
            <a:avLst/>
            <a:gdLst>
              <a:gd name="connsiteX0" fmla="*/ 1341346 w 2682691"/>
              <a:gd name="connsiteY0" fmla="*/ 536512 h 2443178"/>
              <a:gd name="connsiteX1" fmla="*/ 536512 w 2682691"/>
              <a:gd name="connsiteY1" fmla="*/ 1341346 h 2443178"/>
              <a:gd name="connsiteX2" fmla="*/ 1341346 w 2682691"/>
              <a:gd name="connsiteY2" fmla="*/ 2146180 h 2443178"/>
              <a:gd name="connsiteX3" fmla="*/ 2146180 w 2682691"/>
              <a:gd name="connsiteY3" fmla="*/ 1341346 h 2443178"/>
              <a:gd name="connsiteX4" fmla="*/ 1341346 w 2682691"/>
              <a:gd name="connsiteY4" fmla="*/ 536512 h 2443178"/>
              <a:gd name="connsiteX5" fmla="*/ 1341346 w 2682691"/>
              <a:gd name="connsiteY5" fmla="*/ 0 h 2443178"/>
              <a:gd name="connsiteX6" fmla="*/ 2682691 w 2682691"/>
              <a:gd name="connsiteY6" fmla="*/ 1341346 h 2443178"/>
              <a:gd name="connsiteX7" fmla="*/ 2194566 w 2682691"/>
              <a:gd name="connsiteY7" fmla="*/ 2376393 h 2443178"/>
              <a:gd name="connsiteX8" fmla="*/ 2105256 w 2682691"/>
              <a:gd name="connsiteY8" fmla="*/ 2443178 h 2443178"/>
              <a:gd name="connsiteX9" fmla="*/ 577436 w 2682691"/>
              <a:gd name="connsiteY9" fmla="*/ 2443178 h 2443178"/>
              <a:gd name="connsiteX10" fmla="*/ 488125 w 2682691"/>
              <a:gd name="connsiteY10" fmla="*/ 2376393 h 2443178"/>
              <a:gd name="connsiteX11" fmla="*/ 0 w 2682691"/>
              <a:gd name="connsiteY11" fmla="*/ 1341346 h 2443178"/>
              <a:gd name="connsiteX12" fmla="*/ 1341346 w 2682691"/>
              <a:gd name="connsiteY12" fmla="*/ 0 h 2443178"/>
            </a:gdLst>
            <a:rect l="l" t="t" r="r" b="b"/>
            <a:pathLst>
              <a:path w="2682691" h="2443178">
                <a:moveTo>
                  <a:pt x="1341346" y="536512"/>
                </a:moveTo>
                <a:cubicBezTo>
                  <a:pt x="896848" y="536512"/>
                  <a:pt x="536512" y="896848"/>
                  <a:pt x="536512" y="1341346"/>
                </a:cubicBezTo>
                <a:cubicBezTo>
                  <a:pt x="536512" y="1785843"/>
                  <a:pt x="896848" y="2146180"/>
                  <a:pt x="1341346" y="2146180"/>
                </a:cubicBezTo>
                <a:cubicBezTo>
                  <a:pt x="1785843" y="2146180"/>
                  <a:pt x="2146180" y="1785843"/>
                  <a:pt x="2146180" y="1341346"/>
                </a:cubicBezTo>
                <a:cubicBezTo>
                  <a:pt x="2146180" y="896848"/>
                  <a:pt x="1785843" y="536512"/>
                  <a:pt x="1341346" y="536512"/>
                </a:cubicBezTo>
                <a:close/>
                <a:moveTo>
                  <a:pt x="1341346" y="0"/>
                </a:moveTo>
                <a:cubicBezTo>
                  <a:pt x="2082150" y="0"/>
                  <a:pt x="2682691" y="600541"/>
                  <a:pt x="2682691" y="1341346"/>
                </a:cubicBezTo>
                <a:cubicBezTo>
                  <a:pt x="2682691" y="1758048"/>
                  <a:pt x="2492676" y="2130371"/>
                  <a:pt x="2194566" y="2376393"/>
                </a:cubicBezTo>
                <a:lnTo>
                  <a:pt x="2105256" y="2443178"/>
                </a:lnTo>
                <a:lnTo>
                  <a:pt x="577436" y="2443178"/>
                </a:lnTo>
                <a:lnTo>
                  <a:pt x="488125" y="2376393"/>
                </a:lnTo>
                <a:cubicBezTo>
                  <a:pt x="190015" y="2130371"/>
                  <a:pt x="0" y="1758048"/>
                  <a:pt x="0" y="1341346"/>
                </a:cubicBezTo>
                <a:cubicBezTo>
                  <a:pt x="0" y="600541"/>
                  <a:pt x="600541" y="0"/>
                  <a:pt x="1341346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标题 1"/>
          <p:cNvSpPr txBox="1"/>
          <p:nvPr/>
        </p:nvSpPr>
        <p:spPr>
          <a:xfrm rot="0" flipH="0" flipV="0">
            <a:off x="5932259" y="4251080"/>
            <a:ext cx="3010175" cy="2606921"/>
          </a:xfrm>
          <a:custGeom>
            <a:avLst/>
            <a:gdLst>
              <a:gd name="connsiteX0" fmla="*/ 1505087 w 3010175"/>
              <a:gd name="connsiteY0" fmla="*/ 0 h 2606921"/>
              <a:gd name="connsiteX1" fmla="*/ 3010175 w 3010175"/>
              <a:gd name="connsiteY1" fmla="*/ 1505088 h 2606921"/>
              <a:gd name="connsiteX2" fmla="*/ 2569345 w 3010175"/>
              <a:gd name="connsiteY2" fmla="*/ 2569346 h 2606921"/>
              <a:gd name="connsiteX3" fmla="*/ 2528002 w 3010175"/>
              <a:gd name="connsiteY3" fmla="*/ 2606921 h 2606921"/>
              <a:gd name="connsiteX4" fmla="*/ 482173 w 3010175"/>
              <a:gd name="connsiteY4" fmla="*/ 2606921 h 2606921"/>
              <a:gd name="connsiteX5" fmla="*/ 440830 w 3010175"/>
              <a:gd name="connsiteY5" fmla="*/ 2569346 h 2606921"/>
              <a:gd name="connsiteX6" fmla="*/ 0 w 3010175"/>
              <a:gd name="connsiteY6" fmla="*/ 1505088 h 2606921"/>
              <a:gd name="connsiteX7" fmla="*/ 1505087 w 3010175"/>
              <a:gd name="connsiteY7" fmla="*/ 0 h 2606921"/>
            </a:gdLst>
            <a:rect l="l" t="t" r="r" b="b"/>
            <a:pathLst>
              <a:path w="3010175" h="2606921">
                <a:moveTo>
                  <a:pt x="1505087" y="0"/>
                </a:moveTo>
                <a:cubicBezTo>
                  <a:pt x="2336324" y="0"/>
                  <a:pt x="3010175" y="673851"/>
                  <a:pt x="3010175" y="1505088"/>
                </a:cubicBezTo>
                <a:cubicBezTo>
                  <a:pt x="3010175" y="1920707"/>
                  <a:pt x="2841712" y="2296979"/>
                  <a:pt x="2569345" y="2569346"/>
                </a:cubicBezTo>
                <a:lnTo>
                  <a:pt x="2528002" y="2606921"/>
                </a:lnTo>
                <a:lnTo>
                  <a:pt x="482173" y="2606921"/>
                </a:lnTo>
                <a:lnTo>
                  <a:pt x="440830" y="2569346"/>
                </a:lnTo>
                <a:cubicBezTo>
                  <a:pt x="168462" y="2296979"/>
                  <a:pt x="0" y="1920707"/>
                  <a:pt x="0" y="1505088"/>
                </a:cubicBezTo>
                <a:cubicBezTo>
                  <a:pt x="0" y="673851"/>
                  <a:pt x="673850" y="0"/>
                  <a:pt x="1505087" y="0"/>
                </a:cubicBezTo>
                <a:close/>
              </a:path>
            </a:pathLst>
          </a:custGeom>
          <a:noFill/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288119" y="0"/>
            <a:ext cx="5903881" cy="5035911"/>
          </a:xfrm>
          <a:custGeom>
            <a:avLst/>
            <a:gdLst>
              <a:gd name="connsiteX0" fmla="*/ 167590 w 5903881"/>
              <a:gd name="connsiteY0" fmla="*/ 0 h 5035911"/>
              <a:gd name="connsiteX1" fmla="*/ 682677 w 5903881"/>
              <a:gd name="connsiteY1" fmla="*/ 0 h 5035911"/>
              <a:gd name="connsiteX2" fmla="*/ 641021 w 5903881"/>
              <a:gd name="connsiteY2" fmla="*/ 113812 h 5035911"/>
              <a:gd name="connsiteX3" fmla="*/ 487343 w 5903881"/>
              <a:gd name="connsiteY3" fmla="*/ 1130300 h 5035911"/>
              <a:gd name="connsiteX4" fmla="*/ 3905610 w 5903881"/>
              <a:gd name="connsiteY4" fmla="*/ 4548568 h 5035911"/>
              <a:gd name="connsiteX5" fmla="*/ 5816796 w 5903881"/>
              <a:gd name="connsiteY5" fmla="*/ 3964782 h 5035911"/>
              <a:gd name="connsiteX6" fmla="*/ 5903881 w 5903881"/>
              <a:gd name="connsiteY6" fmla="*/ 3899661 h 5035911"/>
              <a:gd name="connsiteX7" fmla="*/ 5903881 w 5903881"/>
              <a:gd name="connsiteY7" fmla="*/ 4485968 h 5035911"/>
              <a:gd name="connsiteX8" fmla="*/ 5767257 w 5903881"/>
              <a:gd name="connsiteY8" fmla="*/ 4564525 h 5035911"/>
              <a:gd name="connsiteX9" fmla="*/ 3905611 w 5903881"/>
              <a:gd name="connsiteY9" fmla="*/ 5035911 h 5035911"/>
              <a:gd name="connsiteX10" fmla="*/ 0 w 5903881"/>
              <a:gd name="connsiteY10" fmla="*/ 1130300 h 5035911"/>
              <a:gd name="connsiteX11" fmla="*/ 79349 w 5903881"/>
              <a:gd name="connsiteY11" fmla="*/ 343184 h 5035911"/>
            </a:gdLst>
            <a:rect l="l" t="t" r="r" b="b"/>
            <a:pathLst>
              <a:path w="5903881" h="5035911">
                <a:moveTo>
                  <a:pt x="167590" y="0"/>
                </a:moveTo>
                <a:lnTo>
                  <a:pt x="682677" y="0"/>
                </a:lnTo>
                <a:lnTo>
                  <a:pt x="641021" y="113812"/>
                </a:lnTo>
                <a:cubicBezTo>
                  <a:pt x="541146" y="434920"/>
                  <a:pt x="487343" y="776327"/>
                  <a:pt x="487343" y="1130300"/>
                </a:cubicBezTo>
                <a:cubicBezTo>
                  <a:pt x="487343" y="3018157"/>
                  <a:pt x="2017753" y="4548568"/>
                  <a:pt x="3905610" y="4548568"/>
                </a:cubicBezTo>
                <a:cubicBezTo>
                  <a:pt x="4613556" y="4548568"/>
                  <a:pt x="5271237" y="4333354"/>
                  <a:pt x="5816796" y="3964782"/>
                </a:cubicBezTo>
                <a:lnTo>
                  <a:pt x="5903881" y="3899661"/>
                </a:lnTo>
                <a:lnTo>
                  <a:pt x="5903881" y="4485968"/>
                </a:lnTo>
                <a:lnTo>
                  <a:pt x="5767257" y="4564525"/>
                </a:lnTo>
                <a:cubicBezTo>
                  <a:pt x="5213858" y="4865149"/>
                  <a:pt x="4579676" y="5035911"/>
                  <a:pt x="3905611" y="5035911"/>
                </a:cubicBezTo>
                <a:cubicBezTo>
                  <a:pt x="1748602" y="5035911"/>
                  <a:pt x="0" y="3287309"/>
                  <a:pt x="0" y="1130300"/>
                </a:cubicBezTo>
                <a:cubicBezTo>
                  <a:pt x="0" y="860674"/>
                  <a:pt x="27322" y="597429"/>
                  <a:pt x="79349" y="34318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8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16854" t="0" r="16854" b="0"/>
          <a:stretch>
            <a:fillRect/>
          </a:stretch>
        </p:blipFill>
        <p:spPr>
          <a:xfrm rot="0" flipH="0" flipV="0">
            <a:off x="6472286" y="1"/>
            <a:ext cx="5719714" cy="4836011"/>
          </a:xfrm>
          <a:custGeom>
            <a:avLst/>
            <a:gdLst>
              <a:gd name="connsiteX0" fmla="*/ 173273 w 5719714"/>
              <a:gd name="connsiteY0" fmla="*/ 0 h 4836011"/>
              <a:gd name="connsiteX1" fmla="*/ 5719714 w 5719714"/>
              <a:gd name="connsiteY1" fmla="*/ 0 h 4836011"/>
              <a:gd name="connsiteX2" fmla="*/ 5719714 w 5719714"/>
              <a:gd name="connsiteY2" fmla="*/ 4250521 h 4836011"/>
              <a:gd name="connsiteX3" fmla="*/ 5495305 w 5719714"/>
              <a:gd name="connsiteY3" fmla="*/ 4386853 h 4836011"/>
              <a:gd name="connsiteX4" fmla="*/ 3721444 w 5719714"/>
              <a:gd name="connsiteY4" fmla="*/ 4836011 h 4836011"/>
              <a:gd name="connsiteX5" fmla="*/ 0 w 5719714"/>
              <a:gd name="connsiteY5" fmla="*/ 1114566 h 4836011"/>
              <a:gd name="connsiteX6" fmla="*/ 138057 w 5719714"/>
              <a:gd name="connsiteY6" fmla="*/ 106820 h 4836011"/>
            </a:gdLst>
            <a:rect l="l" t="t" r="r" b="b"/>
            <a:pathLst>
              <a:path w="5719714" h="4836011">
                <a:moveTo>
                  <a:pt x="173273" y="0"/>
                </a:moveTo>
                <a:lnTo>
                  <a:pt x="5719714" y="0"/>
                </a:lnTo>
                <a:lnTo>
                  <a:pt x="5719714" y="4250521"/>
                </a:lnTo>
                <a:lnTo>
                  <a:pt x="5495305" y="4386853"/>
                </a:lnTo>
                <a:cubicBezTo>
                  <a:pt x="4968001" y="4673302"/>
                  <a:pt x="4363724" y="4836011"/>
                  <a:pt x="3721444" y="4836011"/>
                </a:cubicBezTo>
                <a:cubicBezTo>
                  <a:pt x="1666147" y="4836011"/>
                  <a:pt x="0" y="3169863"/>
                  <a:pt x="0" y="1114566"/>
                </a:cubicBezTo>
                <a:cubicBezTo>
                  <a:pt x="0" y="765327"/>
                  <a:pt x="48107" y="427323"/>
                  <a:pt x="138057" y="10682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" name="标题 1"/>
          <p:cNvSpPr txBox="1"/>
          <p:nvPr/>
        </p:nvSpPr>
        <p:spPr>
          <a:xfrm rot="0" flipH="0" flipV="0">
            <a:off x="6365605" y="4361358"/>
            <a:ext cx="289731" cy="289731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523094" y="4999754"/>
            <a:ext cx="1103458" cy="1103458"/>
          </a:xfrm>
          <a:prstGeom prst="ellipse">
            <a:avLst/>
          </a:prstGeom>
          <a:solidFill>
            <a:schemeClr val="accent1"/>
          </a:solidFill>
          <a:ln w="508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8663623" y="5191483"/>
            <a:ext cx="822400" cy="720000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" y="0"/>
            <a:ext cx="932501" cy="807804"/>
          </a:xfrm>
          <a:custGeom>
            <a:avLst/>
            <a:gdLst>
              <a:gd name="connsiteX0" fmla="*/ 639418 w 932501"/>
              <a:gd name="connsiteY0" fmla="*/ 0 h 807804"/>
              <a:gd name="connsiteX1" fmla="*/ 932501 w 932501"/>
              <a:gd name="connsiteY1" fmla="*/ 0 h 807804"/>
              <a:gd name="connsiteX2" fmla="*/ 924670 w 932501"/>
              <a:gd name="connsiteY2" fmla="*/ 77688 h 807804"/>
              <a:gd name="connsiteX3" fmla="*/ 28847 w 932501"/>
              <a:gd name="connsiteY3" fmla="*/ 807804 h 807804"/>
              <a:gd name="connsiteX4" fmla="*/ 0 w 932501"/>
              <a:gd name="connsiteY4" fmla="*/ 806348 h 807804"/>
              <a:gd name="connsiteX5" fmla="*/ 0 w 932501"/>
              <a:gd name="connsiteY5" fmla="*/ 511813 h 807804"/>
              <a:gd name="connsiteX6" fmla="*/ 28847 w 932501"/>
              <a:gd name="connsiteY6" fmla="*/ 514721 h 807804"/>
              <a:gd name="connsiteX7" fmla="*/ 637541 w 932501"/>
              <a:gd name="connsiteY7" fmla="*/ 18621 h 807804"/>
            </a:gdLst>
            <a:rect l="l" t="t" r="r" b="b"/>
            <a:pathLst>
              <a:path w="932501" h="807804">
                <a:moveTo>
                  <a:pt x="639418" y="0"/>
                </a:moveTo>
                <a:lnTo>
                  <a:pt x="932501" y="0"/>
                </a:lnTo>
                <a:lnTo>
                  <a:pt x="924670" y="77688"/>
                </a:lnTo>
                <a:cubicBezTo>
                  <a:pt x="839405" y="494364"/>
                  <a:pt x="470730" y="807804"/>
                  <a:pt x="28847" y="807804"/>
                </a:cubicBezTo>
                <a:lnTo>
                  <a:pt x="0" y="806348"/>
                </a:lnTo>
                <a:lnTo>
                  <a:pt x="0" y="511813"/>
                </a:lnTo>
                <a:lnTo>
                  <a:pt x="28847" y="514721"/>
                </a:lnTo>
                <a:cubicBezTo>
                  <a:pt x="329098" y="514721"/>
                  <a:pt x="579606" y="301745"/>
                  <a:pt x="637541" y="18621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43308" y="6145617"/>
            <a:ext cx="199898" cy="199898"/>
          </a:xfrm>
          <a:prstGeom prst="donut">
            <a:avLst>
              <a:gd name="adj" fmla="val 1664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75596" y="6145617"/>
            <a:ext cx="199898" cy="199898"/>
          </a:xfrm>
          <a:prstGeom prst="donut">
            <a:avLst>
              <a:gd name="adj" fmla="val 1664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207884" y="6145617"/>
            <a:ext cx="199898" cy="199898"/>
          </a:xfrm>
          <a:prstGeom prst="donut">
            <a:avLst>
              <a:gd name="adj" fmla="val 1664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540172" y="6145617"/>
            <a:ext cx="199898" cy="199898"/>
          </a:xfrm>
          <a:prstGeom prst="donut">
            <a:avLst>
              <a:gd name="adj" fmla="val 1664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872460" y="6145617"/>
            <a:ext cx="199898" cy="199898"/>
          </a:xfrm>
          <a:prstGeom prst="donut">
            <a:avLst>
              <a:gd name="adj" fmla="val 1664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538271" y="800393"/>
            <a:ext cx="2423671" cy="300967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484607" y="2706090"/>
            <a:ext cx="5419275" cy="21058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4000">
                <a:ln w="12700">
                  <a:noFill/>
                </a:ln>
                <a:solidFill>
                  <a:srgbClr val="0D0D0D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财务与成本控制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484607" y="1696851"/>
            <a:ext cx="1988429" cy="76944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5000">
                <a:ln w="12700">
                  <a:solidFill>
                    <a:srgbClr val="CF631D">
                      <a:alpha val="21000"/>
                    </a:srgbClr>
                  </a:solidFill>
                </a:ln>
                <a:noFill/>
                <a:latin typeface="OPPOSans H"/>
                <a:ea typeface="OPPOSans H"/>
                <a:cs typeface="OPPOSans H"/>
              </a:rPr>
              <a:t>PART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3542452" y="429569"/>
            <a:ext cx="2968018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rgbClr val="CF631D">
                    <a:alpha val="5000"/>
                  </a:srgbClr>
                </a:solidFill>
                <a:latin typeface="OPPOSans H"/>
                <a:ea typeface="OPPOSans H"/>
                <a:cs typeface="OPPOSans H"/>
              </a:rPr>
              <a:t>20XX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2508777" y="660063"/>
            <a:ext cx="1428223" cy="180622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5000">
                <a:ln w="12700">
                  <a:solidFill>
                    <a:srgbClr val="CF631D">
                      <a:alpha val="21000"/>
                    </a:srgbClr>
                  </a:solidFill>
                </a:ln>
                <a:noFill/>
                <a:latin typeface="OPPOSans H"/>
                <a:ea typeface="OPPOSans H"/>
                <a:cs typeface="OPPOSans H"/>
              </a:rPr>
              <a:t>05</a:t>
            </a:r>
            <a:endParaRPr kumimoji="1" lang="zh-CN" altLang="en-US"/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096812" y="1225542"/>
            <a:ext cx="5124073" cy="5772158"/>
          </a:xfrm>
          <a:custGeom>
            <a:avLst/>
            <a:gdLst>
              <a:gd name="connsiteX0" fmla="*/ 4349 w 4116001"/>
              <a:gd name="connsiteY0" fmla="*/ 4178134 h 4178133"/>
              <a:gd name="connsiteX1" fmla="*/ 3007 w 4116001"/>
              <a:gd name="connsiteY1" fmla="*/ 1165027 h 4178133"/>
              <a:gd name="connsiteX2" fmla="*/ 1565835 w 4116001"/>
              <a:gd name="connsiteY2" fmla="*/ 149207 h 4178133"/>
              <a:gd name="connsiteX3" fmla="*/ 4116002 w 4116001"/>
              <a:gd name="connsiteY3" fmla="*/ 0 h 4178133"/>
              <a:gd name="connsiteX4" fmla="*/ 4112862 w 4116001"/>
              <a:gd name="connsiteY4" fmla="*/ 3558774 h 4178133"/>
              <a:gd name="connsiteX5" fmla="*/ 4116002 w 4116001"/>
              <a:gd name="connsiteY5" fmla="*/ 3856313 h 4178133"/>
              <a:gd name="connsiteX6" fmla="*/ 4349 w 4116001"/>
              <a:gd name="connsiteY6" fmla="*/ 4178134 h 4178133"/>
              <a:gd name="connsiteX7" fmla="*/ 4349 w 4116001"/>
              <a:gd name="connsiteY7" fmla="*/ 4178134 h 4178133"/>
            </a:gdLst>
            <a:rect l="l" t="t" r="r" b="b"/>
            <a:pathLst>
              <a:path w="4116001" h="4178133">
                <a:moveTo>
                  <a:pt x="4349" y="4178134"/>
                </a:moveTo>
                <a:lnTo>
                  <a:pt x="3007" y="1165027"/>
                </a:lnTo>
                <a:cubicBezTo>
                  <a:pt x="-46954" y="513850"/>
                  <a:pt x="527903" y="247956"/>
                  <a:pt x="1565835" y="149207"/>
                </a:cubicBezTo>
                <a:cubicBezTo>
                  <a:pt x="2366209" y="73101"/>
                  <a:pt x="3185337" y="52170"/>
                  <a:pt x="4116002" y="0"/>
                </a:cubicBezTo>
                <a:cubicBezTo>
                  <a:pt x="4116002" y="1252365"/>
                  <a:pt x="4112862" y="3558774"/>
                  <a:pt x="4112862" y="3558774"/>
                </a:cubicBezTo>
                <a:lnTo>
                  <a:pt x="4116002" y="3856313"/>
                </a:lnTo>
                <a:cubicBezTo>
                  <a:pt x="4116002" y="3856313"/>
                  <a:pt x="2012440" y="3769739"/>
                  <a:pt x="4349" y="4178134"/>
                </a:cubicBezTo>
                <a:lnTo>
                  <a:pt x="4349" y="4178134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69000">
                <a:schemeClr val="accent1">
                  <a:lumMod val="20000"/>
                  <a:lumOff val="80000"/>
                  <a:alpha val="50000"/>
                </a:schemeClr>
              </a:gs>
            </a:gsLst>
            <a:lin ang="10800000" scaled="0"/>
          </a:gradFill>
          <a:ln w="12073" cap="sq">
            <a:solidFill>
              <a:schemeClr val="accent1"/>
            </a:solidFill>
            <a:miter/>
          </a:ln>
          <a:effectLst/>
        </p:spPr>
        <p:txBody>
          <a:bodyPr vert="horz" wrap="square" lIns="86923" tIns="43461" rIns="86923" bIns="43461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971116" y="1225542"/>
            <a:ext cx="5124323" cy="5772158"/>
          </a:xfrm>
          <a:custGeom>
            <a:avLst/>
            <a:gdLst>
              <a:gd name="connsiteX0" fmla="*/ 4111854 w 4116202"/>
              <a:gd name="connsiteY0" fmla="*/ 4178134 h 4178133"/>
              <a:gd name="connsiteX1" fmla="*/ 4113196 w 4116202"/>
              <a:gd name="connsiteY1" fmla="*/ 1165027 h 4178133"/>
              <a:gd name="connsiteX2" fmla="*/ 2550146 w 4116202"/>
              <a:gd name="connsiteY2" fmla="*/ 149207 h 4178133"/>
              <a:gd name="connsiteX3" fmla="*/ 0 w 4116202"/>
              <a:gd name="connsiteY3" fmla="*/ 0 h 4178133"/>
              <a:gd name="connsiteX4" fmla="*/ 3341 w 4116202"/>
              <a:gd name="connsiteY4" fmla="*/ 3558774 h 4178133"/>
              <a:gd name="connsiteX5" fmla="*/ 0 w 4116202"/>
              <a:gd name="connsiteY5" fmla="*/ 3856313 h 4178133"/>
              <a:gd name="connsiteX6" fmla="*/ 4111854 w 4116202"/>
              <a:gd name="connsiteY6" fmla="*/ 4178134 h 4178133"/>
              <a:gd name="connsiteX7" fmla="*/ 4111854 w 4116202"/>
              <a:gd name="connsiteY7" fmla="*/ 4178134 h 4178133"/>
            </a:gdLst>
            <a:rect l="l" t="t" r="r" b="b"/>
            <a:pathLst>
              <a:path w="4116202" h="4178133">
                <a:moveTo>
                  <a:pt x="4111854" y="4178134"/>
                </a:moveTo>
                <a:lnTo>
                  <a:pt x="4113196" y="1165027"/>
                </a:lnTo>
                <a:cubicBezTo>
                  <a:pt x="4163167" y="513850"/>
                  <a:pt x="3588099" y="247950"/>
                  <a:pt x="2550146" y="149207"/>
                </a:cubicBezTo>
                <a:cubicBezTo>
                  <a:pt x="1749993" y="73101"/>
                  <a:pt x="930877" y="52170"/>
                  <a:pt x="0" y="0"/>
                </a:cubicBezTo>
                <a:cubicBezTo>
                  <a:pt x="0" y="1252365"/>
                  <a:pt x="3341" y="3558774"/>
                  <a:pt x="3341" y="3558774"/>
                </a:cubicBezTo>
                <a:lnTo>
                  <a:pt x="0" y="3856313"/>
                </a:lnTo>
                <a:cubicBezTo>
                  <a:pt x="0" y="3856313"/>
                  <a:pt x="2103783" y="3769739"/>
                  <a:pt x="4111854" y="4178134"/>
                </a:cubicBezTo>
                <a:lnTo>
                  <a:pt x="4111854" y="4178134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69000">
                <a:schemeClr val="accent1">
                  <a:lumMod val="20000"/>
                  <a:lumOff val="80000"/>
                  <a:alpha val="50000"/>
                </a:schemeClr>
              </a:gs>
            </a:gsLst>
            <a:lin ang="0" scaled="0"/>
          </a:gradFill>
          <a:ln w="12073" cap="sq">
            <a:solidFill>
              <a:schemeClr val="accent1"/>
            </a:solidFill>
            <a:miter/>
          </a:ln>
          <a:effectLst/>
        </p:spPr>
        <p:txBody>
          <a:bodyPr vert="horz" wrap="square" lIns="86923" tIns="43461" rIns="86923" bIns="43461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263101" y="2182497"/>
            <a:ext cx="2880000" cy="6309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gradFill>
                  <a:gsLst>
                    <a:gs pos="0">
                      <a:srgbClr val="EBA06F">
                        <a:alpha val="100000"/>
                      </a:srgbClr>
                    </a:gs>
                    <a:gs pos="69000">
                      <a:srgbClr val="CF631D">
                        <a:alpha val="100000"/>
                      </a:srgbClr>
                    </a:gs>
                  </a:gsLst>
                  <a:lin ang="13500000" scaled="0"/>
                </a:gradFill>
                <a:latin typeface="Source Han Sans CN Bold"/>
                <a:ea typeface="Source Han Sans CN Bold"/>
                <a:cs typeface="Source Han Sans CN Bold"/>
              </a:rPr>
              <a:t>能源消耗管理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329090" y="2945617"/>
            <a:ext cx="4377600" cy="100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我们对宾馆的能源消耗进行了严格管理，通过安装节能设备、优化照明系统等措施，有效降低了能源成本。这些措施不仅节约了成本，也符合环保理念。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263101" y="4211616"/>
            <a:ext cx="2880000" cy="6309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gradFill>
                  <a:gsLst>
                    <a:gs pos="0">
                      <a:srgbClr val="EBA06F">
                        <a:alpha val="100000"/>
                      </a:srgbClr>
                    </a:gs>
                    <a:gs pos="69000">
                      <a:srgbClr val="CF631D">
                        <a:alpha val="100000"/>
                      </a:srgbClr>
                    </a:gs>
                  </a:gsLst>
                  <a:lin ang="13500000" scaled="0"/>
                </a:gradFill>
                <a:latin typeface="Source Han Sans CN Bold"/>
                <a:ea typeface="Source Han Sans CN Bold"/>
                <a:cs typeface="Source Han Sans CN Bold"/>
              </a:rPr>
              <a:t>人力资源成本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329090" y="4974737"/>
            <a:ext cx="4377600" cy="100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我们对人力资源成本进行了优化，通过提高员工的工作效率和减少不必要的人员配置，有效控制了人力成本。同时，我们注重员工培训和发展，以提升服务质量和客户满意度。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452595" y="2182497"/>
            <a:ext cx="3490784" cy="6309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gradFill>
                  <a:gsLst>
                    <a:gs pos="0">
                      <a:srgbClr val="EBA06F">
                        <a:alpha val="100000"/>
                      </a:srgbClr>
                    </a:gs>
                    <a:gs pos="69000">
                      <a:srgbClr val="CF631D">
                        <a:alpha val="100000"/>
                      </a:srgbClr>
                    </a:gs>
                  </a:gsLst>
                  <a:lin ang="13500000" scaled="0"/>
                </a:gradFill>
                <a:latin typeface="Source Han Sans CN Bold"/>
                <a:ea typeface="Source Han Sans CN Bold"/>
                <a:cs typeface="Source Han Sans CN Bold"/>
              </a:rPr>
              <a:t>采购成本控制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518584" y="2945618"/>
            <a:ext cx="4377048" cy="32900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在采购方面，我们通过集中采购、长期合作等方式，降低了采购成本。同时，我们对供应商进行严格筛选，确保以合理的价格购买到高质量的产品和服务。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1" flipV="1">
            <a:off x="5419559" y="2518989"/>
            <a:ext cx="229254" cy="222596"/>
          </a:xfrm>
          <a:custGeom>
            <a:avLst/>
            <a:gdLst>
              <a:gd name="connsiteX0" fmla="*/ 311954 w 744004"/>
              <a:gd name="connsiteY0" fmla="*/ 337123 h 720001"/>
              <a:gd name="connsiteX1" fmla="*/ 168770 w 744004"/>
              <a:gd name="connsiteY1" fmla="*/ 337123 h 720001"/>
              <a:gd name="connsiteX2" fmla="*/ 49673 w 744004"/>
              <a:gd name="connsiteY2" fmla="*/ 287618 h 720001"/>
              <a:gd name="connsiteX3" fmla="*/ 167 w 744004"/>
              <a:gd name="connsiteY3" fmla="*/ 168520 h 720001"/>
              <a:gd name="connsiteX4" fmla="*/ 49590 w 744004"/>
              <a:gd name="connsiteY4" fmla="*/ 49507 h 720001"/>
              <a:gd name="connsiteX5" fmla="*/ 168687 w 744004"/>
              <a:gd name="connsiteY5" fmla="*/ 0 h 720001"/>
              <a:gd name="connsiteX6" fmla="*/ 287784 w 744004"/>
              <a:gd name="connsiteY6" fmla="*/ 49507 h 720001"/>
              <a:gd name="connsiteX7" fmla="*/ 337290 w 744004"/>
              <a:gd name="connsiteY7" fmla="*/ 168604 h 720001"/>
              <a:gd name="connsiteX8" fmla="*/ 337290 w 744004"/>
              <a:gd name="connsiteY8" fmla="*/ 311787 h 720001"/>
              <a:gd name="connsiteX9" fmla="*/ 311954 w 744004"/>
              <a:gd name="connsiteY9" fmla="*/ 337123 h 720001"/>
              <a:gd name="connsiteX10" fmla="*/ 575401 w 744004"/>
              <a:gd name="connsiteY10" fmla="*/ 337207 h 720001"/>
              <a:gd name="connsiteX11" fmla="*/ 432218 w 744004"/>
              <a:gd name="connsiteY11" fmla="*/ 337207 h 720001"/>
              <a:gd name="connsiteX12" fmla="*/ 406882 w 744004"/>
              <a:gd name="connsiteY12" fmla="*/ 311870 h 720001"/>
              <a:gd name="connsiteX13" fmla="*/ 406882 w 744004"/>
              <a:gd name="connsiteY13" fmla="*/ 168687 h 720001"/>
              <a:gd name="connsiteX14" fmla="*/ 456387 w 744004"/>
              <a:gd name="connsiteY14" fmla="*/ 49590 h 720001"/>
              <a:gd name="connsiteX15" fmla="*/ 575401 w 744004"/>
              <a:gd name="connsiteY15" fmla="*/ 0 h 720001"/>
              <a:gd name="connsiteX16" fmla="*/ 694498 w 744004"/>
              <a:gd name="connsiteY16" fmla="*/ 49507 h 720001"/>
              <a:gd name="connsiteX17" fmla="*/ 744004 w 744004"/>
              <a:gd name="connsiteY17" fmla="*/ 168604 h 720001"/>
              <a:gd name="connsiteX18" fmla="*/ 694498 w 744004"/>
              <a:gd name="connsiteY18" fmla="*/ 287701 h 720001"/>
              <a:gd name="connsiteX19" fmla="*/ 575401 w 744004"/>
              <a:gd name="connsiteY19" fmla="*/ 337207 h 720001"/>
              <a:gd name="connsiteX20" fmla="*/ 168604 w 744004"/>
              <a:gd name="connsiteY20" fmla="*/ 720001 h 720001"/>
              <a:gd name="connsiteX21" fmla="*/ 49507 w 744004"/>
              <a:gd name="connsiteY21" fmla="*/ 670495 h 720001"/>
              <a:gd name="connsiteX22" fmla="*/ 0 w 744004"/>
              <a:gd name="connsiteY22" fmla="*/ 551398 h 720001"/>
              <a:gd name="connsiteX23" fmla="*/ 49507 w 744004"/>
              <a:gd name="connsiteY23" fmla="*/ 432301 h 720001"/>
              <a:gd name="connsiteX24" fmla="*/ 168687 w 744004"/>
              <a:gd name="connsiteY24" fmla="*/ 382879 h 720001"/>
              <a:gd name="connsiteX25" fmla="*/ 311871 w 744004"/>
              <a:gd name="connsiteY25" fmla="*/ 382879 h 720001"/>
              <a:gd name="connsiteX26" fmla="*/ 337207 w 744004"/>
              <a:gd name="connsiteY26" fmla="*/ 408215 h 720001"/>
              <a:gd name="connsiteX27" fmla="*/ 337207 w 744004"/>
              <a:gd name="connsiteY27" fmla="*/ 551398 h 720001"/>
              <a:gd name="connsiteX28" fmla="*/ 287701 w 744004"/>
              <a:gd name="connsiteY28" fmla="*/ 670495 h 720001"/>
              <a:gd name="connsiteX29" fmla="*/ 168604 w 744004"/>
              <a:gd name="connsiteY29" fmla="*/ 720001 h 720001"/>
              <a:gd name="connsiteX30" fmla="*/ 575401 w 744004"/>
              <a:gd name="connsiteY30" fmla="*/ 720001 h 720001"/>
              <a:gd name="connsiteX31" fmla="*/ 456304 w 744004"/>
              <a:gd name="connsiteY31" fmla="*/ 670495 h 720001"/>
              <a:gd name="connsiteX32" fmla="*/ 406798 w 744004"/>
              <a:gd name="connsiteY32" fmla="*/ 551398 h 720001"/>
              <a:gd name="connsiteX33" fmla="*/ 406798 w 744004"/>
              <a:gd name="connsiteY33" fmla="*/ 408215 h 720001"/>
              <a:gd name="connsiteX34" fmla="*/ 432218 w 744004"/>
              <a:gd name="connsiteY34" fmla="*/ 382879 h 720001"/>
              <a:gd name="connsiteX35" fmla="*/ 575401 w 744004"/>
              <a:gd name="connsiteY35" fmla="*/ 382879 h 720001"/>
              <a:gd name="connsiteX36" fmla="*/ 694498 w 744004"/>
              <a:gd name="connsiteY36" fmla="*/ 432385 h 720001"/>
              <a:gd name="connsiteX37" fmla="*/ 744004 w 744004"/>
              <a:gd name="connsiteY37" fmla="*/ 551398 h 720001"/>
              <a:gd name="connsiteX38" fmla="*/ 694498 w 744004"/>
              <a:gd name="connsiteY38" fmla="*/ 670495 h 720001"/>
              <a:gd name="connsiteX39" fmla="*/ 575401 w 744004"/>
              <a:gd name="connsiteY39" fmla="*/ 720001 h 720001"/>
            </a:gdLst>
            <a:rect l="l" t="t" r="r" b="b"/>
            <a:pathLst>
              <a:path w="744004" h="720001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solidFill>
            <a:schemeClr val="accent2"/>
          </a:solidFill>
          <a:ln w="1860" cap="flat">
            <a:noFill/>
            <a:miter/>
          </a:ln>
          <a:effectLst/>
        </p:spPr>
        <p:txBody>
          <a:bodyPr vert="horz" wrap="square" lIns="102413" tIns="51206" rIns="102413" bIns="51206" rtlCol="0" anchor="ctr"/>
          <a:lstStyle/>
          <a:p>
            <a:pPr algn="l">
              <a:lnSpc>
                <a:spcPct val="12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0598581" y="2505023"/>
            <a:ext cx="212941" cy="236564"/>
          </a:xfrm>
          <a:custGeom>
            <a:avLst/>
            <a:gdLst>
              <a:gd name="connsiteX0" fmla="*/ 332293 w 664672"/>
              <a:gd name="connsiteY0" fmla="*/ 387672 h 720001"/>
              <a:gd name="connsiteX1" fmla="*/ 660804 w 664672"/>
              <a:gd name="connsiteY1" fmla="*/ 598902 h 720001"/>
              <a:gd name="connsiteX2" fmla="*/ 563560 w 664672"/>
              <a:gd name="connsiteY2" fmla="*/ 720001 h 720001"/>
              <a:gd name="connsiteX3" fmla="*/ 101112 w 664672"/>
              <a:gd name="connsiteY3" fmla="*/ 720001 h 720001"/>
              <a:gd name="connsiteX4" fmla="*/ 3868 w 664672"/>
              <a:gd name="connsiteY4" fmla="*/ 598902 h 720001"/>
              <a:gd name="connsiteX5" fmla="*/ 332293 w 664672"/>
              <a:gd name="connsiteY5" fmla="*/ 387672 h 720001"/>
              <a:gd name="connsiteX6" fmla="*/ 332293 w 664672"/>
              <a:gd name="connsiteY6" fmla="*/ 0 h 720001"/>
              <a:gd name="connsiteX7" fmla="*/ 509517 w 664672"/>
              <a:gd name="connsiteY7" fmla="*/ 177224 h 720001"/>
              <a:gd name="connsiteX8" fmla="*/ 332293 w 664672"/>
              <a:gd name="connsiteY8" fmla="*/ 354448 h 720001"/>
              <a:gd name="connsiteX9" fmla="*/ 155069 w 664672"/>
              <a:gd name="connsiteY9" fmla="*/ 177224 h 720001"/>
              <a:gd name="connsiteX10" fmla="*/ 332293 w 664672"/>
              <a:gd name="connsiteY10" fmla="*/ 0 h 720001"/>
            </a:gdLst>
            <a:rect l="l" t="t" r="r" b="b"/>
            <a:pathLst>
              <a:path w="664672" h="720001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solidFill>
            <a:schemeClr val="accent2"/>
          </a:solidFill>
          <a:ln w="1860" cap="flat">
            <a:noFill/>
            <a:miter/>
          </a:ln>
          <a:effectLst/>
        </p:spPr>
        <p:txBody>
          <a:bodyPr vert="horz" wrap="square" lIns="102413" tIns="51206" rIns="102413" bIns="51206" rtlCol="0" anchor="ctr"/>
          <a:lstStyle/>
          <a:p>
            <a:pPr algn="l">
              <a:lnSpc>
                <a:spcPct val="12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387364" y="4531804"/>
            <a:ext cx="293645" cy="233606"/>
          </a:xfrm>
          <a:custGeom>
            <a:avLst/>
            <a:gdLst>
              <a:gd name="connsiteX0" fmla="*/ 2136435 w 5834559"/>
              <a:gd name="connsiteY0" fmla="*/ 643126 h 5397372"/>
              <a:gd name="connsiteX1" fmla="*/ 3716657 w 5834559"/>
              <a:gd name="connsiteY1" fmla="*/ 643126 h 5397372"/>
              <a:gd name="connsiteX2" fmla="*/ 3716657 w 5834559"/>
              <a:gd name="connsiteY2" fmla="*/ 1064855 h 5397372"/>
              <a:gd name="connsiteX3" fmla="*/ 2136435 w 5834559"/>
              <a:gd name="connsiteY3" fmla="*/ 1064855 h 5397372"/>
              <a:gd name="connsiteX4" fmla="*/ 693741 w 5834559"/>
              <a:gd name="connsiteY4" fmla="*/ 643126 h 5397372"/>
              <a:gd name="connsiteX5" fmla="*/ 1550121 w 5834559"/>
              <a:gd name="connsiteY5" fmla="*/ 643126 h 5397372"/>
              <a:gd name="connsiteX6" fmla="*/ 1550121 w 5834559"/>
              <a:gd name="connsiteY6" fmla="*/ 1064855 h 5397372"/>
              <a:gd name="connsiteX7" fmla="*/ 693741 w 5834559"/>
              <a:gd name="connsiteY7" fmla="*/ 1064855 h 5397372"/>
              <a:gd name="connsiteX8" fmla="*/ 421729 w 5834559"/>
              <a:gd name="connsiteY8" fmla="*/ 1336867 h 5397372"/>
              <a:gd name="connsiteX9" fmla="*/ 421729 w 5834559"/>
              <a:gd name="connsiteY9" fmla="*/ 2079805 h 5397372"/>
              <a:gd name="connsiteX10" fmla="*/ 5412133 w 5834559"/>
              <a:gd name="connsiteY10" fmla="*/ 2079805 h 5397372"/>
              <a:gd name="connsiteX11" fmla="*/ 5412133 w 5834559"/>
              <a:gd name="connsiteY11" fmla="*/ 1336867 h 5397372"/>
              <a:gd name="connsiteX12" fmla="*/ 5140113 w 5834559"/>
              <a:gd name="connsiteY12" fmla="*/ 1064855 h 5397372"/>
              <a:gd name="connsiteX13" fmla="*/ 4302971 w 5834559"/>
              <a:gd name="connsiteY13" fmla="*/ 1064855 h 5397372"/>
              <a:gd name="connsiteX14" fmla="*/ 4302971 w 5834559"/>
              <a:gd name="connsiteY14" fmla="*/ 643126 h 5397372"/>
              <a:gd name="connsiteX15" fmla="*/ 5140113 w 5834559"/>
              <a:gd name="connsiteY15" fmla="*/ 643126 h 5397372"/>
              <a:gd name="connsiteX16" fmla="*/ 5834559 w 5834559"/>
              <a:gd name="connsiteY16" fmla="*/ 1336867 h 5397372"/>
              <a:gd name="connsiteX17" fmla="*/ 5834559 w 5834559"/>
              <a:gd name="connsiteY17" fmla="*/ 4703631 h 5397372"/>
              <a:gd name="connsiteX18" fmla="*/ 5140818 w 5834559"/>
              <a:gd name="connsiteY18" fmla="*/ 5397372 h 5397372"/>
              <a:gd name="connsiteX19" fmla="*/ 693741 w 5834559"/>
              <a:gd name="connsiteY19" fmla="*/ 5397372 h 5397372"/>
              <a:gd name="connsiteX20" fmla="*/ 0 w 5834559"/>
              <a:gd name="connsiteY20" fmla="*/ 4703631 h 5397372"/>
              <a:gd name="connsiteX21" fmla="*/ 0 w 5834559"/>
              <a:gd name="connsiteY21" fmla="*/ 2501529 h 5397372"/>
              <a:gd name="connsiteX22" fmla="*/ 0 w 5834559"/>
              <a:gd name="connsiteY22" fmla="*/ 2079805 h 5397372"/>
              <a:gd name="connsiteX23" fmla="*/ 0 w 5834559"/>
              <a:gd name="connsiteY23" fmla="*/ 1336867 h 5397372"/>
              <a:gd name="connsiteX24" fmla="*/ 693741 w 5834559"/>
              <a:gd name="connsiteY24" fmla="*/ 643126 h 5397372"/>
              <a:gd name="connsiteX25" fmla="*/ 3997242 w 5834559"/>
              <a:gd name="connsiteY25" fmla="*/ 0 h 5397372"/>
              <a:gd name="connsiteX26" fmla="*/ 4208106 w 5834559"/>
              <a:gd name="connsiteY26" fmla="*/ 210864 h 5397372"/>
              <a:gd name="connsiteX27" fmla="*/ 4208106 w 5834559"/>
              <a:gd name="connsiteY27" fmla="*/ 1506961 h 5397372"/>
              <a:gd name="connsiteX28" fmla="*/ 3997242 w 5834559"/>
              <a:gd name="connsiteY28" fmla="*/ 1718528 h 5397372"/>
              <a:gd name="connsiteX29" fmla="*/ 3786378 w 5834559"/>
              <a:gd name="connsiteY29" fmla="*/ 1507664 h 5397372"/>
              <a:gd name="connsiteX30" fmla="*/ 3786378 w 5834559"/>
              <a:gd name="connsiteY30" fmla="*/ 210864 h 5397372"/>
              <a:gd name="connsiteX31" fmla="*/ 3997242 w 5834559"/>
              <a:gd name="connsiteY31" fmla="*/ 0 h 5397372"/>
              <a:gd name="connsiteX32" fmla="*/ 1836609 w 5834559"/>
              <a:gd name="connsiteY32" fmla="*/ 0 h 5397372"/>
              <a:gd name="connsiteX33" fmla="*/ 2047469 w 5834559"/>
              <a:gd name="connsiteY33" fmla="*/ 210864 h 5397372"/>
              <a:gd name="connsiteX34" fmla="*/ 2047469 w 5834559"/>
              <a:gd name="connsiteY34" fmla="*/ 1506961 h 5397372"/>
              <a:gd name="connsiteX35" fmla="*/ 1836609 w 5834559"/>
              <a:gd name="connsiteY35" fmla="*/ 1718528 h 5397372"/>
              <a:gd name="connsiteX36" fmla="*/ 1625745 w 5834559"/>
              <a:gd name="connsiteY36" fmla="*/ 1507664 h 5397372"/>
              <a:gd name="connsiteX37" fmla="*/ 1625745 w 5834559"/>
              <a:gd name="connsiteY37" fmla="*/ 210864 h 5397372"/>
              <a:gd name="connsiteX38" fmla="*/ 1836609 w 5834559"/>
              <a:gd name="connsiteY38" fmla="*/ 0 h 5397372"/>
            </a:gdLst>
            <a:rect l="l" t="t" r="r" b="b"/>
            <a:pathLst>
              <a:path w="5834559" h="5397372">
                <a:moveTo>
                  <a:pt x="2136435" y="643126"/>
                </a:moveTo>
                <a:lnTo>
                  <a:pt x="3716657" y="643126"/>
                </a:lnTo>
                <a:lnTo>
                  <a:pt x="3716657" y="1064855"/>
                </a:lnTo>
                <a:lnTo>
                  <a:pt x="2136435" y="1064855"/>
                </a:lnTo>
                <a:close/>
                <a:moveTo>
                  <a:pt x="693741" y="643126"/>
                </a:moveTo>
                <a:lnTo>
                  <a:pt x="1550121" y="643126"/>
                </a:lnTo>
                <a:lnTo>
                  <a:pt x="1550121" y="1064855"/>
                </a:lnTo>
                <a:lnTo>
                  <a:pt x="693741" y="1064855"/>
                </a:lnTo>
                <a:cubicBezTo>
                  <a:pt x="543320" y="1064855"/>
                  <a:pt x="421729" y="1187151"/>
                  <a:pt x="421729" y="1336867"/>
                </a:cubicBezTo>
                <a:lnTo>
                  <a:pt x="421729" y="2079805"/>
                </a:lnTo>
                <a:lnTo>
                  <a:pt x="5412133" y="2079805"/>
                </a:lnTo>
                <a:lnTo>
                  <a:pt x="5412133" y="1336867"/>
                </a:lnTo>
                <a:cubicBezTo>
                  <a:pt x="5412133" y="1186446"/>
                  <a:pt x="5289830" y="1064855"/>
                  <a:pt x="5140113" y="1064855"/>
                </a:cubicBezTo>
                <a:lnTo>
                  <a:pt x="4302971" y="1064855"/>
                </a:lnTo>
                <a:lnTo>
                  <a:pt x="4302971" y="643126"/>
                </a:lnTo>
                <a:lnTo>
                  <a:pt x="5140113" y="643126"/>
                </a:lnTo>
                <a:cubicBezTo>
                  <a:pt x="5523184" y="643126"/>
                  <a:pt x="5833854" y="953797"/>
                  <a:pt x="5834559" y="1336867"/>
                </a:cubicBezTo>
                <a:lnTo>
                  <a:pt x="5834559" y="4703631"/>
                </a:lnTo>
                <a:cubicBezTo>
                  <a:pt x="5834559" y="5085292"/>
                  <a:pt x="5522479" y="5397372"/>
                  <a:pt x="5140818" y="5397372"/>
                </a:cubicBezTo>
                <a:lnTo>
                  <a:pt x="693741" y="5397372"/>
                </a:lnTo>
                <a:cubicBezTo>
                  <a:pt x="312080" y="5397372"/>
                  <a:pt x="0" y="5085292"/>
                  <a:pt x="0" y="4703631"/>
                </a:cubicBezTo>
                <a:lnTo>
                  <a:pt x="0" y="2501529"/>
                </a:lnTo>
                <a:lnTo>
                  <a:pt x="0" y="2079805"/>
                </a:lnTo>
                <a:lnTo>
                  <a:pt x="0" y="1336867"/>
                </a:lnTo>
                <a:cubicBezTo>
                  <a:pt x="0" y="953797"/>
                  <a:pt x="310671" y="643126"/>
                  <a:pt x="693741" y="643126"/>
                </a:cubicBezTo>
                <a:close/>
                <a:moveTo>
                  <a:pt x="3997242" y="0"/>
                </a:moveTo>
                <a:cubicBezTo>
                  <a:pt x="4113920" y="0"/>
                  <a:pt x="4208106" y="94186"/>
                  <a:pt x="4208106" y="210864"/>
                </a:cubicBezTo>
                <a:lnTo>
                  <a:pt x="4208106" y="1506961"/>
                </a:lnTo>
                <a:cubicBezTo>
                  <a:pt x="4208106" y="1623639"/>
                  <a:pt x="4113920" y="1718528"/>
                  <a:pt x="3997242" y="1718528"/>
                </a:cubicBezTo>
                <a:cubicBezTo>
                  <a:pt x="3880564" y="1718528"/>
                  <a:pt x="3786378" y="1624342"/>
                  <a:pt x="3786378" y="1507664"/>
                </a:cubicBezTo>
                <a:lnTo>
                  <a:pt x="3786378" y="210864"/>
                </a:lnTo>
                <a:cubicBezTo>
                  <a:pt x="3786378" y="94186"/>
                  <a:pt x="3880564" y="0"/>
                  <a:pt x="3997242" y="0"/>
                </a:cubicBezTo>
                <a:close/>
                <a:moveTo>
                  <a:pt x="1836609" y="0"/>
                </a:moveTo>
                <a:cubicBezTo>
                  <a:pt x="1953287" y="0"/>
                  <a:pt x="2047469" y="94186"/>
                  <a:pt x="2047469" y="210864"/>
                </a:cubicBezTo>
                <a:lnTo>
                  <a:pt x="2047469" y="1506961"/>
                </a:lnTo>
                <a:cubicBezTo>
                  <a:pt x="2047469" y="1623639"/>
                  <a:pt x="1953287" y="1718528"/>
                  <a:pt x="1836609" y="1718528"/>
                </a:cubicBezTo>
                <a:cubicBezTo>
                  <a:pt x="1719932" y="1718528"/>
                  <a:pt x="1625745" y="1624342"/>
                  <a:pt x="1625745" y="1507664"/>
                </a:cubicBezTo>
                <a:lnTo>
                  <a:pt x="1625745" y="210864"/>
                </a:lnTo>
                <a:cubicBezTo>
                  <a:pt x="1625745" y="94186"/>
                  <a:pt x="1719932" y="0"/>
                  <a:pt x="1836609" y="0"/>
                </a:cubicBezTo>
                <a:close/>
              </a:path>
            </a:pathLst>
          </a:custGeom>
          <a:solidFill>
            <a:schemeClr val="accent2"/>
          </a:solidFill>
          <a:ln w="1860" cap="flat">
            <a:noFill/>
            <a:miter/>
          </a:ln>
          <a:effectLst/>
        </p:spPr>
        <p:txBody>
          <a:bodyPr vert="horz" wrap="square" lIns="102413" tIns="51206" rIns="102413" bIns="51206" rtlCol="0" anchor="ctr"/>
          <a:lstStyle/>
          <a:p>
            <a:pPr algn="l">
              <a:lnSpc>
                <a:spcPct val="12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361077" y="2874409"/>
            <a:ext cx="4320000" cy="23008"/>
          </a:xfrm>
          <a:custGeom>
            <a:avLst/>
            <a:gdLst>
              <a:gd name="connsiteX0" fmla="*/ 0 w 3265831"/>
              <a:gd name="connsiteY0" fmla="*/ 0 h 23008"/>
              <a:gd name="connsiteX1" fmla="*/ 3265831 w 3265831"/>
              <a:gd name="connsiteY1" fmla="*/ 0 h 23008"/>
              <a:gd name="connsiteX2" fmla="*/ 3265831 w 3265831"/>
              <a:gd name="connsiteY2" fmla="*/ 23008 h 23008"/>
              <a:gd name="connsiteX3" fmla="*/ 0 w 3265831"/>
              <a:gd name="connsiteY3" fmla="*/ 23008 h 23008"/>
            </a:gdLst>
            <a:rect l="l" t="t" r="r" b="b"/>
            <a:pathLst>
              <a:path w="3265831" h="23008">
                <a:moveTo>
                  <a:pt x="0" y="0"/>
                </a:moveTo>
                <a:lnTo>
                  <a:pt x="3265831" y="0"/>
                </a:lnTo>
                <a:lnTo>
                  <a:pt x="3265831" y="23008"/>
                </a:lnTo>
                <a:lnTo>
                  <a:pt x="0" y="23008"/>
                </a:ln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6517334" y="2874409"/>
            <a:ext cx="4320000" cy="23008"/>
          </a:xfrm>
          <a:custGeom>
            <a:avLst/>
            <a:gdLst>
              <a:gd name="connsiteX0" fmla="*/ 0 w 3265831"/>
              <a:gd name="connsiteY0" fmla="*/ 0 h 23008"/>
              <a:gd name="connsiteX1" fmla="*/ 3265831 w 3265831"/>
              <a:gd name="connsiteY1" fmla="*/ 0 h 23008"/>
              <a:gd name="connsiteX2" fmla="*/ 3265831 w 3265831"/>
              <a:gd name="connsiteY2" fmla="*/ 23008 h 23008"/>
              <a:gd name="connsiteX3" fmla="*/ 0 w 3265831"/>
              <a:gd name="connsiteY3" fmla="*/ 23008 h 23008"/>
            </a:gdLst>
            <a:rect l="l" t="t" r="r" b="b"/>
            <a:pathLst>
              <a:path w="3265831" h="23008">
                <a:moveTo>
                  <a:pt x="0" y="0"/>
                </a:moveTo>
                <a:lnTo>
                  <a:pt x="3265831" y="0"/>
                </a:lnTo>
                <a:lnTo>
                  <a:pt x="3265831" y="23008"/>
                </a:lnTo>
                <a:lnTo>
                  <a:pt x="0" y="23008"/>
                </a:ln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361077" y="4870315"/>
            <a:ext cx="4320000" cy="23008"/>
          </a:xfrm>
          <a:custGeom>
            <a:avLst/>
            <a:gdLst>
              <a:gd name="connsiteX0" fmla="*/ 0 w 3265831"/>
              <a:gd name="connsiteY0" fmla="*/ 0 h 23008"/>
              <a:gd name="connsiteX1" fmla="*/ 3265831 w 3265831"/>
              <a:gd name="connsiteY1" fmla="*/ 0 h 23008"/>
              <a:gd name="connsiteX2" fmla="*/ 3265831 w 3265831"/>
              <a:gd name="connsiteY2" fmla="*/ 23008 h 23008"/>
              <a:gd name="connsiteX3" fmla="*/ 0 w 3265831"/>
              <a:gd name="connsiteY3" fmla="*/ 23008 h 23008"/>
            </a:gdLst>
            <a:rect l="l" t="t" r="r" b="b"/>
            <a:pathLst>
              <a:path w="3265831" h="23008">
                <a:moveTo>
                  <a:pt x="0" y="0"/>
                </a:moveTo>
                <a:lnTo>
                  <a:pt x="3265831" y="0"/>
                </a:lnTo>
                <a:lnTo>
                  <a:pt x="3265831" y="23008"/>
                </a:lnTo>
                <a:lnTo>
                  <a:pt x="0" y="23008"/>
                </a:ln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660400" y="392435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成本控制措施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16200000" flipH="0" flipV="0">
            <a:off x="447531" y="884699"/>
            <a:ext cx="144000" cy="144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9" name="标题 1"/>
          <p:cNvCxnSpPr/>
          <p:nvPr/>
        </p:nvCxnSpPr>
        <p:spPr>
          <a:xfrm rot="0" flipH="0" flipV="0">
            <a:off x="516000" y="956699"/>
            <a:ext cx="7200000" cy="0"/>
          </a:xfrm>
          <a:prstGeom prst="line">
            <a:avLst/>
          </a:prstGeom>
          <a:noFill/>
          <a:ln w="12700" cap="sq">
            <a:gradFill>
              <a:gsLst>
                <a:gs pos="0">
                  <a:schemeClr val="accent1"/>
                </a:gs>
                <a:gs pos="80000">
                  <a:schemeClr val="bg1"/>
                </a:gs>
              </a:gsLst>
              <a:lin ang="0" scaled="0"/>
            </a:gradFill>
            <a:miter/>
          </a:ln>
        </p:spPr>
      </p:cxn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-795008" y="4389305"/>
            <a:ext cx="5416415" cy="5416415"/>
          </a:xfrm>
          <a:prstGeom prst="donut">
            <a:avLst>
              <a:gd name="adj" fmla="val 8874"/>
            </a:avLst>
          </a:prstGeom>
          <a:solidFill>
            <a:schemeClr val="accent1">
              <a:lumMod val="20000"/>
              <a:lumOff val="80000"/>
              <a:alpha val="38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9042" t="24151" r="43049" b="6449"/>
          <a:stretch>
            <a:fillRect/>
          </a:stretch>
        </p:blipFill>
        <p:spPr>
          <a:xfrm rot="6971729" flipH="0" flipV="0">
            <a:off x="9392073" y="4333345"/>
            <a:ext cx="3169667" cy="3059127"/>
          </a:xfrm>
          <a:custGeom>
            <a:avLst/>
            <a:gdLst>
              <a:gd name="connsiteX0" fmla="*/ 1688525 w 3169667"/>
              <a:gd name="connsiteY0" fmla="*/ 124375 h 3059127"/>
              <a:gd name="connsiteX1" fmla="*/ 1941338 w 3169667"/>
              <a:gd name="connsiteY1" fmla="*/ 0 h 3059127"/>
              <a:gd name="connsiteX2" fmla="*/ 2000773 w 3169667"/>
              <a:gd name="connsiteY2" fmla="*/ 120812 h 3059127"/>
              <a:gd name="connsiteX3" fmla="*/ 1958102 w 3169667"/>
              <a:gd name="connsiteY3" fmla="*/ 114300 h 3059127"/>
              <a:gd name="connsiteX4" fmla="*/ 1845075 w 3169667"/>
              <a:gd name="connsiteY4" fmla="*/ 108593 h 3059127"/>
              <a:gd name="connsiteX5" fmla="*/ 222690 w 3169667"/>
              <a:gd name="connsiteY5" fmla="*/ 2093524 h 3059127"/>
              <a:gd name="connsiteX6" fmla="*/ 0 w 3169667"/>
              <a:gd name="connsiteY6" fmla="*/ 1214051 h 3059127"/>
              <a:gd name="connsiteX7" fmla="*/ 9526 w 3169667"/>
              <a:gd name="connsiteY7" fmla="*/ 1025403 h 3059127"/>
              <a:gd name="connsiteX8" fmla="*/ 21905 w 3169667"/>
              <a:gd name="connsiteY8" fmla="*/ 944290 h 3059127"/>
              <a:gd name="connsiteX9" fmla="*/ 1064781 w 3169667"/>
              <a:gd name="connsiteY9" fmla="*/ 431234 h 3059127"/>
              <a:gd name="connsiteX10" fmla="*/ 1063399 w 3169667"/>
              <a:gd name="connsiteY10" fmla="*/ 432374 h 3059127"/>
              <a:gd name="connsiteX11" fmla="*/ 739617 w 3169667"/>
              <a:gd name="connsiteY11" fmla="*/ 1214051 h 3059127"/>
              <a:gd name="connsiteX12" fmla="*/ 1845076 w 3169667"/>
              <a:gd name="connsiteY12" fmla="*/ 2319510 h 3059127"/>
              <a:gd name="connsiteX13" fmla="*/ 2761739 w 3169667"/>
              <a:gd name="connsiteY13" fmla="*/ 1832124 h 3059127"/>
              <a:gd name="connsiteX14" fmla="*/ 2804194 w 3169667"/>
              <a:gd name="connsiteY14" fmla="*/ 1753905 h 3059127"/>
              <a:gd name="connsiteX15" fmla="*/ 3169667 w 3169667"/>
              <a:gd name="connsiteY15" fmla="*/ 2496792 h 3059127"/>
              <a:gd name="connsiteX16" fmla="*/ 3149741 w 3169667"/>
              <a:gd name="connsiteY16" fmla="*/ 2518717 h 3059127"/>
              <a:gd name="connsiteX17" fmla="*/ 1845076 w 3169667"/>
              <a:gd name="connsiteY17" fmla="*/ 3059127 h 3059127"/>
              <a:gd name="connsiteX18" fmla="*/ 222690 w 3169667"/>
              <a:gd name="connsiteY18" fmla="*/ 2093524 h 3059127"/>
            </a:gdLst>
            <a:rect l="l" t="t" r="r" b="b"/>
            <a:pathLst>
              <a:path w="3169667" h="3059127">
                <a:moveTo>
                  <a:pt x="1688525" y="124375"/>
                </a:moveTo>
                <a:lnTo>
                  <a:pt x="1941338" y="0"/>
                </a:lnTo>
                <a:lnTo>
                  <a:pt x="2000773" y="120812"/>
                </a:lnTo>
                <a:lnTo>
                  <a:pt x="1958102" y="114300"/>
                </a:lnTo>
                <a:cubicBezTo>
                  <a:pt x="1920940" y="110526"/>
                  <a:pt x="1883233" y="108593"/>
                  <a:pt x="1845075" y="108593"/>
                </a:cubicBezTo>
                <a:close/>
                <a:moveTo>
                  <a:pt x="222690" y="2093524"/>
                </a:moveTo>
                <a:cubicBezTo>
                  <a:pt x="80671" y="1832089"/>
                  <a:pt x="0" y="1532491"/>
                  <a:pt x="0" y="1214051"/>
                </a:cubicBezTo>
                <a:cubicBezTo>
                  <a:pt x="0" y="1150363"/>
                  <a:pt x="3227" y="1087429"/>
                  <a:pt x="9526" y="1025403"/>
                </a:cubicBezTo>
                <a:lnTo>
                  <a:pt x="21905" y="944290"/>
                </a:lnTo>
                <a:lnTo>
                  <a:pt x="1064781" y="431234"/>
                </a:lnTo>
                <a:lnTo>
                  <a:pt x="1063399" y="432374"/>
                </a:lnTo>
                <a:cubicBezTo>
                  <a:pt x="863350" y="632423"/>
                  <a:pt x="739618" y="908787"/>
                  <a:pt x="739617" y="1214051"/>
                </a:cubicBezTo>
                <a:cubicBezTo>
                  <a:pt x="739617" y="1824579"/>
                  <a:pt x="1234548" y="2319510"/>
                  <a:pt x="1845076" y="2319510"/>
                </a:cubicBezTo>
                <a:cubicBezTo>
                  <a:pt x="2226656" y="2319510"/>
                  <a:pt x="2563080" y="2126177"/>
                  <a:pt x="2761739" y="1832124"/>
                </a:cubicBezTo>
                <a:lnTo>
                  <a:pt x="2804194" y="1753905"/>
                </a:lnTo>
                <a:lnTo>
                  <a:pt x="3169667" y="2496792"/>
                </a:lnTo>
                <a:lnTo>
                  <a:pt x="3149741" y="2518717"/>
                </a:lnTo>
                <a:cubicBezTo>
                  <a:pt x="2815848" y="2852610"/>
                  <a:pt x="2354579" y="3059127"/>
                  <a:pt x="1845076" y="3059127"/>
                </a:cubicBezTo>
                <a:cubicBezTo>
                  <a:pt x="1144508" y="3059127"/>
                  <a:pt x="535134" y="2668680"/>
                  <a:pt x="222690" y="209352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9074824" y="4165390"/>
            <a:ext cx="3117177" cy="2692611"/>
          </a:xfrm>
          <a:custGeom>
            <a:avLst/>
            <a:gdLst>
              <a:gd name="connsiteX0" fmla="*/ 2070310 w 3117177"/>
              <a:gd name="connsiteY0" fmla="*/ 0 h 2692611"/>
              <a:gd name="connsiteX1" fmla="*/ 3057143 w 3117177"/>
              <a:gd name="connsiteY1" fmla="*/ 249875 h 2692611"/>
              <a:gd name="connsiteX2" fmla="*/ 3117177 w 3117177"/>
              <a:gd name="connsiteY2" fmla="*/ 286347 h 2692611"/>
              <a:gd name="connsiteX3" fmla="*/ 3117177 w 3117177"/>
              <a:gd name="connsiteY3" fmla="*/ 2692611 h 2692611"/>
              <a:gd name="connsiteX4" fmla="*/ 95512 w 3117177"/>
              <a:gd name="connsiteY4" fmla="*/ 2692611 h 2692611"/>
              <a:gd name="connsiteX5" fmla="*/ 93077 w 3117177"/>
              <a:gd name="connsiteY5" fmla="*/ 2685957 h 2692611"/>
              <a:gd name="connsiteX6" fmla="*/ 0 w 3117177"/>
              <a:gd name="connsiteY6" fmla="*/ 2070310 h 2692611"/>
              <a:gd name="connsiteX7" fmla="*/ 2070310 w 3117177"/>
              <a:gd name="connsiteY7" fmla="*/ 0 h 2692611"/>
            </a:gdLst>
            <a:rect l="l" t="t" r="r" b="b"/>
            <a:pathLst>
              <a:path w="3117177" h="2692611">
                <a:moveTo>
                  <a:pt x="2070310" y="0"/>
                </a:moveTo>
                <a:cubicBezTo>
                  <a:pt x="2427623" y="0"/>
                  <a:pt x="2763794" y="90519"/>
                  <a:pt x="3057143" y="249875"/>
                </a:cubicBezTo>
                <a:lnTo>
                  <a:pt x="3117177" y="286347"/>
                </a:lnTo>
                <a:lnTo>
                  <a:pt x="3117177" y="2692611"/>
                </a:lnTo>
                <a:lnTo>
                  <a:pt x="95512" y="2692611"/>
                </a:lnTo>
                <a:lnTo>
                  <a:pt x="93077" y="2685957"/>
                </a:lnTo>
                <a:cubicBezTo>
                  <a:pt x="32587" y="2491475"/>
                  <a:pt x="0" y="2284698"/>
                  <a:pt x="0" y="2070310"/>
                </a:cubicBezTo>
                <a:cubicBezTo>
                  <a:pt x="0" y="926909"/>
                  <a:pt x="926909" y="0"/>
                  <a:pt x="2070310" y="0"/>
                </a:cubicBezTo>
                <a:close/>
              </a:path>
            </a:pathLst>
          </a:custGeom>
          <a:noFill/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543309" y="2314548"/>
            <a:ext cx="5552692" cy="23334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4200">
                <a:ln w="12700">
                  <a:noFill/>
                </a:ln>
                <a:solidFill>
                  <a:srgbClr val="0D0D0D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谢谢大家</a:t>
            </a:r>
            <a:endParaRPr kumimoji="1" lang="zh-CN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19840" t="1453" r="31012" b="18973"/>
          <a:stretch>
            <a:fillRect/>
          </a:stretch>
        </p:blipFill>
        <p:spPr>
          <a:xfrm rot="0" flipH="0" flipV="0">
            <a:off x="6096000" y="4414822"/>
            <a:ext cx="2682691" cy="2443178"/>
          </a:xfrm>
          <a:custGeom>
            <a:avLst/>
            <a:gdLst>
              <a:gd name="connsiteX0" fmla="*/ 1341346 w 2682691"/>
              <a:gd name="connsiteY0" fmla="*/ 536512 h 2443178"/>
              <a:gd name="connsiteX1" fmla="*/ 536512 w 2682691"/>
              <a:gd name="connsiteY1" fmla="*/ 1341346 h 2443178"/>
              <a:gd name="connsiteX2" fmla="*/ 1341346 w 2682691"/>
              <a:gd name="connsiteY2" fmla="*/ 2146180 h 2443178"/>
              <a:gd name="connsiteX3" fmla="*/ 2146180 w 2682691"/>
              <a:gd name="connsiteY3" fmla="*/ 1341346 h 2443178"/>
              <a:gd name="connsiteX4" fmla="*/ 1341346 w 2682691"/>
              <a:gd name="connsiteY4" fmla="*/ 536512 h 2443178"/>
              <a:gd name="connsiteX5" fmla="*/ 1341346 w 2682691"/>
              <a:gd name="connsiteY5" fmla="*/ 0 h 2443178"/>
              <a:gd name="connsiteX6" fmla="*/ 2682691 w 2682691"/>
              <a:gd name="connsiteY6" fmla="*/ 1341346 h 2443178"/>
              <a:gd name="connsiteX7" fmla="*/ 2194566 w 2682691"/>
              <a:gd name="connsiteY7" fmla="*/ 2376393 h 2443178"/>
              <a:gd name="connsiteX8" fmla="*/ 2105256 w 2682691"/>
              <a:gd name="connsiteY8" fmla="*/ 2443178 h 2443178"/>
              <a:gd name="connsiteX9" fmla="*/ 577436 w 2682691"/>
              <a:gd name="connsiteY9" fmla="*/ 2443178 h 2443178"/>
              <a:gd name="connsiteX10" fmla="*/ 488125 w 2682691"/>
              <a:gd name="connsiteY10" fmla="*/ 2376393 h 2443178"/>
              <a:gd name="connsiteX11" fmla="*/ 0 w 2682691"/>
              <a:gd name="connsiteY11" fmla="*/ 1341346 h 2443178"/>
              <a:gd name="connsiteX12" fmla="*/ 1341346 w 2682691"/>
              <a:gd name="connsiteY12" fmla="*/ 0 h 2443178"/>
            </a:gdLst>
            <a:rect l="l" t="t" r="r" b="b"/>
            <a:pathLst>
              <a:path w="2682691" h="2443178">
                <a:moveTo>
                  <a:pt x="1341346" y="536512"/>
                </a:moveTo>
                <a:cubicBezTo>
                  <a:pt x="896848" y="536512"/>
                  <a:pt x="536512" y="896848"/>
                  <a:pt x="536512" y="1341346"/>
                </a:cubicBezTo>
                <a:cubicBezTo>
                  <a:pt x="536512" y="1785843"/>
                  <a:pt x="896848" y="2146180"/>
                  <a:pt x="1341346" y="2146180"/>
                </a:cubicBezTo>
                <a:cubicBezTo>
                  <a:pt x="1785843" y="2146180"/>
                  <a:pt x="2146180" y="1785843"/>
                  <a:pt x="2146180" y="1341346"/>
                </a:cubicBezTo>
                <a:cubicBezTo>
                  <a:pt x="2146180" y="896848"/>
                  <a:pt x="1785843" y="536512"/>
                  <a:pt x="1341346" y="536512"/>
                </a:cubicBezTo>
                <a:close/>
                <a:moveTo>
                  <a:pt x="1341346" y="0"/>
                </a:moveTo>
                <a:cubicBezTo>
                  <a:pt x="2082150" y="0"/>
                  <a:pt x="2682691" y="600541"/>
                  <a:pt x="2682691" y="1341346"/>
                </a:cubicBezTo>
                <a:cubicBezTo>
                  <a:pt x="2682691" y="1758048"/>
                  <a:pt x="2492676" y="2130371"/>
                  <a:pt x="2194566" y="2376393"/>
                </a:cubicBezTo>
                <a:lnTo>
                  <a:pt x="2105256" y="2443178"/>
                </a:lnTo>
                <a:lnTo>
                  <a:pt x="577436" y="2443178"/>
                </a:lnTo>
                <a:lnTo>
                  <a:pt x="488125" y="2376393"/>
                </a:lnTo>
                <a:cubicBezTo>
                  <a:pt x="190015" y="2130371"/>
                  <a:pt x="0" y="1758048"/>
                  <a:pt x="0" y="1341346"/>
                </a:cubicBezTo>
                <a:cubicBezTo>
                  <a:pt x="0" y="600541"/>
                  <a:pt x="600541" y="0"/>
                  <a:pt x="1341346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7" name="标题 1"/>
          <p:cNvSpPr txBox="1"/>
          <p:nvPr/>
        </p:nvSpPr>
        <p:spPr>
          <a:xfrm rot="0" flipH="0" flipV="0">
            <a:off x="5932259" y="4251080"/>
            <a:ext cx="3010175" cy="2606921"/>
          </a:xfrm>
          <a:custGeom>
            <a:avLst/>
            <a:gdLst>
              <a:gd name="connsiteX0" fmla="*/ 1505087 w 3010175"/>
              <a:gd name="connsiteY0" fmla="*/ 0 h 2606921"/>
              <a:gd name="connsiteX1" fmla="*/ 3010175 w 3010175"/>
              <a:gd name="connsiteY1" fmla="*/ 1505088 h 2606921"/>
              <a:gd name="connsiteX2" fmla="*/ 2569345 w 3010175"/>
              <a:gd name="connsiteY2" fmla="*/ 2569346 h 2606921"/>
              <a:gd name="connsiteX3" fmla="*/ 2528002 w 3010175"/>
              <a:gd name="connsiteY3" fmla="*/ 2606921 h 2606921"/>
              <a:gd name="connsiteX4" fmla="*/ 482173 w 3010175"/>
              <a:gd name="connsiteY4" fmla="*/ 2606921 h 2606921"/>
              <a:gd name="connsiteX5" fmla="*/ 440830 w 3010175"/>
              <a:gd name="connsiteY5" fmla="*/ 2569346 h 2606921"/>
              <a:gd name="connsiteX6" fmla="*/ 0 w 3010175"/>
              <a:gd name="connsiteY6" fmla="*/ 1505088 h 2606921"/>
              <a:gd name="connsiteX7" fmla="*/ 1505087 w 3010175"/>
              <a:gd name="connsiteY7" fmla="*/ 0 h 2606921"/>
            </a:gdLst>
            <a:rect l="l" t="t" r="r" b="b"/>
            <a:pathLst>
              <a:path w="3010175" h="2606921">
                <a:moveTo>
                  <a:pt x="1505087" y="0"/>
                </a:moveTo>
                <a:cubicBezTo>
                  <a:pt x="2336324" y="0"/>
                  <a:pt x="3010175" y="673851"/>
                  <a:pt x="3010175" y="1505088"/>
                </a:cubicBezTo>
                <a:cubicBezTo>
                  <a:pt x="3010175" y="1920707"/>
                  <a:pt x="2841712" y="2296979"/>
                  <a:pt x="2569345" y="2569346"/>
                </a:cubicBezTo>
                <a:lnTo>
                  <a:pt x="2528002" y="2606921"/>
                </a:lnTo>
                <a:lnTo>
                  <a:pt x="482173" y="2606921"/>
                </a:lnTo>
                <a:lnTo>
                  <a:pt x="440830" y="2569346"/>
                </a:lnTo>
                <a:cubicBezTo>
                  <a:pt x="168462" y="2296979"/>
                  <a:pt x="0" y="1920707"/>
                  <a:pt x="0" y="1505088"/>
                </a:cubicBezTo>
                <a:cubicBezTo>
                  <a:pt x="0" y="673851"/>
                  <a:pt x="673850" y="0"/>
                  <a:pt x="1505087" y="0"/>
                </a:cubicBezTo>
                <a:close/>
              </a:path>
            </a:pathLst>
          </a:custGeom>
          <a:noFill/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288119" y="0"/>
            <a:ext cx="5903881" cy="5035911"/>
          </a:xfrm>
          <a:custGeom>
            <a:avLst/>
            <a:gdLst>
              <a:gd name="connsiteX0" fmla="*/ 167590 w 5903881"/>
              <a:gd name="connsiteY0" fmla="*/ 0 h 5035911"/>
              <a:gd name="connsiteX1" fmla="*/ 682677 w 5903881"/>
              <a:gd name="connsiteY1" fmla="*/ 0 h 5035911"/>
              <a:gd name="connsiteX2" fmla="*/ 641021 w 5903881"/>
              <a:gd name="connsiteY2" fmla="*/ 113812 h 5035911"/>
              <a:gd name="connsiteX3" fmla="*/ 487343 w 5903881"/>
              <a:gd name="connsiteY3" fmla="*/ 1130300 h 5035911"/>
              <a:gd name="connsiteX4" fmla="*/ 3905610 w 5903881"/>
              <a:gd name="connsiteY4" fmla="*/ 4548568 h 5035911"/>
              <a:gd name="connsiteX5" fmla="*/ 5816796 w 5903881"/>
              <a:gd name="connsiteY5" fmla="*/ 3964782 h 5035911"/>
              <a:gd name="connsiteX6" fmla="*/ 5903881 w 5903881"/>
              <a:gd name="connsiteY6" fmla="*/ 3899661 h 5035911"/>
              <a:gd name="connsiteX7" fmla="*/ 5903881 w 5903881"/>
              <a:gd name="connsiteY7" fmla="*/ 4485968 h 5035911"/>
              <a:gd name="connsiteX8" fmla="*/ 5767257 w 5903881"/>
              <a:gd name="connsiteY8" fmla="*/ 4564525 h 5035911"/>
              <a:gd name="connsiteX9" fmla="*/ 3905611 w 5903881"/>
              <a:gd name="connsiteY9" fmla="*/ 5035911 h 5035911"/>
              <a:gd name="connsiteX10" fmla="*/ 0 w 5903881"/>
              <a:gd name="connsiteY10" fmla="*/ 1130300 h 5035911"/>
              <a:gd name="connsiteX11" fmla="*/ 79349 w 5903881"/>
              <a:gd name="connsiteY11" fmla="*/ 343184 h 5035911"/>
            </a:gdLst>
            <a:rect l="l" t="t" r="r" b="b"/>
            <a:pathLst>
              <a:path w="5903881" h="5035911">
                <a:moveTo>
                  <a:pt x="167590" y="0"/>
                </a:moveTo>
                <a:lnTo>
                  <a:pt x="682677" y="0"/>
                </a:lnTo>
                <a:lnTo>
                  <a:pt x="641021" y="113812"/>
                </a:lnTo>
                <a:cubicBezTo>
                  <a:pt x="541146" y="434920"/>
                  <a:pt x="487343" y="776327"/>
                  <a:pt x="487343" y="1130300"/>
                </a:cubicBezTo>
                <a:cubicBezTo>
                  <a:pt x="487343" y="3018157"/>
                  <a:pt x="2017753" y="4548568"/>
                  <a:pt x="3905610" y="4548568"/>
                </a:cubicBezTo>
                <a:cubicBezTo>
                  <a:pt x="4613556" y="4548568"/>
                  <a:pt x="5271237" y="4333354"/>
                  <a:pt x="5816796" y="3964782"/>
                </a:cubicBezTo>
                <a:lnTo>
                  <a:pt x="5903881" y="3899661"/>
                </a:lnTo>
                <a:lnTo>
                  <a:pt x="5903881" y="4485968"/>
                </a:lnTo>
                <a:lnTo>
                  <a:pt x="5767257" y="4564525"/>
                </a:lnTo>
                <a:cubicBezTo>
                  <a:pt x="5213858" y="4865149"/>
                  <a:pt x="4579676" y="5035911"/>
                  <a:pt x="3905611" y="5035911"/>
                </a:cubicBezTo>
                <a:cubicBezTo>
                  <a:pt x="1748602" y="5035911"/>
                  <a:pt x="0" y="3287309"/>
                  <a:pt x="0" y="1130300"/>
                </a:cubicBezTo>
                <a:cubicBezTo>
                  <a:pt x="0" y="860674"/>
                  <a:pt x="27322" y="597429"/>
                  <a:pt x="79349" y="34318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9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16854" t="0" r="16854" b="0"/>
          <a:stretch>
            <a:fillRect/>
          </a:stretch>
        </p:blipFill>
        <p:spPr>
          <a:xfrm rot="0" flipH="0" flipV="0">
            <a:off x="6472286" y="1"/>
            <a:ext cx="5719714" cy="4836011"/>
          </a:xfrm>
          <a:custGeom>
            <a:avLst/>
            <a:gdLst>
              <a:gd name="connsiteX0" fmla="*/ 173273 w 5719714"/>
              <a:gd name="connsiteY0" fmla="*/ 0 h 4836011"/>
              <a:gd name="connsiteX1" fmla="*/ 5719714 w 5719714"/>
              <a:gd name="connsiteY1" fmla="*/ 0 h 4836011"/>
              <a:gd name="connsiteX2" fmla="*/ 5719714 w 5719714"/>
              <a:gd name="connsiteY2" fmla="*/ 4250521 h 4836011"/>
              <a:gd name="connsiteX3" fmla="*/ 5495305 w 5719714"/>
              <a:gd name="connsiteY3" fmla="*/ 4386853 h 4836011"/>
              <a:gd name="connsiteX4" fmla="*/ 3721444 w 5719714"/>
              <a:gd name="connsiteY4" fmla="*/ 4836011 h 4836011"/>
              <a:gd name="connsiteX5" fmla="*/ 0 w 5719714"/>
              <a:gd name="connsiteY5" fmla="*/ 1114566 h 4836011"/>
              <a:gd name="connsiteX6" fmla="*/ 138057 w 5719714"/>
              <a:gd name="connsiteY6" fmla="*/ 106820 h 4836011"/>
            </a:gdLst>
            <a:rect l="l" t="t" r="r" b="b"/>
            <a:pathLst>
              <a:path w="5719714" h="4836011">
                <a:moveTo>
                  <a:pt x="173273" y="0"/>
                </a:moveTo>
                <a:lnTo>
                  <a:pt x="5719714" y="0"/>
                </a:lnTo>
                <a:lnTo>
                  <a:pt x="5719714" y="4250521"/>
                </a:lnTo>
                <a:lnTo>
                  <a:pt x="5495305" y="4386853"/>
                </a:lnTo>
                <a:cubicBezTo>
                  <a:pt x="4968001" y="4673302"/>
                  <a:pt x="4363724" y="4836011"/>
                  <a:pt x="3721444" y="4836011"/>
                </a:cubicBezTo>
                <a:cubicBezTo>
                  <a:pt x="1666147" y="4836011"/>
                  <a:pt x="0" y="3169863"/>
                  <a:pt x="0" y="1114566"/>
                </a:cubicBezTo>
                <a:cubicBezTo>
                  <a:pt x="0" y="765327"/>
                  <a:pt x="48107" y="427323"/>
                  <a:pt x="138057" y="10682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" name="标题 1"/>
          <p:cNvSpPr txBox="1"/>
          <p:nvPr/>
        </p:nvSpPr>
        <p:spPr>
          <a:xfrm rot="0" flipH="0" flipV="0">
            <a:off x="6365605" y="4361358"/>
            <a:ext cx="289731" cy="289731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8523094" y="4999754"/>
            <a:ext cx="1103458" cy="1103458"/>
          </a:xfrm>
          <a:prstGeom prst="ellipse">
            <a:avLst/>
          </a:prstGeom>
          <a:solidFill>
            <a:schemeClr val="accent1"/>
          </a:solidFill>
          <a:ln w="508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663623" y="5191483"/>
            <a:ext cx="822400" cy="720000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43308" y="765544"/>
            <a:ext cx="2423671" cy="300967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" y="0"/>
            <a:ext cx="932501" cy="807804"/>
          </a:xfrm>
          <a:custGeom>
            <a:avLst/>
            <a:gdLst>
              <a:gd name="connsiteX0" fmla="*/ 639418 w 932501"/>
              <a:gd name="connsiteY0" fmla="*/ 0 h 807804"/>
              <a:gd name="connsiteX1" fmla="*/ 932501 w 932501"/>
              <a:gd name="connsiteY1" fmla="*/ 0 h 807804"/>
              <a:gd name="connsiteX2" fmla="*/ 924670 w 932501"/>
              <a:gd name="connsiteY2" fmla="*/ 77688 h 807804"/>
              <a:gd name="connsiteX3" fmla="*/ 28847 w 932501"/>
              <a:gd name="connsiteY3" fmla="*/ 807804 h 807804"/>
              <a:gd name="connsiteX4" fmla="*/ 0 w 932501"/>
              <a:gd name="connsiteY4" fmla="*/ 806348 h 807804"/>
              <a:gd name="connsiteX5" fmla="*/ 0 w 932501"/>
              <a:gd name="connsiteY5" fmla="*/ 511813 h 807804"/>
              <a:gd name="connsiteX6" fmla="*/ 28847 w 932501"/>
              <a:gd name="connsiteY6" fmla="*/ 514721 h 807804"/>
              <a:gd name="connsiteX7" fmla="*/ 637541 w 932501"/>
              <a:gd name="connsiteY7" fmla="*/ 18621 h 807804"/>
            </a:gdLst>
            <a:rect l="l" t="t" r="r" b="b"/>
            <a:pathLst>
              <a:path w="932501" h="807804">
                <a:moveTo>
                  <a:pt x="639418" y="0"/>
                </a:moveTo>
                <a:lnTo>
                  <a:pt x="932501" y="0"/>
                </a:lnTo>
                <a:lnTo>
                  <a:pt x="924670" y="77688"/>
                </a:lnTo>
                <a:cubicBezTo>
                  <a:pt x="839405" y="494364"/>
                  <a:pt x="470730" y="807804"/>
                  <a:pt x="28847" y="807804"/>
                </a:cubicBezTo>
                <a:lnTo>
                  <a:pt x="0" y="806348"/>
                </a:lnTo>
                <a:lnTo>
                  <a:pt x="0" y="511813"/>
                </a:lnTo>
                <a:lnTo>
                  <a:pt x="28847" y="514721"/>
                </a:lnTo>
                <a:cubicBezTo>
                  <a:pt x="329098" y="514721"/>
                  <a:pt x="579606" y="301745"/>
                  <a:pt x="637541" y="18621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591129" y="4926639"/>
            <a:ext cx="2056113" cy="529687"/>
          </a:xfrm>
          <a:prstGeom prst="round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659969" y="5022205"/>
            <a:ext cx="1918433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主持人: AiPPT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3333950" y="4926639"/>
            <a:ext cx="2174680" cy="5296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3402790" y="5022205"/>
            <a:ext cx="2028354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时间：20XX.XX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4140641" y="562268"/>
            <a:ext cx="1544854" cy="707517"/>
          </a:xfrm>
          <a:custGeom>
            <a:avLst/>
            <a:gdLst>
              <a:gd name="connsiteX0" fmla="*/ 1478617 w 1544854"/>
              <a:gd name="connsiteY0" fmla="*/ 595083 h 707517"/>
              <a:gd name="connsiteX1" fmla="*/ 1534834 w 1544854"/>
              <a:gd name="connsiteY1" fmla="*/ 651300 h 707517"/>
              <a:gd name="connsiteX2" fmla="*/ 1478617 w 1544854"/>
              <a:gd name="connsiteY2" fmla="*/ 707517 h 707517"/>
              <a:gd name="connsiteX3" fmla="*/ 1422400 w 1544854"/>
              <a:gd name="connsiteY3" fmla="*/ 651300 h 707517"/>
              <a:gd name="connsiteX4" fmla="*/ 1478617 w 1544854"/>
              <a:gd name="connsiteY4" fmla="*/ 595083 h 707517"/>
              <a:gd name="connsiteX5" fmla="*/ 1275417 w 1544854"/>
              <a:gd name="connsiteY5" fmla="*/ 595083 h 707517"/>
              <a:gd name="connsiteX6" fmla="*/ 1331634 w 1544854"/>
              <a:gd name="connsiteY6" fmla="*/ 651300 h 707517"/>
              <a:gd name="connsiteX7" fmla="*/ 1275417 w 1544854"/>
              <a:gd name="connsiteY7" fmla="*/ 707517 h 707517"/>
              <a:gd name="connsiteX8" fmla="*/ 1219200 w 1544854"/>
              <a:gd name="connsiteY8" fmla="*/ 651300 h 707517"/>
              <a:gd name="connsiteX9" fmla="*/ 1275417 w 1544854"/>
              <a:gd name="connsiteY9" fmla="*/ 595083 h 707517"/>
              <a:gd name="connsiteX10" fmla="*/ 1072217 w 1544854"/>
              <a:gd name="connsiteY10" fmla="*/ 595083 h 707517"/>
              <a:gd name="connsiteX11" fmla="*/ 1128434 w 1544854"/>
              <a:gd name="connsiteY11" fmla="*/ 651300 h 707517"/>
              <a:gd name="connsiteX12" fmla="*/ 1072217 w 1544854"/>
              <a:gd name="connsiteY12" fmla="*/ 707517 h 707517"/>
              <a:gd name="connsiteX13" fmla="*/ 1016000 w 1544854"/>
              <a:gd name="connsiteY13" fmla="*/ 651300 h 707517"/>
              <a:gd name="connsiteX14" fmla="*/ 1072217 w 1544854"/>
              <a:gd name="connsiteY14" fmla="*/ 595083 h 707517"/>
              <a:gd name="connsiteX15" fmla="*/ 869017 w 1544854"/>
              <a:gd name="connsiteY15" fmla="*/ 595083 h 707517"/>
              <a:gd name="connsiteX16" fmla="*/ 925234 w 1544854"/>
              <a:gd name="connsiteY16" fmla="*/ 651300 h 707517"/>
              <a:gd name="connsiteX17" fmla="*/ 869017 w 1544854"/>
              <a:gd name="connsiteY17" fmla="*/ 707517 h 707517"/>
              <a:gd name="connsiteX18" fmla="*/ 812800 w 1544854"/>
              <a:gd name="connsiteY18" fmla="*/ 651300 h 707517"/>
              <a:gd name="connsiteX19" fmla="*/ 869017 w 1544854"/>
              <a:gd name="connsiteY19" fmla="*/ 595083 h 707517"/>
              <a:gd name="connsiteX20" fmla="*/ 665817 w 1544854"/>
              <a:gd name="connsiteY20" fmla="*/ 595083 h 707517"/>
              <a:gd name="connsiteX21" fmla="*/ 722034 w 1544854"/>
              <a:gd name="connsiteY21" fmla="*/ 651300 h 707517"/>
              <a:gd name="connsiteX22" fmla="*/ 665817 w 1544854"/>
              <a:gd name="connsiteY22" fmla="*/ 707517 h 707517"/>
              <a:gd name="connsiteX23" fmla="*/ 609600 w 1544854"/>
              <a:gd name="connsiteY23" fmla="*/ 651300 h 707517"/>
              <a:gd name="connsiteX24" fmla="*/ 665817 w 1544854"/>
              <a:gd name="connsiteY24" fmla="*/ 595083 h 707517"/>
              <a:gd name="connsiteX25" fmla="*/ 462617 w 1544854"/>
              <a:gd name="connsiteY25" fmla="*/ 595083 h 707517"/>
              <a:gd name="connsiteX26" fmla="*/ 518834 w 1544854"/>
              <a:gd name="connsiteY26" fmla="*/ 651300 h 707517"/>
              <a:gd name="connsiteX27" fmla="*/ 462617 w 1544854"/>
              <a:gd name="connsiteY27" fmla="*/ 707517 h 707517"/>
              <a:gd name="connsiteX28" fmla="*/ 406400 w 1544854"/>
              <a:gd name="connsiteY28" fmla="*/ 651300 h 707517"/>
              <a:gd name="connsiteX29" fmla="*/ 462617 w 1544854"/>
              <a:gd name="connsiteY29" fmla="*/ 595083 h 707517"/>
              <a:gd name="connsiteX30" fmla="*/ 259417 w 1544854"/>
              <a:gd name="connsiteY30" fmla="*/ 595083 h 707517"/>
              <a:gd name="connsiteX31" fmla="*/ 315634 w 1544854"/>
              <a:gd name="connsiteY31" fmla="*/ 651300 h 707517"/>
              <a:gd name="connsiteX32" fmla="*/ 259417 w 1544854"/>
              <a:gd name="connsiteY32" fmla="*/ 707517 h 707517"/>
              <a:gd name="connsiteX33" fmla="*/ 203200 w 1544854"/>
              <a:gd name="connsiteY33" fmla="*/ 651300 h 707517"/>
              <a:gd name="connsiteX34" fmla="*/ 259417 w 1544854"/>
              <a:gd name="connsiteY34" fmla="*/ 595083 h 707517"/>
              <a:gd name="connsiteX35" fmla="*/ 56217 w 1544854"/>
              <a:gd name="connsiteY35" fmla="*/ 595083 h 707517"/>
              <a:gd name="connsiteX36" fmla="*/ 112434 w 1544854"/>
              <a:gd name="connsiteY36" fmla="*/ 651300 h 707517"/>
              <a:gd name="connsiteX37" fmla="*/ 56217 w 1544854"/>
              <a:gd name="connsiteY37" fmla="*/ 707517 h 707517"/>
              <a:gd name="connsiteX38" fmla="*/ 0 w 1544854"/>
              <a:gd name="connsiteY38" fmla="*/ 651300 h 707517"/>
              <a:gd name="connsiteX39" fmla="*/ 56217 w 1544854"/>
              <a:gd name="connsiteY39" fmla="*/ 595083 h 707517"/>
              <a:gd name="connsiteX40" fmla="*/ 1481957 w 1544854"/>
              <a:gd name="connsiteY40" fmla="*/ 396722 h 707517"/>
              <a:gd name="connsiteX41" fmla="*/ 1538174 w 1544854"/>
              <a:gd name="connsiteY41" fmla="*/ 452939 h 707517"/>
              <a:gd name="connsiteX42" fmla="*/ 1481957 w 1544854"/>
              <a:gd name="connsiteY42" fmla="*/ 509156 h 707517"/>
              <a:gd name="connsiteX43" fmla="*/ 1425740 w 1544854"/>
              <a:gd name="connsiteY43" fmla="*/ 452939 h 707517"/>
              <a:gd name="connsiteX44" fmla="*/ 1481957 w 1544854"/>
              <a:gd name="connsiteY44" fmla="*/ 396722 h 707517"/>
              <a:gd name="connsiteX45" fmla="*/ 1278757 w 1544854"/>
              <a:gd name="connsiteY45" fmla="*/ 396722 h 707517"/>
              <a:gd name="connsiteX46" fmla="*/ 1334974 w 1544854"/>
              <a:gd name="connsiteY46" fmla="*/ 452939 h 707517"/>
              <a:gd name="connsiteX47" fmla="*/ 1278757 w 1544854"/>
              <a:gd name="connsiteY47" fmla="*/ 509156 h 707517"/>
              <a:gd name="connsiteX48" fmla="*/ 1222540 w 1544854"/>
              <a:gd name="connsiteY48" fmla="*/ 452939 h 707517"/>
              <a:gd name="connsiteX49" fmla="*/ 1278757 w 1544854"/>
              <a:gd name="connsiteY49" fmla="*/ 396722 h 707517"/>
              <a:gd name="connsiteX50" fmla="*/ 1075557 w 1544854"/>
              <a:gd name="connsiteY50" fmla="*/ 396722 h 707517"/>
              <a:gd name="connsiteX51" fmla="*/ 1131774 w 1544854"/>
              <a:gd name="connsiteY51" fmla="*/ 452939 h 707517"/>
              <a:gd name="connsiteX52" fmla="*/ 1075557 w 1544854"/>
              <a:gd name="connsiteY52" fmla="*/ 509156 h 707517"/>
              <a:gd name="connsiteX53" fmla="*/ 1019340 w 1544854"/>
              <a:gd name="connsiteY53" fmla="*/ 452939 h 707517"/>
              <a:gd name="connsiteX54" fmla="*/ 1075557 w 1544854"/>
              <a:gd name="connsiteY54" fmla="*/ 396722 h 707517"/>
              <a:gd name="connsiteX55" fmla="*/ 872357 w 1544854"/>
              <a:gd name="connsiteY55" fmla="*/ 396722 h 707517"/>
              <a:gd name="connsiteX56" fmla="*/ 928574 w 1544854"/>
              <a:gd name="connsiteY56" fmla="*/ 452939 h 707517"/>
              <a:gd name="connsiteX57" fmla="*/ 872357 w 1544854"/>
              <a:gd name="connsiteY57" fmla="*/ 509156 h 707517"/>
              <a:gd name="connsiteX58" fmla="*/ 816140 w 1544854"/>
              <a:gd name="connsiteY58" fmla="*/ 452939 h 707517"/>
              <a:gd name="connsiteX59" fmla="*/ 872357 w 1544854"/>
              <a:gd name="connsiteY59" fmla="*/ 396722 h 707517"/>
              <a:gd name="connsiteX60" fmla="*/ 669157 w 1544854"/>
              <a:gd name="connsiteY60" fmla="*/ 396722 h 707517"/>
              <a:gd name="connsiteX61" fmla="*/ 725374 w 1544854"/>
              <a:gd name="connsiteY61" fmla="*/ 452939 h 707517"/>
              <a:gd name="connsiteX62" fmla="*/ 669157 w 1544854"/>
              <a:gd name="connsiteY62" fmla="*/ 509156 h 707517"/>
              <a:gd name="connsiteX63" fmla="*/ 612940 w 1544854"/>
              <a:gd name="connsiteY63" fmla="*/ 452939 h 707517"/>
              <a:gd name="connsiteX64" fmla="*/ 669157 w 1544854"/>
              <a:gd name="connsiteY64" fmla="*/ 396722 h 707517"/>
              <a:gd name="connsiteX65" fmla="*/ 465957 w 1544854"/>
              <a:gd name="connsiteY65" fmla="*/ 396722 h 707517"/>
              <a:gd name="connsiteX66" fmla="*/ 522174 w 1544854"/>
              <a:gd name="connsiteY66" fmla="*/ 452939 h 707517"/>
              <a:gd name="connsiteX67" fmla="*/ 465957 w 1544854"/>
              <a:gd name="connsiteY67" fmla="*/ 509156 h 707517"/>
              <a:gd name="connsiteX68" fmla="*/ 409740 w 1544854"/>
              <a:gd name="connsiteY68" fmla="*/ 452939 h 707517"/>
              <a:gd name="connsiteX69" fmla="*/ 465957 w 1544854"/>
              <a:gd name="connsiteY69" fmla="*/ 396722 h 707517"/>
              <a:gd name="connsiteX70" fmla="*/ 262757 w 1544854"/>
              <a:gd name="connsiteY70" fmla="*/ 396722 h 707517"/>
              <a:gd name="connsiteX71" fmla="*/ 318974 w 1544854"/>
              <a:gd name="connsiteY71" fmla="*/ 452939 h 707517"/>
              <a:gd name="connsiteX72" fmla="*/ 262757 w 1544854"/>
              <a:gd name="connsiteY72" fmla="*/ 509156 h 707517"/>
              <a:gd name="connsiteX73" fmla="*/ 206540 w 1544854"/>
              <a:gd name="connsiteY73" fmla="*/ 452939 h 707517"/>
              <a:gd name="connsiteX74" fmla="*/ 262757 w 1544854"/>
              <a:gd name="connsiteY74" fmla="*/ 396722 h 707517"/>
              <a:gd name="connsiteX75" fmla="*/ 59557 w 1544854"/>
              <a:gd name="connsiteY75" fmla="*/ 396722 h 707517"/>
              <a:gd name="connsiteX76" fmla="*/ 115774 w 1544854"/>
              <a:gd name="connsiteY76" fmla="*/ 452939 h 707517"/>
              <a:gd name="connsiteX77" fmla="*/ 59557 w 1544854"/>
              <a:gd name="connsiteY77" fmla="*/ 509156 h 707517"/>
              <a:gd name="connsiteX78" fmla="*/ 3340 w 1544854"/>
              <a:gd name="connsiteY78" fmla="*/ 452939 h 707517"/>
              <a:gd name="connsiteX79" fmla="*/ 59557 w 1544854"/>
              <a:gd name="connsiteY79" fmla="*/ 396722 h 707517"/>
              <a:gd name="connsiteX80" fmla="*/ 1485297 w 1544854"/>
              <a:gd name="connsiteY80" fmla="*/ 198361 h 707517"/>
              <a:gd name="connsiteX81" fmla="*/ 1541514 w 1544854"/>
              <a:gd name="connsiteY81" fmla="*/ 254578 h 707517"/>
              <a:gd name="connsiteX82" fmla="*/ 1485297 w 1544854"/>
              <a:gd name="connsiteY82" fmla="*/ 310795 h 707517"/>
              <a:gd name="connsiteX83" fmla="*/ 1429080 w 1544854"/>
              <a:gd name="connsiteY83" fmla="*/ 254578 h 707517"/>
              <a:gd name="connsiteX84" fmla="*/ 1485297 w 1544854"/>
              <a:gd name="connsiteY84" fmla="*/ 198361 h 707517"/>
              <a:gd name="connsiteX85" fmla="*/ 1282097 w 1544854"/>
              <a:gd name="connsiteY85" fmla="*/ 198361 h 707517"/>
              <a:gd name="connsiteX86" fmla="*/ 1338314 w 1544854"/>
              <a:gd name="connsiteY86" fmla="*/ 254578 h 707517"/>
              <a:gd name="connsiteX87" fmla="*/ 1282097 w 1544854"/>
              <a:gd name="connsiteY87" fmla="*/ 310795 h 707517"/>
              <a:gd name="connsiteX88" fmla="*/ 1225880 w 1544854"/>
              <a:gd name="connsiteY88" fmla="*/ 254578 h 707517"/>
              <a:gd name="connsiteX89" fmla="*/ 1282097 w 1544854"/>
              <a:gd name="connsiteY89" fmla="*/ 198361 h 707517"/>
              <a:gd name="connsiteX90" fmla="*/ 1078897 w 1544854"/>
              <a:gd name="connsiteY90" fmla="*/ 198361 h 707517"/>
              <a:gd name="connsiteX91" fmla="*/ 1135114 w 1544854"/>
              <a:gd name="connsiteY91" fmla="*/ 254578 h 707517"/>
              <a:gd name="connsiteX92" fmla="*/ 1078897 w 1544854"/>
              <a:gd name="connsiteY92" fmla="*/ 310795 h 707517"/>
              <a:gd name="connsiteX93" fmla="*/ 1022680 w 1544854"/>
              <a:gd name="connsiteY93" fmla="*/ 254578 h 707517"/>
              <a:gd name="connsiteX94" fmla="*/ 1078897 w 1544854"/>
              <a:gd name="connsiteY94" fmla="*/ 198361 h 707517"/>
              <a:gd name="connsiteX95" fmla="*/ 875697 w 1544854"/>
              <a:gd name="connsiteY95" fmla="*/ 198361 h 707517"/>
              <a:gd name="connsiteX96" fmla="*/ 931914 w 1544854"/>
              <a:gd name="connsiteY96" fmla="*/ 254578 h 707517"/>
              <a:gd name="connsiteX97" fmla="*/ 875697 w 1544854"/>
              <a:gd name="connsiteY97" fmla="*/ 310795 h 707517"/>
              <a:gd name="connsiteX98" fmla="*/ 819480 w 1544854"/>
              <a:gd name="connsiteY98" fmla="*/ 254578 h 707517"/>
              <a:gd name="connsiteX99" fmla="*/ 875697 w 1544854"/>
              <a:gd name="connsiteY99" fmla="*/ 198361 h 707517"/>
              <a:gd name="connsiteX100" fmla="*/ 672497 w 1544854"/>
              <a:gd name="connsiteY100" fmla="*/ 198361 h 707517"/>
              <a:gd name="connsiteX101" fmla="*/ 728714 w 1544854"/>
              <a:gd name="connsiteY101" fmla="*/ 254578 h 707517"/>
              <a:gd name="connsiteX102" fmla="*/ 672497 w 1544854"/>
              <a:gd name="connsiteY102" fmla="*/ 310795 h 707517"/>
              <a:gd name="connsiteX103" fmla="*/ 616280 w 1544854"/>
              <a:gd name="connsiteY103" fmla="*/ 254578 h 707517"/>
              <a:gd name="connsiteX104" fmla="*/ 672497 w 1544854"/>
              <a:gd name="connsiteY104" fmla="*/ 198361 h 707517"/>
              <a:gd name="connsiteX105" fmla="*/ 469297 w 1544854"/>
              <a:gd name="connsiteY105" fmla="*/ 198361 h 707517"/>
              <a:gd name="connsiteX106" fmla="*/ 525514 w 1544854"/>
              <a:gd name="connsiteY106" fmla="*/ 254578 h 707517"/>
              <a:gd name="connsiteX107" fmla="*/ 469297 w 1544854"/>
              <a:gd name="connsiteY107" fmla="*/ 310795 h 707517"/>
              <a:gd name="connsiteX108" fmla="*/ 413080 w 1544854"/>
              <a:gd name="connsiteY108" fmla="*/ 254578 h 707517"/>
              <a:gd name="connsiteX109" fmla="*/ 469297 w 1544854"/>
              <a:gd name="connsiteY109" fmla="*/ 198361 h 707517"/>
              <a:gd name="connsiteX110" fmla="*/ 266097 w 1544854"/>
              <a:gd name="connsiteY110" fmla="*/ 198361 h 707517"/>
              <a:gd name="connsiteX111" fmla="*/ 322314 w 1544854"/>
              <a:gd name="connsiteY111" fmla="*/ 254578 h 707517"/>
              <a:gd name="connsiteX112" fmla="*/ 266097 w 1544854"/>
              <a:gd name="connsiteY112" fmla="*/ 310795 h 707517"/>
              <a:gd name="connsiteX113" fmla="*/ 209880 w 1544854"/>
              <a:gd name="connsiteY113" fmla="*/ 254578 h 707517"/>
              <a:gd name="connsiteX114" fmla="*/ 266097 w 1544854"/>
              <a:gd name="connsiteY114" fmla="*/ 198361 h 707517"/>
              <a:gd name="connsiteX115" fmla="*/ 62897 w 1544854"/>
              <a:gd name="connsiteY115" fmla="*/ 198361 h 707517"/>
              <a:gd name="connsiteX116" fmla="*/ 119114 w 1544854"/>
              <a:gd name="connsiteY116" fmla="*/ 254578 h 707517"/>
              <a:gd name="connsiteX117" fmla="*/ 62897 w 1544854"/>
              <a:gd name="connsiteY117" fmla="*/ 310795 h 707517"/>
              <a:gd name="connsiteX118" fmla="*/ 6680 w 1544854"/>
              <a:gd name="connsiteY118" fmla="*/ 254578 h 707517"/>
              <a:gd name="connsiteX119" fmla="*/ 62897 w 1544854"/>
              <a:gd name="connsiteY119" fmla="*/ 198361 h 707517"/>
              <a:gd name="connsiteX120" fmla="*/ 1488637 w 1544854"/>
              <a:gd name="connsiteY120" fmla="*/ 0 h 707517"/>
              <a:gd name="connsiteX121" fmla="*/ 1544854 w 1544854"/>
              <a:gd name="connsiteY121" fmla="*/ 56217 h 707517"/>
              <a:gd name="connsiteX122" fmla="*/ 1488637 w 1544854"/>
              <a:gd name="connsiteY122" fmla="*/ 112434 h 707517"/>
              <a:gd name="connsiteX123" fmla="*/ 1432420 w 1544854"/>
              <a:gd name="connsiteY123" fmla="*/ 56217 h 707517"/>
              <a:gd name="connsiteX124" fmla="*/ 1488637 w 1544854"/>
              <a:gd name="connsiteY124" fmla="*/ 0 h 707517"/>
              <a:gd name="connsiteX125" fmla="*/ 1285437 w 1544854"/>
              <a:gd name="connsiteY125" fmla="*/ 0 h 707517"/>
              <a:gd name="connsiteX126" fmla="*/ 1341654 w 1544854"/>
              <a:gd name="connsiteY126" fmla="*/ 56217 h 707517"/>
              <a:gd name="connsiteX127" fmla="*/ 1285437 w 1544854"/>
              <a:gd name="connsiteY127" fmla="*/ 112434 h 707517"/>
              <a:gd name="connsiteX128" fmla="*/ 1229220 w 1544854"/>
              <a:gd name="connsiteY128" fmla="*/ 56217 h 707517"/>
              <a:gd name="connsiteX129" fmla="*/ 1285437 w 1544854"/>
              <a:gd name="connsiteY129" fmla="*/ 0 h 707517"/>
              <a:gd name="connsiteX130" fmla="*/ 1082237 w 1544854"/>
              <a:gd name="connsiteY130" fmla="*/ 0 h 707517"/>
              <a:gd name="connsiteX131" fmla="*/ 1138454 w 1544854"/>
              <a:gd name="connsiteY131" fmla="*/ 56217 h 707517"/>
              <a:gd name="connsiteX132" fmla="*/ 1082237 w 1544854"/>
              <a:gd name="connsiteY132" fmla="*/ 112434 h 707517"/>
              <a:gd name="connsiteX133" fmla="*/ 1026020 w 1544854"/>
              <a:gd name="connsiteY133" fmla="*/ 56217 h 707517"/>
              <a:gd name="connsiteX134" fmla="*/ 1082237 w 1544854"/>
              <a:gd name="connsiteY134" fmla="*/ 0 h 707517"/>
              <a:gd name="connsiteX135" fmla="*/ 879037 w 1544854"/>
              <a:gd name="connsiteY135" fmla="*/ 0 h 707517"/>
              <a:gd name="connsiteX136" fmla="*/ 935254 w 1544854"/>
              <a:gd name="connsiteY136" fmla="*/ 56217 h 707517"/>
              <a:gd name="connsiteX137" fmla="*/ 879037 w 1544854"/>
              <a:gd name="connsiteY137" fmla="*/ 112434 h 707517"/>
              <a:gd name="connsiteX138" fmla="*/ 822820 w 1544854"/>
              <a:gd name="connsiteY138" fmla="*/ 56217 h 707517"/>
              <a:gd name="connsiteX139" fmla="*/ 879037 w 1544854"/>
              <a:gd name="connsiteY139" fmla="*/ 0 h 707517"/>
              <a:gd name="connsiteX140" fmla="*/ 675837 w 1544854"/>
              <a:gd name="connsiteY140" fmla="*/ 0 h 707517"/>
              <a:gd name="connsiteX141" fmla="*/ 732054 w 1544854"/>
              <a:gd name="connsiteY141" fmla="*/ 56217 h 707517"/>
              <a:gd name="connsiteX142" fmla="*/ 675837 w 1544854"/>
              <a:gd name="connsiteY142" fmla="*/ 112434 h 707517"/>
              <a:gd name="connsiteX143" fmla="*/ 619620 w 1544854"/>
              <a:gd name="connsiteY143" fmla="*/ 56217 h 707517"/>
              <a:gd name="connsiteX144" fmla="*/ 675837 w 1544854"/>
              <a:gd name="connsiteY144" fmla="*/ 0 h 707517"/>
              <a:gd name="connsiteX145" fmla="*/ 472637 w 1544854"/>
              <a:gd name="connsiteY145" fmla="*/ 0 h 707517"/>
              <a:gd name="connsiteX146" fmla="*/ 528854 w 1544854"/>
              <a:gd name="connsiteY146" fmla="*/ 56217 h 707517"/>
              <a:gd name="connsiteX147" fmla="*/ 472637 w 1544854"/>
              <a:gd name="connsiteY147" fmla="*/ 112434 h 707517"/>
              <a:gd name="connsiteX148" fmla="*/ 416420 w 1544854"/>
              <a:gd name="connsiteY148" fmla="*/ 56217 h 707517"/>
              <a:gd name="connsiteX149" fmla="*/ 472637 w 1544854"/>
              <a:gd name="connsiteY149" fmla="*/ 0 h 707517"/>
              <a:gd name="connsiteX150" fmla="*/ 269437 w 1544854"/>
              <a:gd name="connsiteY150" fmla="*/ 0 h 707517"/>
              <a:gd name="connsiteX151" fmla="*/ 325654 w 1544854"/>
              <a:gd name="connsiteY151" fmla="*/ 56217 h 707517"/>
              <a:gd name="connsiteX152" fmla="*/ 269437 w 1544854"/>
              <a:gd name="connsiteY152" fmla="*/ 112434 h 707517"/>
              <a:gd name="connsiteX153" fmla="*/ 213220 w 1544854"/>
              <a:gd name="connsiteY153" fmla="*/ 56217 h 707517"/>
              <a:gd name="connsiteX154" fmla="*/ 269437 w 1544854"/>
              <a:gd name="connsiteY154" fmla="*/ 0 h 707517"/>
              <a:gd name="connsiteX155" fmla="*/ 66237 w 1544854"/>
              <a:gd name="connsiteY155" fmla="*/ 0 h 707517"/>
              <a:gd name="connsiteX156" fmla="*/ 122454 w 1544854"/>
              <a:gd name="connsiteY156" fmla="*/ 56217 h 707517"/>
              <a:gd name="connsiteX157" fmla="*/ 66237 w 1544854"/>
              <a:gd name="connsiteY157" fmla="*/ 112434 h 707517"/>
              <a:gd name="connsiteX158" fmla="*/ 10020 w 1544854"/>
              <a:gd name="connsiteY158" fmla="*/ 56217 h 707517"/>
              <a:gd name="connsiteX159" fmla="*/ 66237 w 1544854"/>
              <a:gd name="connsiteY159" fmla="*/ 0 h 707517"/>
            </a:gdLst>
            <a:rect l="l" t="t" r="r" b="b"/>
            <a:pathLst>
              <a:path w="1544854" h="707517">
                <a:moveTo>
                  <a:pt x="1478617" y="595083"/>
                </a:moveTo>
                <a:cubicBezTo>
                  <a:pt x="1509665" y="595083"/>
                  <a:pt x="1534834" y="620252"/>
                  <a:pt x="1534834" y="651300"/>
                </a:cubicBezTo>
                <a:cubicBezTo>
                  <a:pt x="1534834" y="682348"/>
                  <a:pt x="1509665" y="707517"/>
                  <a:pt x="1478617" y="707517"/>
                </a:cubicBezTo>
                <a:cubicBezTo>
                  <a:pt x="1447569" y="707517"/>
                  <a:pt x="1422400" y="682348"/>
                  <a:pt x="1422400" y="651300"/>
                </a:cubicBezTo>
                <a:cubicBezTo>
                  <a:pt x="1422400" y="620252"/>
                  <a:pt x="1447569" y="595083"/>
                  <a:pt x="1478617" y="595083"/>
                </a:cubicBezTo>
                <a:close/>
                <a:moveTo>
                  <a:pt x="1275417" y="595083"/>
                </a:moveTo>
                <a:cubicBezTo>
                  <a:pt x="1306465" y="595083"/>
                  <a:pt x="1331634" y="620252"/>
                  <a:pt x="1331634" y="651300"/>
                </a:cubicBezTo>
                <a:cubicBezTo>
                  <a:pt x="1331634" y="682348"/>
                  <a:pt x="1306465" y="707517"/>
                  <a:pt x="1275417" y="707517"/>
                </a:cubicBezTo>
                <a:cubicBezTo>
                  <a:pt x="1244369" y="707517"/>
                  <a:pt x="1219200" y="682348"/>
                  <a:pt x="1219200" y="651300"/>
                </a:cubicBezTo>
                <a:cubicBezTo>
                  <a:pt x="1219200" y="620252"/>
                  <a:pt x="1244369" y="595083"/>
                  <a:pt x="1275417" y="595083"/>
                </a:cubicBezTo>
                <a:close/>
                <a:moveTo>
                  <a:pt x="1072217" y="595083"/>
                </a:moveTo>
                <a:cubicBezTo>
                  <a:pt x="1103265" y="595083"/>
                  <a:pt x="1128434" y="620252"/>
                  <a:pt x="1128434" y="651300"/>
                </a:cubicBezTo>
                <a:cubicBezTo>
                  <a:pt x="1128434" y="682348"/>
                  <a:pt x="1103265" y="707517"/>
                  <a:pt x="1072217" y="707517"/>
                </a:cubicBezTo>
                <a:cubicBezTo>
                  <a:pt x="1041169" y="707517"/>
                  <a:pt x="1016000" y="682348"/>
                  <a:pt x="1016000" y="651300"/>
                </a:cubicBezTo>
                <a:cubicBezTo>
                  <a:pt x="1016000" y="620252"/>
                  <a:pt x="1041169" y="595083"/>
                  <a:pt x="1072217" y="595083"/>
                </a:cubicBezTo>
                <a:close/>
                <a:moveTo>
                  <a:pt x="869017" y="595083"/>
                </a:moveTo>
                <a:cubicBezTo>
                  <a:pt x="900065" y="595083"/>
                  <a:pt x="925234" y="620252"/>
                  <a:pt x="925234" y="651300"/>
                </a:cubicBezTo>
                <a:cubicBezTo>
                  <a:pt x="925234" y="682348"/>
                  <a:pt x="900065" y="707517"/>
                  <a:pt x="869017" y="707517"/>
                </a:cubicBezTo>
                <a:cubicBezTo>
                  <a:pt x="837969" y="707517"/>
                  <a:pt x="812800" y="682348"/>
                  <a:pt x="812800" y="651300"/>
                </a:cubicBezTo>
                <a:cubicBezTo>
                  <a:pt x="812800" y="620252"/>
                  <a:pt x="837969" y="595083"/>
                  <a:pt x="869017" y="595083"/>
                </a:cubicBezTo>
                <a:close/>
                <a:moveTo>
                  <a:pt x="665817" y="595083"/>
                </a:moveTo>
                <a:cubicBezTo>
                  <a:pt x="696865" y="595083"/>
                  <a:pt x="722034" y="620252"/>
                  <a:pt x="722034" y="651300"/>
                </a:cubicBezTo>
                <a:cubicBezTo>
                  <a:pt x="722034" y="682348"/>
                  <a:pt x="696865" y="707517"/>
                  <a:pt x="665817" y="707517"/>
                </a:cubicBezTo>
                <a:cubicBezTo>
                  <a:pt x="634769" y="707517"/>
                  <a:pt x="609600" y="682348"/>
                  <a:pt x="609600" y="651300"/>
                </a:cubicBezTo>
                <a:cubicBezTo>
                  <a:pt x="609600" y="620252"/>
                  <a:pt x="634769" y="595083"/>
                  <a:pt x="665817" y="595083"/>
                </a:cubicBezTo>
                <a:close/>
                <a:moveTo>
                  <a:pt x="462617" y="595083"/>
                </a:moveTo>
                <a:cubicBezTo>
                  <a:pt x="493665" y="595083"/>
                  <a:pt x="518834" y="620252"/>
                  <a:pt x="518834" y="651300"/>
                </a:cubicBezTo>
                <a:cubicBezTo>
                  <a:pt x="518834" y="682348"/>
                  <a:pt x="493665" y="707517"/>
                  <a:pt x="462617" y="707517"/>
                </a:cubicBezTo>
                <a:cubicBezTo>
                  <a:pt x="431569" y="707517"/>
                  <a:pt x="406400" y="682348"/>
                  <a:pt x="406400" y="651300"/>
                </a:cubicBezTo>
                <a:cubicBezTo>
                  <a:pt x="406400" y="620252"/>
                  <a:pt x="431569" y="595083"/>
                  <a:pt x="462617" y="595083"/>
                </a:cubicBezTo>
                <a:close/>
                <a:moveTo>
                  <a:pt x="259417" y="595083"/>
                </a:moveTo>
                <a:cubicBezTo>
                  <a:pt x="290465" y="595083"/>
                  <a:pt x="315634" y="620252"/>
                  <a:pt x="315634" y="651300"/>
                </a:cubicBezTo>
                <a:cubicBezTo>
                  <a:pt x="315634" y="682348"/>
                  <a:pt x="290465" y="707517"/>
                  <a:pt x="259417" y="707517"/>
                </a:cubicBezTo>
                <a:cubicBezTo>
                  <a:pt x="228369" y="707517"/>
                  <a:pt x="203200" y="682348"/>
                  <a:pt x="203200" y="651300"/>
                </a:cubicBezTo>
                <a:cubicBezTo>
                  <a:pt x="203200" y="620252"/>
                  <a:pt x="228369" y="595083"/>
                  <a:pt x="259417" y="595083"/>
                </a:cubicBezTo>
                <a:close/>
                <a:moveTo>
                  <a:pt x="56217" y="595083"/>
                </a:moveTo>
                <a:cubicBezTo>
                  <a:pt x="87265" y="595083"/>
                  <a:pt x="112434" y="620252"/>
                  <a:pt x="112434" y="651300"/>
                </a:cubicBezTo>
                <a:cubicBezTo>
                  <a:pt x="112434" y="682348"/>
                  <a:pt x="87265" y="707517"/>
                  <a:pt x="56217" y="707517"/>
                </a:cubicBezTo>
                <a:cubicBezTo>
                  <a:pt x="25169" y="707517"/>
                  <a:pt x="0" y="682348"/>
                  <a:pt x="0" y="651300"/>
                </a:cubicBezTo>
                <a:cubicBezTo>
                  <a:pt x="0" y="620252"/>
                  <a:pt x="25169" y="595083"/>
                  <a:pt x="56217" y="595083"/>
                </a:cubicBezTo>
                <a:close/>
                <a:moveTo>
                  <a:pt x="1481957" y="396722"/>
                </a:moveTo>
                <a:cubicBezTo>
                  <a:pt x="1513005" y="396722"/>
                  <a:pt x="1538174" y="421891"/>
                  <a:pt x="1538174" y="452939"/>
                </a:cubicBezTo>
                <a:cubicBezTo>
                  <a:pt x="1538174" y="483987"/>
                  <a:pt x="1513005" y="509156"/>
                  <a:pt x="1481957" y="509156"/>
                </a:cubicBezTo>
                <a:cubicBezTo>
                  <a:pt x="1450909" y="509156"/>
                  <a:pt x="1425740" y="483987"/>
                  <a:pt x="1425740" y="452939"/>
                </a:cubicBezTo>
                <a:cubicBezTo>
                  <a:pt x="1425740" y="421891"/>
                  <a:pt x="1450909" y="396722"/>
                  <a:pt x="1481957" y="396722"/>
                </a:cubicBezTo>
                <a:close/>
                <a:moveTo>
                  <a:pt x="1278757" y="396722"/>
                </a:moveTo>
                <a:cubicBezTo>
                  <a:pt x="1309805" y="396722"/>
                  <a:pt x="1334974" y="421891"/>
                  <a:pt x="1334974" y="452939"/>
                </a:cubicBezTo>
                <a:cubicBezTo>
                  <a:pt x="1334974" y="483987"/>
                  <a:pt x="1309805" y="509156"/>
                  <a:pt x="1278757" y="509156"/>
                </a:cubicBezTo>
                <a:cubicBezTo>
                  <a:pt x="1247709" y="509156"/>
                  <a:pt x="1222540" y="483987"/>
                  <a:pt x="1222540" y="452939"/>
                </a:cubicBezTo>
                <a:cubicBezTo>
                  <a:pt x="1222540" y="421891"/>
                  <a:pt x="1247709" y="396722"/>
                  <a:pt x="1278757" y="396722"/>
                </a:cubicBezTo>
                <a:close/>
                <a:moveTo>
                  <a:pt x="1075557" y="396722"/>
                </a:moveTo>
                <a:cubicBezTo>
                  <a:pt x="1106605" y="396722"/>
                  <a:pt x="1131774" y="421891"/>
                  <a:pt x="1131774" y="452939"/>
                </a:cubicBezTo>
                <a:cubicBezTo>
                  <a:pt x="1131774" y="483987"/>
                  <a:pt x="1106605" y="509156"/>
                  <a:pt x="1075557" y="509156"/>
                </a:cubicBezTo>
                <a:cubicBezTo>
                  <a:pt x="1044509" y="509156"/>
                  <a:pt x="1019340" y="483987"/>
                  <a:pt x="1019340" y="452939"/>
                </a:cubicBezTo>
                <a:cubicBezTo>
                  <a:pt x="1019340" y="421891"/>
                  <a:pt x="1044509" y="396722"/>
                  <a:pt x="1075557" y="396722"/>
                </a:cubicBezTo>
                <a:close/>
                <a:moveTo>
                  <a:pt x="872357" y="396722"/>
                </a:moveTo>
                <a:cubicBezTo>
                  <a:pt x="903405" y="396722"/>
                  <a:pt x="928574" y="421891"/>
                  <a:pt x="928574" y="452939"/>
                </a:cubicBezTo>
                <a:cubicBezTo>
                  <a:pt x="928574" y="483987"/>
                  <a:pt x="903405" y="509156"/>
                  <a:pt x="872357" y="509156"/>
                </a:cubicBezTo>
                <a:cubicBezTo>
                  <a:pt x="841309" y="509156"/>
                  <a:pt x="816140" y="483987"/>
                  <a:pt x="816140" y="452939"/>
                </a:cubicBezTo>
                <a:cubicBezTo>
                  <a:pt x="816140" y="421891"/>
                  <a:pt x="841309" y="396722"/>
                  <a:pt x="872357" y="396722"/>
                </a:cubicBezTo>
                <a:close/>
                <a:moveTo>
                  <a:pt x="669157" y="396722"/>
                </a:moveTo>
                <a:cubicBezTo>
                  <a:pt x="700205" y="396722"/>
                  <a:pt x="725374" y="421891"/>
                  <a:pt x="725374" y="452939"/>
                </a:cubicBezTo>
                <a:cubicBezTo>
                  <a:pt x="725374" y="483987"/>
                  <a:pt x="700205" y="509156"/>
                  <a:pt x="669157" y="509156"/>
                </a:cubicBezTo>
                <a:cubicBezTo>
                  <a:pt x="638109" y="509156"/>
                  <a:pt x="612940" y="483987"/>
                  <a:pt x="612940" y="452939"/>
                </a:cubicBezTo>
                <a:cubicBezTo>
                  <a:pt x="612940" y="421891"/>
                  <a:pt x="638109" y="396722"/>
                  <a:pt x="669157" y="396722"/>
                </a:cubicBezTo>
                <a:close/>
                <a:moveTo>
                  <a:pt x="465957" y="396722"/>
                </a:moveTo>
                <a:cubicBezTo>
                  <a:pt x="497005" y="396722"/>
                  <a:pt x="522174" y="421891"/>
                  <a:pt x="522174" y="452939"/>
                </a:cubicBezTo>
                <a:cubicBezTo>
                  <a:pt x="522174" y="483987"/>
                  <a:pt x="497005" y="509156"/>
                  <a:pt x="465957" y="509156"/>
                </a:cubicBezTo>
                <a:cubicBezTo>
                  <a:pt x="434909" y="509156"/>
                  <a:pt x="409740" y="483987"/>
                  <a:pt x="409740" y="452939"/>
                </a:cubicBezTo>
                <a:cubicBezTo>
                  <a:pt x="409740" y="421891"/>
                  <a:pt x="434909" y="396722"/>
                  <a:pt x="465957" y="396722"/>
                </a:cubicBezTo>
                <a:close/>
                <a:moveTo>
                  <a:pt x="262757" y="396722"/>
                </a:moveTo>
                <a:cubicBezTo>
                  <a:pt x="293805" y="396722"/>
                  <a:pt x="318974" y="421891"/>
                  <a:pt x="318974" y="452939"/>
                </a:cubicBezTo>
                <a:cubicBezTo>
                  <a:pt x="318974" y="483987"/>
                  <a:pt x="293805" y="509156"/>
                  <a:pt x="262757" y="509156"/>
                </a:cubicBezTo>
                <a:cubicBezTo>
                  <a:pt x="231709" y="509156"/>
                  <a:pt x="206540" y="483987"/>
                  <a:pt x="206540" y="452939"/>
                </a:cubicBezTo>
                <a:cubicBezTo>
                  <a:pt x="206540" y="421891"/>
                  <a:pt x="231709" y="396722"/>
                  <a:pt x="262757" y="396722"/>
                </a:cubicBezTo>
                <a:close/>
                <a:moveTo>
                  <a:pt x="59557" y="396722"/>
                </a:moveTo>
                <a:cubicBezTo>
                  <a:pt x="90605" y="396722"/>
                  <a:pt x="115774" y="421891"/>
                  <a:pt x="115774" y="452939"/>
                </a:cubicBezTo>
                <a:cubicBezTo>
                  <a:pt x="115774" y="483987"/>
                  <a:pt x="90605" y="509156"/>
                  <a:pt x="59557" y="509156"/>
                </a:cubicBezTo>
                <a:cubicBezTo>
                  <a:pt x="28509" y="509156"/>
                  <a:pt x="3340" y="483987"/>
                  <a:pt x="3340" y="452939"/>
                </a:cubicBezTo>
                <a:cubicBezTo>
                  <a:pt x="3340" y="421891"/>
                  <a:pt x="28509" y="396722"/>
                  <a:pt x="59557" y="396722"/>
                </a:cubicBezTo>
                <a:close/>
                <a:moveTo>
                  <a:pt x="1485297" y="198361"/>
                </a:moveTo>
                <a:cubicBezTo>
                  <a:pt x="1516345" y="198361"/>
                  <a:pt x="1541514" y="223530"/>
                  <a:pt x="1541514" y="254578"/>
                </a:cubicBezTo>
                <a:cubicBezTo>
                  <a:pt x="1541514" y="285626"/>
                  <a:pt x="1516345" y="310795"/>
                  <a:pt x="1485297" y="310795"/>
                </a:cubicBezTo>
                <a:cubicBezTo>
                  <a:pt x="1454249" y="310795"/>
                  <a:pt x="1429080" y="285626"/>
                  <a:pt x="1429080" y="254578"/>
                </a:cubicBezTo>
                <a:cubicBezTo>
                  <a:pt x="1429080" y="223530"/>
                  <a:pt x="1454249" y="198361"/>
                  <a:pt x="1485297" y="198361"/>
                </a:cubicBezTo>
                <a:close/>
                <a:moveTo>
                  <a:pt x="1282097" y="198361"/>
                </a:moveTo>
                <a:cubicBezTo>
                  <a:pt x="1313145" y="198361"/>
                  <a:pt x="1338314" y="223530"/>
                  <a:pt x="1338314" y="254578"/>
                </a:cubicBezTo>
                <a:cubicBezTo>
                  <a:pt x="1338314" y="285626"/>
                  <a:pt x="1313145" y="310795"/>
                  <a:pt x="1282097" y="310795"/>
                </a:cubicBezTo>
                <a:cubicBezTo>
                  <a:pt x="1251049" y="310795"/>
                  <a:pt x="1225880" y="285626"/>
                  <a:pt x="1225880" y="254578"/>
                </a:cubicBezTo>
                <a:cubicBezTo>
                  <a:pt x="1225880" y="223530"/>
                  <a:pt x="1251049" y="198361"/>
                  <a:pt x="1282097" y="198361"/>
                </a:cubicBezTo>
                <a:close/>
                <a:moveTo>
                  <a:pt x="1078897" y="198361"/>
                </a:moveTo>
                <a:cubicBezTo>
                  <a:pt x="1109945" y="198361"/>
                  <a:pt x="1135114" y="223530"/>
                  <a:pt x="1135114" y="254578"/>
                </a:cubicBezTo>
                <a:cubicBezTo>
                  <a:pt x="1135114" y="285626"/>
                  <a:pt x="1109945" y="310795"/>
                  <a:pt x="1078897" y="310795"/>
                </a:cubicBezTo>
                <a:cubicBezTo>
                  <a:pt x="1047849" y="310795"/>
                  <a:pt x="1022680" y="285626"/>
                  <a:pt x="1022680" y="254578"/>
                </a:cubicBezTo>
                <a:cubicBezTo>
                  <a:pt x="1022680" y="223530"/>
                  <a:pt x="1047849" y="198361"/>
                  <a:pt x="1078897" y="198361"/>
                </a:cubicBezTo>
                <a:close/>
                <a:moveTo>
                  <a:pt x="875697" y="198361"/>
                </a:moveTo>
                <a:cubicBezTo>
                  <a:pt x="906745" y="198361"/>
                  <a:pt x="931914" y="223530"/>
                  <a:pt x="931914" y="254578"/>
                </a:cubicBezTo>
                <a:cubicBezTo>
                  <a:pt x="931914" y="285626"/>
                  <a:pt x="906745" y="310795"/>
                  <a:pt x="875697" y="310795"/>
                </a:cubicBezTo>
                <a:cubicBezTo>
                  <a:pt x="844649" y="310795"/>
                  <a:pt x="819480" y="285626"/>
                  <a:pt x="819480" y="254578"/>
                </a:cubicBezTo>
                <a:cubicBezTo>
                  <a:pt x="819480" y="223530"/>
                  <a:pt x="844649" y="198361"/>
                  <a:pt x="875697" y="198361"/>
                </a:cubicBezTo>
                <a:close/>
                <a:moveTo>
                  <a:pt x="672497" y="198361"/>
                </a:moveTo>
                <a:cubicBezTo>
                  <a:pt x="703545" y="198361"/>
                  <a:pt x="728714" y="223530"/>
                  <a:pt x="728714" y="254578"/>
                </a:cubicBezTo>
                <a:cubicBezTo>
                  <a:pt x="728714" y="285626"/>
                  <a:pt x="703545" y="310795"/>
                  <a:pt x="672497" y="310795"/>
                </a:cubicBezTo>
                <a:cubicBezTo>
                  <a:pt x="641449" y="310795"/>
                  <a:pt x="616280" y="285626"/>
                  <a:pt x="616280" y="254578"/>
                </a:cubicBezTo>
                <a:cubicBezTo>
                  <a:pt x="616280" y="223530"/>
                  <a:pt x="641449" y="198361"/>
                  <a:pt x="672497" y="198361"/>
                </a:cubicBezTo>
                <a:close/>
                <a:moveTo>
                  <a:pt x="469297" y="198361"/>
                </a:moveTo>
                <a:cubicBezTo>
                  <a:pt x="500345" y="198361"/>
                  <a:pt x="525514" y="223530"/>
                  <a:pt x="525514" y="254578"/>
                </a:cubicBezTo>
                <a:cubicBezTo>
                  <a:pt x="525514" y="285626"/>
                  <a:pt x="500345" y="310795"/>
                  <a:pt x="469297" y="310795"/>
                </a:cubicBezTo>
                <a:cubicBezTo>
                  <a:pt x="438249" y="310795"/>
                  <a:pt x="413080" y="285626"/>
                  <a:pt x="413080" y="254578"/>
                </a:cubicBezTo>
                <a:cubicBezTo>
                  <a:pt x="413080" y="223530"/>
                  <a:pt x="438249" y="198361"/>
                  <a:pt x="469297" y="198361"/>
                </a:cubicBezTo>
                <a:close/>
                <a:moveTo>
                  <a:pt x="266097" y="198361"/>
                </a:moveTo>
                <a:cubicBezTo>
                  <a:pt x="297145" y="198361"/>
                  <a:pt x="322314" y="223530"/>
                  <a:pt x="322314" y="254578"/>
                </a:cubicBezTo>
                <a:cubicBezTo>
                  <a:pt x="322314" y="285626"/>
                  <a:pt x="297145" y="310795"/>
                  <a:pt x="266097" y="310795"/>
                </a:cubicBezTo>
                <a:cubicBezTo>
                  <a:pt x="235049" y="310795"/>
                  <a:pt x="209880" y="285626"/>
                  <a:pt x="209880" y="254578"/>
                </a:cubicBezTo>
                <a:cubicBezTo>
                  <a:pt x="209880" y="223530"/>
                  <a:pt x="235049" y="198361"/>
                  <a:pt x="266097" y="198361"/>
                </a:cubicBezTo>
                <a:close/>
                <a:moveTo>
                  <a:pt x="62897" y="198361"/>
                </a:moveTo>
                <a:cubicBezTo>
                  <a:pt x="93945" y="198361"/>
                  <a:pt x="119114" y="223530"/>
                  <a:pt x="119114" y="254578"/>
                </a:cubicBezTo>
                <a:cubicBezTo>
                  <a:pt x="119114" y="285626"/>
                  <a:pt x="93945" y="310795"/>
                  <a:pt x="62897" y="310795"/>
                </a:cubicBezTo>
                <a:cubicBezTo>
                  <a:pt x="31849" y="310795"/>
                  <a:pt x="6680" y="285626"/>
                  <a:pt x="6680" y="254578"/>
                </a:cubicBezTo>
                <a:cubicBezTo>
                  <a:pt x="6680" y="223530"/>
                  <a:pt x="31849" y="198361"/>
                  <a:pt x="62897" y="198361"/>
                </a:cubicBezTo>
                <a:close/>
                <a:moveTo>
                  <a:pt x="1488637" y="0"/>
                </a:moveTo>
                <a:cubicBezTo>
                  <a:pt x="1519685" y="0"/>
                  <a:pt x="1544854" y="25169"/>
                  <a:pt x="1544854" y="56217"/>
                </a:cubicBezTo>
                <a:cubicBezTo>
                  <a:pt x="1544854" y="87265"/>
                  <a:pt x="1519685" y="112434"/>
                  <a:pt x="1488637" y="112434"/>
                </a:cubicBezTo>
                <a:cubicBezTo>
                  <a:pt x="1457589" y="112434"/>
                  <a:pt x="1432420" y="87265"/>
                  <a:pt x="1432420" y="56217"/>
                </a:cubicBezTo>
                <a:cubicBezTo>
                  <a:pt x="1432420" y="25169"/>
                  <a:pt x="1457589" y="0"/>
                  <a:pt x="1488637" y="0"/>
                </a:cubicBezTo>
                <a:close/>
                <a:moveTo>
                  <a:pt x="1285437" y="0"/>
                </a:moveTo>
                <a:cubicBezTo>
                  <a:pt x="1316485" y="0"/>
                  <a:pt x="1341654" y="25169"/>
                  <a:pt x="1341654" y="56217"/>
                </a:cubicBezTo>
                <a:cubicBezTo>
                  <a:pt x="1341654" y="87265"/>
                  <a:pt x="1316485" y="112434"/>
                  <a:pt x="1285437" y="112434"/>
                </a:cubicBezTo>
                <a:cubicBezTo>
                  <a:pt x="1254389" y="112434"/>
                  <a:pt x="1229220" y="87265"/>
                  <a:pt x="1229220" y="56217"/>
                </a:cubicBezTo>
                <a:cubicBezTo>
                  <a:pt x="1229220" y="25169"/>
                  <a:pt x="1254389" y="0"/>
                  <a:pt x="1285437" y="0"/>
                </a:cubicBezTo>
                <a:close/>
                <a:moveTo>
                  <a:pt x="1082237" y="0"/>
                </a:moveTo>
                <a:cubicBezTo>
                  <a:pt x="1113285" y="0"/>
                  <a:pt x="1138454" y="25169"/>
                  <a:pt x="1138454" y="56217"/>
                </a:cubicBezTo>
                <a:cubicBezTo>
                  <a:pt x="1138454" y="87265"/>
                  <a:pt x="1113285" y="112434"/>
                  <a:pt x="1082237" y="112434"/>
                </a:cubicBezTo>
                <a:cubicBezTo>
                  <a:pt x="1051189" y="112434"/>
                  <a:pt x="1026020" y="87265"/>
                  <a:pt x="1026020" y="56217"/>
                </a:cubicBezTo>
                <a:cubicBezTo>
                  <a:pt x="1026020" y="25169"/>
                  <a:pt x="1051189" y="0"/>
                  <a:pt x="1082237" y="0"/>
                </a:cubicBezTo>
                <a:close/>
                <a:moveTo>
                  <a:pt x="879037" y="0"/>
                </a:moveTo>
                <a:cubicBezTo>
                  <a:pt x="910085" y="0"/>
                  <a:pt x="935254" y="25169"/>
                  <a:pt x="935254" y="56217"/>
                </a:cubicBezTo>
                <a:cubicBezTo>
                  <a:pt x="935254" y="87265"/>
                  <a:pt x="910085" y="112434"/>
                  <a:pt x="879037" y="112434"/>
                </a:cubicBezTo>
                <a:cubicBezTo>
                  <a:pt x="847989" y="112434"/>
                  <a:pt x="822820" y="87265"/>
                  <a:pt x="822820" y="56217"/>
                </a:cubicBezTo>
                <a:cubicBezTo>
                  <a:pt x="822820" y="25169"/>
                  <a:pt x="847989" y="0"/>
                  <a:pt x="879037" y="0"/>
                </a:cubicBezTo>
                <a:close/>
                <a:moveTo>
                  <a:pt x="675837" y="0"/>
                </a:moveTo>
                <a:cubicBezTo>
                  <a:pt x="706885" y="0"/>
                  <a:pt x="732054" y="25169"/>
                  <a:pt x="732054" y="56217"/>
                </a:cubicBezTo>
                <a:cubicBezTo>
                  <a:pt x="732054" y="87265"/>
                  <a:pt x="706885" y="112434"/>
                  <a:pt x="675837" y="112434"/>
                </a:cubicBezTo>
                <a:cubicBezTo>
                  <a:pt x="644789" y="112434"/>
                  <a:pt x="619620" y="87265"/>
                  <a:pt x="619620" y="56217"/>
                </a:cubicBezTo>
                <a:cubicBezTo>
                  <a:pt x="619620" y="25169"/>
                  <a:pt x="644789" y="0"/>
                  <a:pt x="675837" y="0"/>
                </a:cubicBezTo>
                <a:close/>
                <a:moveTo>
                  <a:pt x="472637" y="0"/>
                </a:moveTo>
                <a:cubicBezTo>
                  <a:pt x="503685" y="0"/>
                  <a:pt x="528854" y="25169"/>
                  <a:pt x="528854" y="56217"/>
                </a:cubicBezTo>
                <a:cubicBezTo>
                  <a:pt x="528854" y="87265"/>
                  <a:pt x="503685" y="112434"/>
                  <a:pt x="472637" y="112434"/>
                </a:cubicBezTo>
                <a:cubicBezTo>
                  <a:pt x="441589" y="112434"/>
                  <a:pt x="416420" y="87265"/>
                  <a:pt x="416420" y="56217"/>
                </a:cubicBezTo>
                <a:cubicBezTo>
                  <a:pt x="416420" y="25169"/>
                  <a:pt x="441589" y="0"/>
                  <a:pt x="472637" y="0"/>
                </a:cubicBezTo>
                <a:close/>
                <a:moveTo>
                  <a:pt x="269437" y="0"/>
                </a:moveTo>
                <a:cubicBezTo>
                  <a:pt x="300485" y="0"/>
                  <a:pt x="325654" y="25169"/>
                  <a:pt x="325654" y="56217"/>
                </a:cubicBezTo>
                <a:cubicBezTo>
                  <a:pt x="325654" y="87265"/>
                  <a:pt x="300485" y="112434"/>
                  <a:pt x="269437" y="112434"/>
                </a:cubicBezTo>
                <a:cubicBezTo>
                  <a:pt x="238389" y="112434"/>
                  <a:pt x="213220" y="87265"/>
                  <a:pt x="213220" y="56217"/>
                </a:cubicBezTo>
                <a:cubicBezTo>
                  <a:pt x="213220" y="25169"/>
                  <a:pt x="238389" y="0"/>
                  <a:pt x="269437" y="0"/>
                </a:cubicBezTo>
                <a:close/>
                <a:moveTo>
                  <a:pt x="66237" y="0"/>
                </a:moveTo>
                <a:cubicBezTo>
                  <a:pt x="97285" y="0"/>
                  <a:pt x="122454" y="25169"/>
                  <a:pt x="122454" y="56217"/>
                </a:cubicBezTo>
                <a:cubicBezTo>
                  <a:pt x="122454" y="87265"/>
                  <a:pt x="97285" y="112434"/>
                  <a:pt x="66237" y="112434"/>
                </a:cubicBezTo>
                <a:cubicBezTo>
                  <a:pt x="35189" y="112434"/>
                  <a:pt x="10020" y="87265"/>
                  <a:pt x="10020" y="56217"/>
                </a:cubicBezTo>
                <a:cubicBezTo>
                  <a:pt x="10020" y="25169"/>
                  <a:pt x="35189" y="0"/>
                  <a:pt x="6623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591129" y="1304420"/>
            <a:ext cx="2835089" cy="923330"/>
          </a:xfrm>
          <a:prstGeom prst="rect">
            <a:avLst/>
          </a:prstGeom>
          <a:gradFill>
            <a:gsLst>
              <a:gs pos="2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"/>
                  <a:lumOff val="95000"/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708436" y="1381365"/>
            <a:ext cx="2012948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5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20XX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591129" y="6145617"/>
            <a:ext cx="1529050" cy="199898"/>
          </a:xfrm>
          <a:custGeom>
            <a:avLst/>
            <a:gdLst>
              <a:gd name="connsiteX0" fmla="*/ 1429101 w 1529050"/>
              <a:gd name="connsiteY0" fmla="*/ 33277 h 199898"/>
              <a:gd name="connsiteX1" fmla="*/ 1362429 w 1529050"/>
              <a:gd name="connsiteY1" fmla="*/ 99949 h 199898"/>
              <a:gd name="connsiteX2" fmla="*/ 1429101 w 1529050"/>
              <a:gd name="connsiteY2" fmla="*/ 166621 h 199898"/>
              <a:gd name="connsiteX3" fmla="*/ 1495773 w 1529050"/>
              <a:gd name="connsiteY3" fmla="*/ 99949 h 199898"/>
              <a:gd name="connsiteX4" fmla="*/ 1429101 w 1529050"/>
              <a:gd name="connsiteY4" fmla="*/ 33277 h 199898"/>
              <a:gd name="connsiteX5" fmla="*/ 1096813 w 1529050"/>
              <a:gd name="connsiteY5" fmla="*/ 33277 h 199898"/>
              <a:gd name="connsiteX6" fmla="*/ 1030141 w 1529050"/>
              <a:gd name="connsiteY6" fmla="*/ 99949 h 199898"/>
              <a:gd name="connsiteX7" fmla="*/ 1096813 w 1529050"/>
              <a:gd name="connsiteY7" fmla="*/ 166621 h 199898"/>
              <a:gd name="connsiteX8" fmla="*/ 1163485 w 1529050"/>
              <a:gd name="connsiteY8" fmla="*/ 99949 h 199898"/>
              <a:gd name="connsiteX9" fmla="*/ 1096813 w 1529050"/>
              <a:gd name="connsiteY9" fmla="*/ 33277 h 199898"/>
              <a:gd name="connsiteX10" fmla="*/ 764525 w 1529050"/>
              <a:gd name="connsiteY10" fmla="*/ 33277 h 199898"/>
              <a:gd name="connsiteX11" fmla="*/ 697853 w 1529050"/>
              <a:gd name="connsiteY11" fmla="*/ 99949 h 199898"/>
              <a:gd name="connsiteX12" fmla="*/ 764525 w 1529050"/>
              <a:gd name="connsiteY12" fmla="*/ 166621 h 199898"/>
              <a:gd name="connsiteX13" fmla="*/ 831197 w 1529050"/>
              <a:gd name="connsiteY13" fmla="*/ 99949 h 199898"/>
              <a:gd name="connsiteX14" fmla="*/ 764525 w 1529050"/>
              <a:gd name="connsiteY14" fmla="*/ 33277 h 199898"/>
              <a:gd name="connsiteX15" fmla="*/ 432237 w 1529050"/>
              <a:gd name="connsiteY15" fmla="*/ 33277 h 199898"/>
              <a:gd name="connsiteX16" fmla="*/ 365565 w 1529050"/>
              <a:gd name="connsiteY16" fmla="*/ 99949 h 199898"/>
              <a:gd name="connsiteX17" fmla="*/ 432237 w 1529050"/>
              <a:gd name="connsiteY17" fmla="*/ 166621 h 199898"/>
              <a:gd name="connsiteX18" fmla="*/ 498909 w 1529050"/>
              <a:gd name="connsiteY18" fmla="*/ 99949 h 199898"/>
              <a:gd name="connsiteX19" fmla="*/ 432237 w 1529050"/>
              <a:gd name="connsiteY19" fmla="*/ 33277 h 199898"/>
              <a:gd name="connsiteX20" fmla="*/ 99949 w 1529050"/>
              <a:gd name="connsiteY20" fmla="*/ 33277 h 199898"/>
              <a:gd name="connsiteX21" fmla="*/ 33277 w 1529050"/>
              <a:gd name="connsiteY21" fmla="*/ 99949 h 199898"/>
              <a:gd name="connsiteX22" fmla="*/ 99949 w 1529050"/>
              <a:gd name="connsiteY22" fmla="*/ 166621 h 199898"/>
              <a:gd name="connsiteX23" fmla="*/ 166621 w 1529050"/>
              <a:gd name="connsiteY23" fmla="*/ 99949 h 199898"/>
              <a:gd name="connsiteX24" fmla="*/ 99949 w 1529050"/>
              <a:gd name="connsiteY24" fmla="*/ 33277 h 199898"/>
              <a:gd name="connsiteX25" fmla="*/ 1429101 w 1529050"/>
              <a:gd name="connsiteY25" fmla="*/ 0 h 199898"/>
              <a:gd name="connsiteX26" fmla="*/ 1529050 w 1529050"/>
              <a:gd name="connsiteY26" fmla="*/ 99949 h 199898"/>
              <a:gd name="connsiteX27" fmla="*/ 1429101 w 1529050"/>
              <a:gd name="connsiteY27" fmla="*/ 199898 h 199898"/>
              <a:gd name="connsiteX28" fmla="*/ 1329152 w 1529050"/>
              <a:gd name="connsiteY28" fmla="*/ 99949 h 199898"/>
              <a:gd name="connsiteX29" fmla="*/ 1429101 w 1529050"/>
              <a:gd name="connsiteY29" fmla="*/ 0 h 199898"/>
              <a:gd name="connsiteX30" fmla="*/ 1096813 w 1529050"/>
              <a:gd name="connsiteY30" fmla="*/ 0 h 199898"/>
              <a:gd name="connsiteX31" fmla="*/ 1196762 w 1529050"/>
              <a:gd name="connsiteY31" fmla="*/ 99949 h 199898"/>
              <a:gd name="connsiteX32" fmla="*/ 1096813 w 1529050"/>
              <a:gd name="connsiteY32" fmla="*/ 199898 h 199898"/>
              <a:gd name="connsiteX33" fmla="*/ 996864 w 1529050"/>
              <a:gd name="connsiteY33" fmla="*/ 99949 h 199898"/>
              <a:gd name="connsiteX34" fmla="*/ 1096813 w 1529050"/>
              <a:gd name="connsiteY34" fmla="*/ 0 h 199898"/>
              <a:gd name="connsiteX35" fmla="*/ 764525 w 1529050"/>
              <a:gd name="connsiteY35" fmla="*/ 0 h 199898"/>
              <a:gd name="connsiteX36" fmla="*/ 864474 w 1529050"/>
              <a:gd name="connsiteY36" fmla="*/ 99949 h 199898"/>
              <a:gd name="connsiteX37" fmla="*/ 764525 w 1529050"/>
              <a:gd name="connsiteY37" fmla="*/ 199898 h 199898"/>
              <a:gd name="connsiteX38" fmla="*/ 664576 w 1529050"/>
              <a:gd name="connsiteY38" fmla="*/ 99949 h 199898"/>
              <a:gd name="connsiteX39" fmla="*/ 764525 w 1529050"/>
              <a:gd name="connsiteY39" fmla="*/ 0 h 199898"/>
              <a:gd name="connsiteX40" fmla="*/ 432237 w 1529050"/>
              <a:gd name="connsiteY40" fmla="*/ 0 h 199898"/>
              <a:gd name="connsiteX41" fmla="*/ 532186 w 1529050"/>
              <a:gd name="connsiteY41" fmla="*/ 99949 h 199898"/>
              <a:gd name="connsiteX42" fmla="*/ 432237 w 1529050"/>
              <a:gd name="connsiteY42" fmla="*/ 199898 h 199898"/>
              <a:gd name="connsiteX43" fmla="*/ 332288 w 1529050"/>
              <a:gd name="connsiteY43" fmla="*/ 99949 h 199898"/>
              <a:gd name="connsiteX44" fmla="*/ 432237 w 1529050"/>
              <a:gd name="connsiteY44" fmla="*/ 0 h 199898"/>
              <a:gd name="connsiteX45" fmla="*/ 99949 w 1529050"/>
              <a:gd name="connsiteY45" fmla="*/ 0 h 199898"/>
              <a:gd name="connsiteX46" fmla="*/ 199898 w 1529050"/>
              <a:gd name="connsiteY46" fmla="*/ 99949 h 199898"/>
              <a:gd name="connsiteX47" fmla="*/ 99949 w 1529050"/>
              <a:gd name="connsiteY47" fmla="*/ 199898 h 199898"/>
              <a:gd name="connsiteX48" fmla="*/ 0 w 1529050"/>
              <a:gd name="connsiteY48" fmla="*/ 99949 h 199898"/>
              <a:gd name="connsiteX49" fmla="*/ 99949 w 1529050"/>
              <a:gd name="connsiteY49" fmla="*/ 0 h 199898"/>
            </a:gdLst>
            <a:rect l="l" t="t" r="r" b="b"/>
            <a:pathLst>
              <a:path w="1529050" h="199898">
                <a:moveTo>
                  <a:pt x="1429101" y="33277"/>
                </a:moveTo>
                <a:cubicBezTo>
                  <a:pt x="1392279" y="33277"/>
                  <a:pt x="1362429" y="63127"/>
                  <a:pt x="1362429" y="99949"/>
                </a:cubicBezTo>
                <a:cubicBezTo>
                  <a:pt x="1362429" y="136771"/>
                  <a:pt x="1392279" y="166621"/>
                  <a:pt x="1429101" y="166621"/>
                </a:cubicBezTo>
                <a:cubicBezTo>
                  <a:pt x="1465923" y="166621"/>
                  <a:pt x="1495773" y="136771"/>
                  <a:pt x="1495773" y="99949"/>
                </a:cubicBezTo>
                <a:cubicBezTo>
                  <a:pt x="1495773" y="63127"/>
                  <a:pt x="1465923" y="33277"/>
                  <a:pt x="1429101" y="33277"/>
                </a:cubicBezTo>
                <a:close/>
                <a:moveTo>
                  <a:pt x="1096813" y="33277"/>
                </a:moveTo>
                <a:cubicBezTo>
                  <a:pt x="1059991" y="33277"/>
                  <a:pt x="1030141" y="63127"/>
                  <a:pt x="1030141" y="99949"/>
                </a:cubicBezTo>
                <a:cubicBezTo>
                  <a:pt x="1030141" y="136771"/>
                  <a:pt x="1059991" y="166621"/>
                  <a:pt x="1096813" y="166621"/>
                </a:cubicBezTo>
                <a:cubicBezTo>
                  <a:pt x="1133635" y="166621"/>
                  <a:pt x="1163485" y="136771"/>
                  <a:pt x="1163485" y="99949"/>
                </a:cubicBezTo>
                <a:cubicBezTo>
                  <a:pt x="1163485" y="63127"/>
                  <a:pt x="1133635" y="33277"/>
                  <a:pt x="1096813" y="33277"/>
                </a:cubicBezTo>
                <a:close/>
                <a:moveTo>
                  <a:pt x="764525" y="33277"/>
                </a:moveTo>
                <a:cubicBezTo>
                  <a:pt x="727703" y="33277"/>
                  <a:pt x="697853" y="63127"/>
                  <a:pt x="697853" y="99949"/>
                </a:cubicBezTo>
                <a:cubicBezTo>
                  <a:pt x="697853" y="136771"/>
                  <a:pt x="727703" y="166621"/>
                  <a:pt x="764525" y="166621"/>
                </a:cubicBezTo>
                <a:cubicBezTo>
                  <a:pt x="801347" y="166621"/>
                  <a:pt x="831197" y="136771"/>
                  <a:pt x="831197" y="99949"/>
                </a:cubicBezTo>
                <a:cubicBezTo>
                  <a:pt x="831197" y="63127"/>
                  <a:pt x="801347" y="33277"/>
                  <a:pt x="764525" y="33277"/>
                </a:cubicBezTo>
                <a:close/>
                <a:moveTo>
                  <a:pt x="432237" y="33277"/>
                </a:moveTo>
                <a:cubicBezTo>
                  <a:pt x="395415" y="33277"/>
                  <a:pt x="365565" y="63127"/>
                  <a:pt x="365565" y="99949"/>
                </a:cubicBezTo>
                <a:cubicBezTo>
                  <a:pt x="365565" y="136771"/>
                  <a:pt x="395415" y="166621"/>
                  <a:pt x="432237" y="166621"/>
                </a:cubicBezTo>
                <a:cubicBezTo>
                  <a:pt x="469059" y="166621"/>
                  <a:pt x="498909" y="136771"/>
                  <a:pt x="498909" y="99949"/>
                </a:cubicBezTo>
                <a:cubicBezTo>
                  <a:pt x="498909" y="63127"/>
                  <a:pt x="469059" y="33277"/>
                  <a:pt x="432237" y="33277"/>
                </a:cubicBezTo>
                <a:close/>
                <a:moveTo>
                  <a:pt x="99949" y="33277"/>
                </a:moveTo>
                <a:cubicBezTo>
                  <a:pt x="63127" y="33277"/>
                  <a:pt x="33277" y="63127"/>
                  <a:pt x="33277" y="99949"/>
                </a:cubicBezTo>
                <a:cubicBezTo>
                  <a:pt x="33277" y="136771"/>
                  <a:pt x="63127" y="166621"/>
                  <a:pt x="99949" y="166621"/>
                </a:cubicBezTo>
                <a:cubicBezTo>
                  <a:pt x="136771" y="166621"/>
                  <a:pt x="166621" y="136771"/>
                  <a:pt x="166621" y="99949"/>
                </a:cubicBezTo>
                <a:cubicBezTo>
                  <a:pt x="166621" y="63127"/>
                  <a:pt x="136771" y="33277"/>
                  <a:pt x="99949" y="33277"/>
                </a:cubicBezTo>
                <a:close/>
                <a:moveTo>
                  <a:pt x="1429101" y="0"/>
                </a:moveTo>
                <a:cubicBezTo>
                  <a:pt x="1484301" y="0"/>
                  <a:pt x="1529050" y="44749"/>
                  <a:pt x="1529050" y="99949"/>
                </a:cubicBezTo>
                <a:cubicBezTo>
                  <a:pt x="1529050" y="155149"/>
                  <a:pt x="1484301" y="199898"/>
                  <a:pt x="1429101" y="199898"/>
                </a:cubicBezTo>
                <a:cubicBezTo>
                  <a:pt x="1373901" y="199898"/>
                  <a:pt x="1329152" y="155149"/>
                  <a:pt x="1329152" y="99949"/>
                </a:cubicBezTo>
                <a:cubicBezTo>
                  <a:pt x="1329152" y="44749"/>
                  <a:pt x="1373901" y="0"/>
                  <a:pt x="1429101" y="0"/>
                </a:cubicBezTo>
                <a:close/>
                <a:moveTo>
                  <a:pt x="1096813" y="0"/>
                </a:moveTo>
                <a:cubicBezTo>
                  <a:pt x="1152013" y="0"/>
                  <a:pt x="1196762" y="44749"/>
                  <a:pt x="1196762" y="99949"/>
                </a:cubicBezTo>
                <a:cubicBezTo>
                  <a:pt x="1196762" y="155149"/>
                  <a:pt x="1152013" y="199898"/>
                  <a:pt x="1096813" y="199898"/>
                </a:cubicBezTo>
                <a:cubicBezTo>
                  <a:pt x="1041613" y="199898"/>
                  <a:pt x="996864" y="155149"/>
                  <a:pt x="996864" y="99949"/>
                </a:cubicBezTo>
                <a:cubicBezTo>
                  <a:pt x="996864" y="44749"/>
                  <a:pt x="1041613" y="0"/>
                  <a:pt x="1096813" y="0"/>
                </a:cubicBezTo>
                <a:close/>
                <a:moveTo>
                  <a:pt x="764525" y="0"/>
                </a:moveTo>
                <a:cubicBezTo>
                  <a:pt x="819725" y="0"/>
                  <a:pt x="864474" y="44749"/>
                  <a:pt x="864474" y="99949"/>
                </a:cubicBezTo>
                <a:cubicBezTo>
                  <a:pt x="864474" y="155149"/>
                  <a:pt x="819725" y="199898"/>
                  <a:pt x="764525" y="199898"/>
                </a:cubicBezTo>
                <a:cubicBezTo>
                  <a:pt x="709325" y="199898"/>
                  <a:pt x="664576" y="155149"/>
                  <a:pt x="664576" y="99949"/>
                </a:cubicBezTo>
                <a:cubicBezTo>
                  <a:pt x="664576" y="44749"/>
                  <a:pt x="709325" y="0"/>
                  <a:pt x="764525" y="0"/>
                </a:cubicBezTo>
                <a:close/>
                <a:moveTo>
                  <a:pt x="432237" y="0"/>
                </a:moveTo>
                <a:cubicBezTo>
                  <a:pt x="487437" y="0"/>
                  <a:pt x="532186" y="44749"/>
                  <a:pt x="532186" y="99949"/>
                </a:cubicBezTo>
                <a:cubicBezTo>
                  <a:pt x="532186" y="155149"/>
                  <a:pt x="487437" y="199898"/>
                  <a:pt x="432237" y="199898"/>
                </a:cubicBezTo>
                <a:cubicBezTo>
                  <a:pt x="377037" y="199898"/>
                  <a:pt x="332288" y="155149"/>
                  <a:pt x="332288" y="99949"/>
                </a:cubicBezTo>
                <a:cubicBezTo>
                  <a:pt x="332288" y="44749"/>
                  <a:pt x="377037" y="0"/>
                  <a:pt x="432237" y="0"/>
                </a:cubicBezTo>
                <a:close/>
                <a:moveTo>
                  <a:pt x="99949" y="0"/>
                </a:moveTo>
                <a:cubicBezTo>
                  <a:pt x="155149" y="0"/>
                  <a:pt x="199898" y="44749"/>
                  <a:pt x="199898" y="99949"/>
                </a:cubicBezTo>
                <a:cubicBezTo>
                  <a:pt x="199898" y="155149"/>
                  <a:pt x="155149" y="199898"/>
                  <a:pt x="99949" y="199898"/>
                </a:cubicBezTo>
                <a:cubicBezTo>
                  <a:pt x="44749" y="199898"/>
                  <a:pt x="0" y="155149"/>
                  <a:pt x="0" y="99949"/>
                </a:cubicBezTo>
                <a:cubicBezTo>
                  <a:pt x="0" y="44749"/>
                  <a:pt x="44749" y="0"/>
                  <a:pt x="99949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6200000" flipH="0" flipV="0">
            <a:off x="2667000" y="-2667001"/>
            <a:ext cx="6858001" cy="12192000"/>
          </a:xfrm>
          <a:custGeom>
            <a:avLst/>
            <a:gdLst>
              <a:gd name="connsiteX0" fmla="*/ 441893 w 6858001"/>
              <a:gd name="connsiteY0" fmla="*/ 11458467 h 12192000"/>
              <a:gd name="connsiteX1" fmla="*/ 208354 w 6858001"/>
              <a:gd name="connsiteY1" fmla="*/ 11458467 h 12192000"/>
              <a:gd name="connsiteX2" fmla="*/ 208354 w 6858001"/>
              <a:gd name="connsiteY2" fmla="*/ 11888805 h 12192000"/>
              <a:gd name="connsiteX3" fmla="*/ 441893 w 6858001"/>
              <a:gd name="connsiteY3" fmla="*/ 11888805 h 12192000"/>
              <a:gd name="connsiteX4" fmla="*/ 441893 w 6858001"/>
              <a:gd name="connsiteY4" fmla="*/ 11010681 h 12192000"/>
              <a:gd name="connsiteX5" fmla="*/ 208354 w 6858001"/>
              <a:gd name="connsiteY5" fmla="*/ 11010681 h 12192000"/>
              <a:gd name="connsiteX6" fmla="*/ 208354 w 6858001"/>
              <a:gd name="connsiteY6" fmla="*/ 11441023 h 12192000"/>
              <a:gd name="connsiteX7" fmla="*/ 441893 w 6858001"/>
              <a:gd name="connsiteY7" fmla="*/ 11441023 h 12192000"/>
              <a:gd name="connsiteX8" fmla="*/ 441893 w 6858001"/>
              <a:gd name="connsiteY8" fmla="*/ 10562897 h 12192000"/>
              <a:gd name="connsiteX9" fmla="*/ 208354 w 6858001"/>
              <a:gd name="connsiteY9" fmla="*/ 10562897 h 12192000"/>
              <a:gd name="connsiteX10" fmla="*/ 208354 w 6858001"/>
              <a:gd name="connsiteY10" fmla="*/ 10993237 h 12192000"/>
              <a:gd name="connsiteX11" fmla="*/ 441893 w 6858001"/>
              <a:gd name="connsiteY11" fmla="*/ 10993237 h 12192000"/>
              <a:gd name="connsiteX12" fmla="*/ 441893 w 6858001"/>
              <a:gd name="connsiteY12" fmla="*/ 10115113 h 12192000"/>
              <a:gd name="connsiteX13" fmla="*/ 208354 w 6858001"/>
              <a:gd name="connsiteY13" fmla="*/ 10115113 h 12192000"/>
              <a:gd name="connsiteX14" fmla="*/ 208354 w 6858001"/>
              <a:gd name="connsiteY14" fmla="*/ 10545453 h 12192000"/>
              <a:gd name="connsiteX15" fmla="*/ 441893 w 6858001"/>
              <a:gd name="connsiteY15" fmla="*/ 10545453 h 12192000"/>
              <a:gd name="connsiteX16" fmla="*/ 441893 w 6858001"/>
              <a:gd name="connsiteY16" fmla="*/ 9667329 h 12192000"/>
              <a:gd name="connsiteX17" fmla="*/ 208354 w 6858001"/>
              <a:gd name="connsiteY17" fmla="*/ 9667329 h 12192000"/>
              <a:gd name="connsiteX18" fmla="*/ 208354 w 6858001"/>
              <a:gd name="connsiteY18" fmla="*/ 10097669 h 12192000"/>
              <a:gd name="connsiteX19" fmla="*/ 441893 w 6858001"/>
              <a:gd name="connsiteY19" fmla="*/ 10097669 h 12192000"/>
              <a:gd name="connsiteX20" fmla="*/ 441893 w 6858001"/>
              <a:gd name="connsiteY20" fmla="*/ 9219545 h 12192000"/>
              <a:gd name="connsiteX21" fmla="*/ 208354 w 6858001"/>
              <a:gd name="connsiteY21" fmla="*/ 9219545 h 12192000"/>
              <a:gd name="connsiteX22" fmla="*/ 208354 w 6858001"/>
              <a:gd name="connsiteY22" fmla="*/ 9649885 h 12192000"/>
              <a:gd name="connsiteX23" fmla="*/ 441893 w 6858001"/>
              <a:gd name="connsiteY23" fmla="*/ 9649885 h 12192000"/>
              <a:gd name="connsiteX24" fmla="*/ 441893 w 6858001"/>
              <a:gd name="connsiteY24" fmla="*/ 8771761 h 12192000"/>
              <a:gd name="connsiteX25" fmla="*/ 208354 w 6858001"/>
              <a:gd name="connsiteY25" fmla="*/ 8771761 h 12192000"/>
              <a:gd name="connsiteX26" fmla="*/ 208354 w 6858001"/>
              <a:gd name="connsiteY26" fmla="*/ 9202101 h 12192000"/>
              <a:gd name="connsiteX27" fmla="*/ 441893 w 6858001"/>
              <a:gd name="connsiteY27" fmla="*/ 9202101 h 12192000"/>
              <a:gd name="connsiteX28" fmla="*/ 441893 w 6858001"/>
              <a:gd name="connsiteY28" fmla="*/ 8323978 h 12192000"/>
              <a:gd name="connsiteX29" fmla="*/ 208354 w 6858001"/>
              <a:gd name="connsiteY29" fmla="*/ 8323978 h 12192000"/>
              <a:gd name="connsiteX30" fmla="*/ 208354 w 6858001"/>
              <a:gd name="connsiteY30" fmla="*/ 8754317 h 12192000"/>
              <a:gd name="connsiteX31" fmla="*/ 441893 w 6858001"/>
              <a:gd name="connsiteY31" fmla="*/ 8754317 h 12192000"/>
              <a:gd name="connsiteX32" fmla="*/ 441893 w 6858001"/>
              <a:gd name="connsiteY32" fmla="*/ 7876194 h 12192000"/>
              <a:gd name="connsiteX33" fmla="*/ 208354 w 6858001"/>
              <a:gd name="connsiteY33" fmla="*/ 7876194 h 12192000"/>
              <a:gd name="connsiteX34" fmla="*/ 208354 w 6858001"/>
              <a:gd name="connsiteY34" fmla="*/ 8306534 h 12192000"/>
              <a:gd name="connsiteX35" fmla="*/ 441893 w 6858001"/>
              <a:gd name="connsiteY35" fmla="*/ 8306534 h 12192000"/>
              <a:gd name="connsiteX36" fmla="*/ 441894 w 6858001"/>
              <a:gd name="connsiteY36" fmla="*/ 7428409 h 12192000"/>
              <a:gd name="connsiteX37" fmla="*/ 208355 w 6858001"/>
              <a:gd name="connsiteY37" fmla="*/ 7428409 h 12192000"/>
              <a:gd name="connsiteX38" fmla="*/ 208354 w 6858001"/>
              <a:gd name="connsiteY38" fmla="*/ 7858750 h 12192000"/>
              <a:gd name="connsiteX39" fmla="*/ 441893 w 6858001"/>
              <a:gd name="connsiteY39" fmla="*/ 7858750 h 12192000"/>
              <a:gd name="connsiteX40" fmla="*/ 441894 w 6858001"/>
              <a:gd name="connsiteY40" fmla="*/ 6980625 h 12192000"/>
              <a:gd name="connsiteX41" fmla="*/ 208355 w 6858001"/>
              <a:gd name="connsiteY41" fmla="*/ 6980625 h 12192000"/>
              <a:gd name="connsiteX42" fmla="*/ 208355 w 6858001"/>
              <a:gd name="connsiteY42" fmla="*/ 7410965 h 12192000"/>
              <a:gd name="connsiteX43" fmla="*/ 441894 w 6858001"/>
              <a:gd name="connsiteY43" fmla="*/ 7410965 h 12192000"/>
              <a:gd name="connsiteX44" fmla="*/ 441894 w 6858001"/>
              <a:gd name="connsiteY44" fmla="*/ 6532841 h 12192000"/>
              <a:gd name="connsiteX45" fmla="*/ 208355 w 6858001"/>
              <a:gd name="connsiteY45" fmla="*/ 6532841 h 12192000"/>
              <a:gd name="connsiteX46" fmla="*/ 208355 w 6858001"/>
              <a:gd name="connsiteY46" fmla="*/ 6963181 h 12192000"/>
              <a:gd name="connsiteX47" fmla="*/ 441894 w 6858001"/>
              <a:gd name="connsiteY47" fmla="*/ 6963181 h 12192000"/>
              <a:gd name="connsiteX48" fmla="*/ 441894 w 6858001"/>
              <a:gd name="connsiteY48" fmla="*/ 6085057 h 12192000"/>
              <a:gd name="connsiteX49" fmla="*/ 208355 w 6858001"/>
              <a:gd name="connsiteY49" fmla="*/ 6085057 h 12192000"/>
              <a:gd name="connsiteX50" fmla="*/ 208355 w 6858001"/>
              <a:gd name="connsiteY50" fmla="*/ 6515397 h 12192000"/>
              <a:gd name="connsiteX51" fmla="*/ 441894 w 6858001"/>
              <a:gd name="connsiteY51" fmla="*/ 6515397 h 12192000"/>
              <a:gd name="connsiteX52" fmla="*/ 441894 w 6858001"/>
              <a:gd name="connsiteY52" fmla="*/ 5637273 h 12192000"/>
              <a:gd name="connsiteX53" fmla="*/ 208355 w 6858001"/>
              <a:gd name="connsiteY53" fmla="*/ 5637273 h 12192000"/>
              <a:gd name="connsiteX54" fmla="*/ 208355 w 6858001"/>
              <a:gd name="connsiteY54" fmla="*/ 6067613 h 12192000"/>
              <a:gd name="connsiteX55" fmla="*/ 441894 w 6858001"/>
              <a:gd name="connsiteY55" fmla="*/ 6067613 h 12192000"/>
              <a:gd name="connsiteX56" fmla="*/ 441894 w 6858001"/>
              <a:gd name="connsiteY56" fmla="*/ 5189489 h 12192000"/>
              <a:gd name="connsiteX57" fmla="*/ 208355 w 6858001"/>
              <a:gd name="connsiteY57" fmla="*/ 5189489 h 12192000"/>
              <a:gd name="connsiteX58" fmla="*/ 208355 w 6858001"/>
              <a:gd name="connsiteY58" fmla="*/ 5619829 h 12192000"/>
              <a:gd name="connsiteX59" fmla="*/ 441894 w 6858001"/>
              <a:gd name="connsiteY59" fmla="*/ 5619829 h 12192000"/>
              <a:gd name="connsiteX60" fmla="*/ 441894 w 6858001"/>
              <a:gd name="connsiteY60" fmla="*/ 4741705 h 12192000"/>
              <a:gd name="connsiteX61" fmla="*/ 208355 w 6858001"/>
              <a:gd name="connsiteY61" fmla="*/ 4741705 h 12192000"/>
              <a:gd name="connsiteX62" fmla="*/ 208355 w 6858001"/>
              <a:gd name="connsiteY62" fmla="*/ 5172045 h 12192000"/>
              <a:gd name="connsiteX63" fmla="*/ 441894 w 6858001"/>
              <a:gd name="connsiteY63" fmla="*/ 5172045 h 12192000"/>
              <a:gd name="connsiteX64" fmla="*/ 441894 w 6858001"/>
              <a:gd name="connsiteY64" fmla="*/ 4293920 h 12192000"/>
              <a:gd name="connsiteX65" fmla="*/ 208355 w 6858001"/>
              <a:gd name="connsiteY65" fmla="*/ 4293920 h 12192000"/>
              <a:gd name="connsiteX66" fmla="*/ 208355 w 6858001"/>
              <a:gd name="connsiteY66" fmla="*/ 4724261 h 12192000"/>
              <a:gd name="connsiteX67" fmla="*/ 441894 w 6858001"/>
              <a:gd name="connsiteY67" fmla="*/ 4724261 h 12192000"/>
              <a:gd name="connsiteX68" fmla="*/ 441894 w 6858001"/>
              <a:gd name="connsiteY68" fmla="*/ 3846138 h 12192000"/>
              <a:gd name="connsiteX69" fmla="*/ 208355 w 6858001"/>
              <a:gd name="connsiteY69" fmla="*/ 3846138 h 12192000"/>
              <a:gd name="connsiteX70" fmla="*/ 208355 w 6858001"/>
              <a:gd name="connsiteY70" fmla="*/ 4276476 h 12192000"/>
              <a:gd name="connsiteX71" fmla="*/ 441894 w 6858001"/>
              <a:gd name="connsiteY71" fmla="*/ 4276476 h 12192000"/>
              <a:gd name="connsiteX72" fmla="*/ 441894 w 6858001"/>
              <a:gd name="connsiteY72" fmla="*/ 3398261 h 12192000"/>
              <a:gd name="connsiteX73" fmla="*/ 208355 w 6858001"/>
              <a:gd name="connsiteY73" fmla="*/ 3398261 h 12192000"/>
              <a:gd name="connsiteX74" fmla="*/ 208355 w 6858001"/>
              <a:gd name="connsiteY74" fmla="*/ 3828694 h 12192000"/>
              <a:gd name="connsiteX75" fmla="*/ 441894 w 6858001"/>
              <a:gd name="connsiteY75" fmla="*/ 3828694 h 12192000"/>
              <a:gd name="connsiteX76" fmla="*/ 441894 w 6858001"/>
              <a:gd name="connsiteY76" fmla="*/ 2950570 h 12192000"/>
              <a:gd name="connsiteX77" fmla="*/ 208355 w 6858001"/>
              <a:gd name="connsiteY77" fmla="*/ 2950570 h 12192000"/>
              <a:gd name="connsiteX78" fmla="*/ 208355 w 6858001"/>
              <a:gd name="connsiteY78" fmla="*/ 3380816 h 12192000"/>
              <a:gd name="connsiteX79" fmla="*/ 441894 w 6858001"/>
              <a:gd name="connsiteY79" fmla="*/ 3380816 h 12192000"/>
              <a:gd name="connsiteX80" fmla="*/ 441894 w 6858001"/>
              <a:gd name="connsiteY80" fmla="*/ 2502785 h 12192000"/>
              <a:gd name="connsiteX81" fmla="*/ 208355 w 6858001"/>
              <a:gd name="connsiteY81" fmla="*/ 2502785 h 12192000"/>
              <a:gd name="connsiteX82" fmla="*/ 208355 w 6858001"/>
              <a:gd name="connsiteY82" fmla="*/ 2933126 h 12192000"/>
              <a:gd name="connsiteX83" fmla="*/ 441894 w 6858001"/>
              <a:gd name="connsiteY83" fmla="*/ 2933126 h 12192000"/>
              <a:gd name="connsiteX84" fmla="*/ 441894 w 6858001"/>
              <a:gd name="connsiteY84" fmla="*/ 2055003 h 12192000"/>
              <a:gd name="connsiteX85" fmla="*/ 208355 w 6858001"/>
              <a:gd name="connsiteY85" fmla="*/ 2055003 h 12192000"/>
              <a:gd name="connsiteX86" fmla="*/ 208355 w 6858001"/>
              <a:gd name="connsiteY86" fmla="*/ 2485341 h 12192000"/>
              <a:gd name="connsiteX87" fmla="*/ 441894 w 6858001"/>
              <a:gd name="connsiteY87" fmla="*/ 2485341 h 12192000"/>
              <a:gd name="connsiteX88" fmla="*/ 441894 w 6858001"/>
              <a:gd name="connsiteY88" fmla="*/ 1607217 h 12192000"/>
              <a:gd name="connsiteX89" fmla="*/ 208355 w 6858001"/>
              <a:gd name="connsiteY89" fmla="*/ 1607217 h 12192000"/>
              <a:gd name="connsiteX90" fmla="*/ 208355 w 6858001"/>
              <a:gd name="connsiteY90" fmla="*/ 2037559 h 12192000"/>
              <a:gd name="connsiteX91" fmla="*/ 441894 w 6858001"/>
              <a:gd name="connsiteY91" fmla="*/ 2037559 h 12192000"/>
              <a:gd name="connsiteX92" fmla="*/ 441894 w 6858001"/>
              <a:gd name="connsiteY92" fmla="*/ 1159435 h 12192000"/>
              <a:gd name="connsiteX93" fmla="*/ 208355 w 6858001"/>
              <a:gd name="connsiteY93" fmla="*/ 1159435 h 12192000"/>
              <a:gd name="connsiteX94" fmla="*/ 208355 w 6858001"/>
              <a:gd name="connsiteY94" fmla="*/ 1589773 h 12192000"/>
              <a:gd name="connsiteX95" fmla="*/ 441894 w 6858001"/>
              <a:gd name="connsiteY95" fmla="*/ 1589773 h 12192000"/>
              <a:gd name="connsiteX96" fmla="*/ 441894 w 6858001"/>
              <a:gd name="connsiteY96" fmla="*/ 711648 h 12192000"/>
              <a:gd name="connsiteX97" fmla="*/ 208355 w 6858001"/>
              <a:gd name="connsiteY97" fmla="*/ 711648 h 12192000"/>
              <a:gd name="connsiteX98" fmla="*/ 208355 w 6858001"/>
              <a:gd name="connsiteY98" fmla="*/ 1141991 h 12192000"/>
              <a:gd name="connsiteX99" fmla="*/ 441894 w 6858001"/>
              <a:gd name="connsiteY99" fmla="*/ 1141991 h 12192000"/>
              <a:gd name="connsiteX100" fmla="*/ 441894 w 6858001"/>
              <a:gd name="connsiteY100" fmla="*/ 263864 h 12192000"/>
              <a:gd name="connsiteX101" fmla="*/ 208355 w 6858001"/>
              <a:gd name="connsiteY101" fmla="*/ 263864 h 12192000"/>
              <a:gd name="connsiteX102" fmla="*/ 208355 w 6858001"/>
              <a:gd name="connsiteY102" fmla="*/ 694204 h 12192000"/>
              <a:gd name="connsiteX103" fmla="*/ 441894 w 6858001"/>
              <a:gd name="connsiteY103" fmla="*/ 694204 h 12192000"/>
              <a:gd name="connsiteX104" fmla="*/ 693293 w 6858001"/>
              <a:gd name="connsiteY104" fmla="*/ 11458467 h 12192000"/>
              <a:gd name="connsiteX105" fmla="*/ 459765 w 6858001"/>
              <a:gd name="connsiteY105" fmla="*/ 11458467 h 12192000"/>
              <a:gd name="connsiteX106" fmla="*/ 459765 w 6858001"/>
              <a:gd name="connsiteY106" fmla="*/ 11888805 h 12192000"/>
              <a:gd name="connsiteX107" fmla="*/ 693293 w 6858001"/>
              <a:gd name="connsiteY107" fmla="*/ 11888805 h 12192000"/>
              <a:gd name="connsiteX108" fmla="*/ 693293 w 6858001"/>
              <a:gd name="connsiteY108" fmla="*/ 11010681 h 12192000"/>
              <a:gd name="connsiteX109" fmla="*/ 459765 w 6858001"/>
              <a:gd name="connsiteY109" fmla="*/ 11010681 h 12192000"/>
              <a:gd name="connsiteX110" fmla="*/ 459765 w 6858001"/>
              <a:gd name="connsiteY110" fmla="*/ 11441023 h 12192000"/>
              <a:gd name="connsiteX111" fmla="*/ 693293 w 6858001"/>
              <a:gd name="connsiteY111" fmla="*/ 11441023 h 12192000"/>
              <a:gd name="connsiteX112" fmla="*/ 693293 w 6858001"/>
              <a:gd name="connsiteY112" fmla="*/ 10562897 h 12192000"/>
              <a:gd name="connsiteX113" fmla="*/ 459765 w 6858001"/>
              <a:gd name="connsiteY113" fmla="*/ 10562897 h 12192000"/>
              <a:gd name="connsiteX114" fmla="*/ 459765 w 6858001"/>
              <a:gd name="connsiteY114" fmla="*/ 10993237 h 12192000"/>
              <a:gd name="connsiteX115" fmla="*/ 693293 w 6858001"/>
              <a:gd name="connsiteY115" fmla="*/ 10993237 h 12192000"/>
              <a:gd name="connsiteX116" fmla="*/ 693293 w 6858001"/>
              <a:gd name="connsiteY116" fmla="*/ 10115113 h 12192000"/>
              <a:gd name="connsiteX117" fmla="*/ 459765 w 6858001"/>
              <a:gd name="connsiteY117" fmla="*/ 10115113 h 12192000"/>
              <a:gd name="connsiteX118" fmla="*/ 459765 w 6858001"/>
              <a:gd name="connsiteY118" fmla="*/ 10545453 h 12192000"/>
              <a:gd name="connsiteX119" fmla="*/ 693293 w 6858001"/>
              <a:gd name="connsiteY119" fmla="*/ 10545453 h 12192000"/>
              <a:gd name="connsiteX120" fmla="*/ 693293 w 6858001"/>
              <a:gd name="connsiteY120" fmla="*/ 9667329 h 12192000"/>
              <a:gd name="connsiteX121" fmla="*/ 459765 w 6858001"/>
              <a:gd name="connsiteY121" fmla="*/ 9667329 h 12192000"/>
              <a:gd name="connsiteX122" fmla="*/ 459765 w 6858001"/>
              <a:gd name="connsiteY122" fmla="*/ 10097669 h 12192000"/>
              <a:gd name="connsiteX123" fmla="*/ 693293 w 6858001"/>
              <a:gd name="connsiteY123" fmla="*/ 10097669 h 12192000"/>
              <a:gd name="connsiteX124" fmla="*/ 693293 w 6858001"/>
              <a:gd name="connsiteY124" fmla="*/ 9219545 h 12192000"/>
              <a:gd name="connsiteX125" fmla="*/ 459765 w 6858001"/>
              <a:gd name="connsiteY125" fmla="*/ 9219545 h 12192000"/>
              <a:gd name="connsiteX126" fmla="*/ 459765 w 6858001"/>
              <a:gd name="connsiteY126" fmla="*/ 9649885 h 12192000"/>
              <a:gd name="connsiteX127" fmla="*/ 693293 w 6858001"/>
              <a:gd name="connsiteY127" fmla="*/ 9649885 h 12192000"/>
              <a:gd name="connsiteX128" fmla="*/ 693293 w 6858001"/>
              <a:gd name="connsiteY128" fmla="*/ 8771761 h 12192000"/>
              <a:gd name="connsiteX129" fmla="*/ 459765 w 6858001"/>
              <a:gd name="connsiteY129" fmla="*/ 8771761 h 12192000"/>
              <a:gd name="connsiteX130" fmla="*/ 459765 w 6858001"/>
              <a:gd name="connsiteY130" fmla="*/ 9202101 h 12192000"/>
              <a:gd name="connsiteX131" fmla="*/ 693293 w 6858001"/>
              <a:gd name="connsiteY131" fmla="*/ 9202101 h 12192000"/>
              <a:gd name="connsiteX132" fmla="*/ 693293 w 6858001"/>
              <a:gd name="connsiteY132" fmla="*/ 8323978 h 12192000"/>
              <a:gd name="connsiteX133" fmla="*/ 459765 w 6858001"/>
              <a:gd name="connsiteY133" fmla="*/ 8323978 h 12192000"/>
              <a:gd name="connsiteX134" fmla="*/ 459765 w 6858001"/>
              <a:gd name="connsiteY134" fmla="*/ 8754317 h 12192000"/>
              <a:gd name="connsiteX135" fmla="*/ 693293 w 6858001"/>
              <a:gd name="connsiteY135" fmla="*/ 8754317 h 12192000"/>
              <a:gd name="connsiteX136" fmla="*/ 693293 w 6858001"/>
              <a:gd name="connsiteY136" fmla="*/ 7876194 h 12192000"/>
              <a:gd name="connsiteX137" fmla="*/ 459765 w 6858001"/>
              <a:gd name="connsiteY137" fmla="*/ 7876194 h 12192000"/>
              <a:gd name="connsiteX138" fmla="*/ 459765 w 6858001"/>
              <a:gd name="connsiteY138" fmla="*/ 8306534 h 12192000"/>
              <a:gd name="connsiteX139" fmla="*/ 693293 w 6858001"/>
              <a:gd name="connsiteY139" fmla="*/ 8306534 h 12192000"/>
              <a:gd name="connsiteX140" fmla="*/ 693294 w 6858001"/>
              <a:gd name="connsiteY140" fmla="*/ 7428409 h 12192000"/>
              <a:gd name="connsiteX141" fmla="*/ 459766 w 6858001"/>
              <a:gd name="connsiteY141" fmla="*/ 7428409 h 12192000"/>
              <a:gd name="connsiteX142" fmla="*/ 459765 w 6858001"/>
              <a:gd name="connsiteY142" fmla="*/ 7858750 h 12192000"/>
              <a:gd name="connsiteX143" fmla="*/ 693293 w 6858001"/>
              <a:gd name="connsiteY143" fmla="*/ 7858750 h 12192000"/>
              <a:gd name="connsiteX144" fmla="*/ 693294 w 6858001"/>
              <a:gd name="connsiteY144" fmla="*/ 6980625 h 12192000"/>
              <a:gd name="connsiteX145" fmla="*/ 459766 w 6858001"/>
              <a:gd name="connsiteY145" fmla="*/ 6980625 h 12192000"/>
              <a:gd name="connsiteX146" fmla="*/ 459766 w 6858001"/>
              <a:gd name="connsiteY146" fmla="*/ 7410965 h 12192000"/>
              <a:gd name="connsiteX147" fmla="*/ 693294 w 6858001"/>
              <a:gd name="connsiteY147" fmla="*/ 7410965 h 12192000"/>
              <a:gd name="connsiteX148" fmla="*/ 693294 w 6858001"/>
              <a:gd name="connsiteY148" fmla="*/ 6532841 h 12192000"/>
              <a:gd name="connsiteX149" fmla="*/ 459766 w 6858001"/>
              <a:gd name="connsiteY149" fmla="*/ 6532841 h 12192000"/>
              <a:gd name="connsiteX150" fmla="*/ 459766 w 6858001"/>
              <a:gd name="connsiteY150" fmla="*/ 6963181 h 12192000"/>
              <a:gd name="connsiteX151" fmla="*/ 693294 w 6858001"/>
              <a:gd name="connsiteY151" fmla="*/ 6963181 h 12192000"/>
              <a:gd name="connsiteX152" fmla="*/ 693294 w 6858001"/>
              <a:gd name="connsiteY152" fmla="*/ 6085057 h 12192000"/>
              <a:gd name="connsiteX153" fmla="*/ 459766 w 6858001"/>
              <a:gd name="connsiteY153" fmla="*/ 6085057 h 12192000"/>
              <a:gd name="connsiteX154" fmla="*/ 459766 w 6858001"/>
              <a:gd name="connsiteY154" fmla="*/ 6515397 h 12192000"/>
              <a:gd name="connsiteX155" fmla="*/ 693294 w 6858001"/>
              <a:gd name="connsiteY155" fmla="*/ 6515397 h 12192000"/>
              <a:gd name="connsiteX156" fmla="*/ 693294 w 6858001"/>
              <a:gd name="connsiteY156" fmla="*/ 5637273 h 12192000"/>
              <a:gd name="connsiteX157" fmla="*/ 459766 w 6858001"/>
              <a:gd name="connsiteY157" fmla="*/ 5637273 h 12192000"/>
              <a:gd name="connsiteX158" fmla="*/ 459766 w 6858001"/>
              <a:gd name="connsiteY158" fmla="*/ 6067613 h 12192000"/>
              <a:gd name="connsiteX159" fmla="*/ 693294 w 6858001"/>
              <a:gd name="connsiteY159" fmla="*/ 6067613 h 12192000"/>
              <a:gd name="connsiteX160" fmla="*/ 693294 w 6858001"/>
              <a:gd name="connsiteY160" fmla="*/ 5189489 h 12192000"/>
              <a:gd name="connsiteX161" fmla="*/ 459766 w 6858001"/>
              <a:gd name="connsiteY161" fmla="*/ 5189489 h 12192000"/>
              <a:gd name="connsiteX162" fmla="*/ 459766 w 6858001"/>
              <a:gd name="connsiteY162" fmla="*/ 5619829 h 12192000"/>
              <a:gd name="connsiteX163" fmla="*/ 693294 w 6858001"/>
              <a:gd name="connsiteY163" fmla="*/ 5619829 h 12192000"/>
              <a:gd name="connsiteX164" fmla="*/ 693294 w 6858001"/>
              <a:gd name="connsiteY164" fmla="*/ 4741705 h 12192000"/>
              <a:gd name="connsiteX165" fmla="*/ 459766 w 6858001"/>
              <a:gd name="connsiteY165" fmla="*/ 4741705 h 12192000"/>
              <a:gd name="connsiteX166" fmla="*/ 459766 w 6858001"/>
              <a:gd name="connsiteY166" fmla="*/ 5172045 h 12192000"/>
              <a:gd name="connsiteX167" fmla="*/ 693294 w 6858001"/>
              <a:gd name="connsiteY167" fmla="*/ 5172045 h 12192000"/>
              <a:gd name="connsiteX168" fmla="*/ 693294 w 6858001"/>
              <a:gd name="connsiteY168" fmla="*/ 4293920 h 12192000"/>
              <a:gd name="connsiteX169" fmla="*/ 459766 w 6858001"/>
              <a:gd name="connsiteY169" fmla="*/ 4293920 h 12192000"/>
              <a:gd name="connsiteX170" fmla="*/ 459766 w 6858001"/>
              <a:gd name="connsiteY170" fmla="*/ 4724261 h 12192000"/>
              <a:gd name="connsiteX171" fmla="*/ 693294 w 6858001"/>
              <a:gd name="connsiteY171" fmla="*/ 4724261 h 12192000"/>
              <a:gd name="connsiteX172" fmla="*/ 693294 w 6858001"/>
              <a:gd name="connsiteY172" fmla="*/ 3846138 h 12192000"/>
              <a:gd name="connsiteX173" fmla="*/ 459766 w 6858001"/>
              <a:gd name="connsiteY173" fmla="*/ 3846138 h 12192000"/>
              <a:gd name="connsiteX174" fmla="*/ 459766 w 6858001"/>
              <a:gd name="connsiteY174" fmla="*/ 4276476 h 12192000"/>
              <a:gd name="connsiteX175" fmla="*/ 693294 w 6858001"/>
              <a:gd name="connsiteY175" fmla="*/ 4276476 h 12192000"/>
              <a:gd name="connsiteX176" fmla="*/ 693294 w 6858001"/>
              <a:gd name="connsiteY176" fmla="*/ 3398261 h 12192000"/>
              <a:gd name="connsiteX177" fmla="*/ 459766 w 6858001"/>
              <a:gd name="connsiteY177" fmla="*/ 3398261 h 12192000"/>
              <a:gd name="connsiteX178" fmla="*/ 459766 w 6858001"/>
              <a:gd name="connsiteY178" fmla="*/ 3828694 h 12192000"/>
              <a:gd name="connsiteX179" fmla="*/ 693294 w 6858001"/>
              <a:gd name="connsiteY179" fmla="*/ 3828694 h 12192000"/>
              <a:gd name="connsiteX180" fmla="*/ 693294 w 6858001"/>
              <a:gd name="connsiteY180" fmla="*/ 2950570 h 12192000"/>
              <a:gd name="connsiteX181" fmla="*/ 459766 w 6858001"/>
              <a:gd name="connsiteY181" fmla="*/ 2950570 h 12192000"/>
              <a:gd name="connsiteX182" fmla="*/ 459766 w 6858001"/>
              <a:gd name="connsiteY182" fmla="*/ 3380816 h 12192000"/>
              <a:gd name="connsiteX183" fmla="*/ 693294 w 6858001"/>
              <a:gd name="connsiteY183" fmla="*/ 3380816 h 12192000"/>
              <a:gd name="connsiteX184" fmla="*/ 693294 w 6858001"/>
              <a:gd name="connsiteY184" fmla="*/ 2502785 h 12192000"/>
              <a:gd name="connsiteX185" fmla="*/ 459766 w 6858001"/>
              <a:gd name="connsiteY185" fmla="*/ 2502785 h 12192000"/>
              <a:gd name="connsiteX186" fmla="*/ 459766 w 6858001"/>
              <a:gd name="connsiteY186" fmla="*/ 2933126 h 12192000"/>
              <a:gd name="connsiteX187" fmla="*/ 693294 w 6858001"/>
              <a:gd name="connsiteY187" fmla="*/ 2933126 h 12192000"/>
              <a:gd name="connsiteX188" fmla="*/ 693294 w 6858001"/>
              <a:gd name="connsiteY188" fmla="*/ 2055003 h 12192000"/>
              <a:gd name="connsiteX189" fmla="*/ 459766 w 6858001"/>
              <a:gd name="connsiteY189" fmla="*/ 2055003 h 12192000"/>
              <a:gd name="connsiteX190" fmla="*/ 459766 w 6858001"/>
              <a:gd name="connsiteY190" fmla="*/ 2485341 h 12192000"/>
              <a:gd name="connsiteX191" fmla="*/ 693294 w 6858001"/>
              <a:gd name="connsiteY191" fmla="*/ 2485341 h 12192000"/>
              <a:gd name="connsiteX192" fmla="*/ 693294 w 6858001"/>
              <a:gd name="connsiteY192" fmla="*/ 1607217 h 12192000"/>
              <a:gd name="connsiteX193" fmla="*/ 459766 w 6858001"/>
              <a:gd name="connsiteY193" fmla="*/ 1607217 h 12192000"/>
              <a:gd name="connsiteX194" fmla="*/ 459766 w 6858001"/>
              <a:gd name="connsiteY194" fmla="*/ 2037559 h 12192000"/>
              <a:gd name="connsiteX195" fmla="*/ 693294 w 6858001"/>
              <a:gd name="connsiteY195" fmla="*/ 2037559 h 12192000"/>
              <a:gd name="connsiteX196" fmla="*/ 693294 w 6858001"/>
              <a:gd name="connsiteY196" fmla="*/ 1159435 h 12192000"/>
              <a:gd name="connsiteX197" fmla="*/ 459766 w 6858001"/>
              <a:gd name="connsiteY197" fmla="*/ 1159435 h 12192000"/>
              <a:gd name="connsiteX198" fmla="*/ 459766 w 6858001"/>
              <a:gd name="connsiteY198" fmla="*/ 1589773 h 12192000"/>
              <a:gd name="connsiteX199" fmla="*/ 693294 w 6858001"/>
              <a:gd name="connsiteY199" fmla="*/ 1589773 h 12192000"/>
              <a:gd name="connsiteX200" fmla="*/ 693294 w 6858001"/>
              <a:gd name="connsiteY200" fmla="*/ 711648 h 12192000"/>
              <a:gd name="connsiteX201" fmla="*/ 459766 w 6858001"/>
              <a:gd name="connsiteY201" fmla="*/ 711648 h 12192000"/>
              <a:gd name="connsiteX202" fmla="*/ 459766 w 6858001"/>
              <a:gd name="connsiteY202" fmla="*/ 1141991 h 12192000"/>
              <a:gd name="connsiteX203" fmla="*/ 693294 w 6858001"/>
              <a:gd name="connsiteY203" fmla="*/ 1141991 h 12192000"/>
              <a:gd name="connsiteX204" fmla="*/ 693294 w 6858001"/>
              <a:gd name="connsiteY204" fmla="*/ 263864 h 12192000"/>
              <a:gd name="connsiteX205" fmla="*/ 459766 w 6858001"/>
              <a:gd name="connsiteY205" fmla="*/ 263864 h 12192000"/>
              <a:gd name="connsiteX206" fmla="*/ 459766 w 6858001"/>
              <a:gd name="connsiteY206" fmla="*/ 694204 h 12192000"/>
              <a:gd name="connsiteX207" fmla="*/ 693294 w 6858001"/>
              <a:gd name="connsiteY207" fmla="*/ 694204 h 12192000"/>
              <a:gd name="connsiteX208" fmla="*/ 944693 w 6858001"/>
              <a:gd name="connsiteY208" fmla="*/ 11458467 h 12192000"/>
              <a:gd name="connsiteX209" fmla="*/ 711165 w 6858001"/>
              <a:gd name="connsiteY209" fmla="*/ 11458467 h 12192000"/>
              <a:gd name="connsiteX210" fmla="*/ 711165 w 6858001"/>
              <a:gd name="connsiteY210" fmla="*/ 11888805 h 12192000"/>
              <a:gd name="connsiteX211" fmla="*/ 944693 w 6858001"/>
              <a:gd name="connsiteY211" fmla="*/ 11888805 h 12192000"/>
              <a:gd name="connsiteX212" fmla="*/ 944693 w 6858001"/>
              <a:gd name="connsiteY212" fmla="*/ 11010681 h 12192000"/>
              <a:gd name="connsiteX213" fmla="*/ 711165 w 6858001"/>
              <a:gd name="connsiteY213" fmla="*/ 11010681 h 12192000"/>
              <a:gd name="connsiteX214" fmla="*/ 711165 w 6858001"/>
              <a:gd name="connsiteY214" fmla="*/ 11441023 h 12192000"/>
              <a:gd name="connsiteX215" fmla="*/ 944693 w 6858001"/>
              <a:gd name="connsiteY215" fmla="*/ 11441023 h 12192000"/>
              <a:gd name="connsiteX216" fmla="*/ 944693 w 6858001"/>
              <a:gd name="connsiteY216" fmla="*/ 10562897 h 12192000"/>
              <a:gd name="connsiteX217" fmla="*/ 711165 w 6858001"/>
              <a:gd name="connsiteY217" fmla="*/ 10562897 h 12192000"/>
              <a:gd name="connsiteX218" fmla="*/ 711165 w 6858001"/>
              <a:gd name="connsiteY218" fmla="*/ 10993237 h 12192000"/>
              <a:gd name="connsiteX219" fmla="*/ 944693 w 6858001"/>
              <a:gd name="connsiteY219" fmla="*/ 10993237 h 12192000"/>
              <a:gd name="connsiteX220" fmla="*/ 944693 w 6858001"/>
              <a:gd name="connsiteY220" fmla="*/ 10115113 h 12192000"/>
              <a:gd name="connsiteX221" fmla="*/ 711165 w 6858001"/>
              <a:gd name="connsiteY221" fmla="*/ 10115113 h 12192000"/>
              <a:gd name="connsiteX222" fmla="*/ 711165 w 6858001"/>
              <a:gd name="connsiteY222" fmla="*/ 10545453 h 12192000"/>
              <a:gd name="connsiteX223" fmla="*/ 944693 w 6858001"/>
              <a:gd name="connsiteY223" fmla="*/ 10545453 h 12192000"/>
              <a:gd name="connsiteX224" fmla="*/ 944693 w 6858001"/>
              <a:gd name="connsiteY224" fmla="*/ 9667329 h 12192000"/>
              <a:gd name="connsiteX225" fmla="*/ 711165 w 6858001"/>
              <a:gd name="connsiteY225" fmla="*/ 9667329 h 12192000"/>
              <a:gd name="connsiteX226" fmla="*/ 711165 w 6858001"/>
              <a:gd name="connsiteY226" fmla="*/ 10097669 h 12192000"/>
              <a:gd name="connsiteX227" fmla="*/ 944693 w 6858001"/>
              <a:gd name="connsiteY227" fmla="*/ 10097669 h 12192000"/>
              <a:gd name="connsiteX228" fmla="*/ 944693 w 6858001"/>
              <a:gd name="connsiteY228" fmla="*/ 9219545 h 12192000"/>
              <a:gd name="connsiteX229" fmla="*/ 711165 w 6858001"/>
              <a:gd name="connsiteY229" fmla="*/ 9219545 h 12192000"/>
              <a:gd name="connsiteX230" fmla="*/ 711165 w 6858001"/>
              <a:gd name="connsiteY230" fmla="*/ 9649885 h 12192000"/>
              <a:gd name="connsiteX231" fmla="*/ 944693 w 6858001"/>
              <a:gd name="connsiteY231" fmla="*/ 9649885 h 12192000"/>
              <a:gd name="connsiteX232" fmla="*/ 944693 w 6858001"/>
              <a:gd name="connsiteY232" fmla="*/ 8771761 h 12192000"/>
              <a:gd name="connsiteX233" fmla="*/ 711165 w 6858001"/>
              <a:gd name="connsiteY233" fmla="*/ 8771761 h 12192000"/>
              <a:gd name="connsiteX234" fmla="*/ 711165 w 6858001"/>
              <a:gd name="connsiteY234" fmla="*/ 9202101 h 12192000"/>
              <a:gd name="connsiteX235" fmla="*/ 944693 w 6858001"/>
              <a:gd name="connsiteY235" fmla="*/ 9202101 h 12192000"/>
              <a:gd name="connsiteX236" fmla="*/ 944693 w 6858001"/>
              <a:gd name="connsiteY236" fmla="*/ 8323978 h 12192000"/>
              <a:gd name="connsiteX237" fmla="*/ 711165 w 6858001"/>
              <a:gd name="connsiteY237" fmla="*/ 8323978 h 12192000"/>
              <a:gd name="connsiteX238" fmla="*/ 711165 w 6858001"/>
              <a:gd name="connsiteY238" fmla="*/ 8754317 h 12192000"/>
              <a:gd name="connsiteX239" fmla="*/ 944693 w 6858001"/>
              <a:gd name="connsiteY239" fmla="*/ 8754317 h 12192000"/>
              <a:gd name="connsiteX240" fmla="*/ 944693 w 6858001"/>
              <a:gd name="connsiteY240" fmla="*/ 7876194 h 12192000"/>
              <a:gd name="connsiteX241" fmla="*/ 711165 w 6858001"/>
              <a:gd name="connsiteY241" fmla="*/ 7876194 h 12192000"/>
              <a:gd name="connsiteX242" fmla="*/ 711165 w 6858001"/>
              <a:gd name="connsiteY242" fmla="*/ 8306534 h 12192000"/>
              <a:gd name="connsiteX243" fmla="*/ 944693 w 6858001"/>
              <a:gd name="connsiteY243" fmla="*/ 8306534 h 12192000"/>
              <a:gd name="connsiteX244" fmla="*/ 944694 w 6858001"/>
              <a:gd name="connsiteY244" fmla="*/ 7428409 h 12192000"/>
              <a:gd name="connsiteX245" fmla="*/ 711166 w 6858001"/>
              <a:gd name="connsiteY245" fmla="*/ 7428409 h 12192000"/>
              <a:gd name="connsiteX246" fmla="*/ 711165 w 6858001"/>
              <a:gd name="connsiteY246" fmla="*/ 7858750 h 12192000"/>
              <a:gd name="connsiteX247" fmla="*/ 944693 w 6858001"/>
              <a:gd name="connsiteY247" fmla="*/ 7858750 h 12192000"/>
              <a:gd name="connsiteX248" fmla="*/ 944694 w 6858001"/>
              <a:gd name="connsiteY248" fmla="*/ 6980625 h 12192000"/>
              <a:gd name="connsiteX249" fmla="*/ 711166 w 6858001"/>
              <a:gd name="connsiteY249" fmla="*/ 6980625 h 12192000"/>
              <a:gd name="connsiteX250" fmla="*/ 711166 w 6858001"/>
              <a:gd name="connsiteY250" fmla="*/ 7410965 h 12192000"/>
              <a:gd name="connsiteX251" fmla="*/ 944694 w 6858001"/>
              <a:gd name="connsiteY251" fmla="*/ 7410965 h 12192000"/>
              <a:gd name="connsiteX252" fmla="*/ 944694 w 6858001"/>
              <a:gd name="connsiteY252" fmla="*/ 6532841 h 12192000"/>
              <a:gd name="connsiteX253" fmla="*/ 711166 w 6858001"/>
              <a:gd name="connsiteY253" fmla="*/ 6532841 h 12192000"/>
              <a:gd name="connsiteX254" fmla="*/ 711166 w 6858001"/>
              <a:gd name="connsiteY254" fmla="*/ 6963181 h 12192000"/>
              <a:gd name="connsiteX255" fmla="*/ 944694 w 6858001"/>
              <a:gd name="connsiteY255" fmla="*/ 6963181 h 12192000"/>
              <a:gd name="connsiteX256" fmla="*/ 944694 w 6858001"/>
              <a:gd name="connsiteY256" fmla="*/ 6085057 h 12192000"/>
              <a:gd name="connsiteX257" fmla="*/ 711166 w 6858001"/>
              <a:gd name="connsiteY257" fmla="*/ 6085057 h 12192000"/>
              <a:gd name="connsiteX258" fmla="*/ 711166 w 6858001"/>
              <a:gd name="connsiteY258" fmla="*/ 6515397 h 12192000"/>
              <a:gd name="connsiteX259" fmla="*/ 944694 w 6858001"/>
              <a:gd name="connsiteY259" fmla="*/ 6515397 h 12192000"/>
              <a:gd name="connsiteX260" fmla="*/ 944694 w 6858001"/>
              <a:gd name="connsiteY260" fmla="*/ 5637273 h 12192000"/>
              <a:gd name="connsiteX261" fmla="*/ 711166 w 6858001"/>
              <a:gd name="connsiteY261" fmla="*/ 5637273 h 12192000"/>
              <a:gd name="connsiteX262" fmla="*/ 711166 w 6858001"/>
              <a:gd name="connsiteY262" fmla="*/ 6067613 h 12192000"/>
              <a:gd name="connsiteX263" fmla="*/ 944694 w 6858001"/>
              <a:gd name="connsiteY263" fmla="*/ 6067613 h 12192000"/>
              <a:gd name="connsiteX264" fmla="*/ 944694 w 6858001"/>
              <a:gd name="connsiteY264" fmla="*/ 5189489 h 12192000"/>
              <a:gd name="connsiteX265" fmla="*/ 711166 w 6858001"/>
              <a:gd name="connsiteY265" fmla="*/ 5189489 h 12192000"/>
              <a:gd name="connsiteX266" fmla="*/ 711166 w 6858001"/>
              <a:gd name="connsiteY266" fmla="*/ 5619829 h 12192000"/>
              <a:gd name="connsiteX267" fmla="*/ 944694 w 6858001"/>
              <a:gd name="connsiteY267" fmla="*/ 5619829 h 12192000"/>
              <a:gd name="connsiteX268" fmla="*/ 944694 w 6858001"/>
              <a:gd name="connsiteY268" fmla="*/ 4741705 h 12192000"/>
              <a:gd name="connsiteX269" fmla="*/ 711166 w 6858001"/>
              <a:gd name="connsiteY269" fmla="*/ 4741705 h 12192000"/>
              <a:gd name="connsiteX270" fmla="*/ 711166 w 6858001"/>
              <a:gd name="connsiteY270" fmla="*/ 5172045 h 12192000"/>
              <a:gd name="connsiteX271" fmla="*/ 944694 w 6858001"/>
              <a:gd name="connsiteY271" fmla="*/ 5172045 h 12192000"/>
              <a:gd name="connsiteX272" fmla="*/ 944694 w 6858001"/>
              <a:gd name="connsiteY272" fmla="*/ 4293920 h 12192000"/>
              <a:gd name="connsiteX273" fmla="*/ 711166 w 6858001"/>
              <a:gd name="connsiteY273" fmla="*/ 4293920 h 12192000"/>
              <a:gd name="connsiteX274" fmla="*/ 711166 w 6858001"/>
              <a:gd name="connsiteY274" fmla="*/ 4724261 h 12192000"/>
              <a:gd name="connsiteX275" fmla="*/ 944694 w 6858001"/>
              <a:gd name="connsiteY275" fmla="*/ 4724261 h 12192000"/>
              <a:gd name="connsiteX276" fmla="*/ 944694 w 6858001"/>
              <a:gd name="connsiteY276" fmla="*/ 3846138 h 12192000"/>
              <a:gd name="connsiteX277" fmla="*/ 711166 w 6858001"/>
              <a:gd name="connsiteY277" fmla="*/ 3846138 h 12192000"/>
              <a:gd name="connsiteX278" fmla="*/ 711166 w 6858001"/>
              <a:gd name="connsiteY278" fmla="*/ 4276476 h 12192000"/>
              <a:gd name="connsiteX279" fmla="*/ 944694 w 6858001"/>
              <a:gd name="connsiteY279" fmla="*/ 4276476 h 12192000"/>
              <a:gd name="connsiteX280" fmla="*/ 944694 w 6858001"/>
              <a:gd name="connsiteY280" fmla="*/ 3398261 h 12192000"/>
              <a:gd name="connsiteX281" fmla="*/ 711166 w 6858001"/>
              <a:gd name="connsiteY281" fmla="*/ 3398261 h 12192000"/>
              <a:gd name="connsiteX282" fmla="*/ 711166 w 6858001"/>
              <a:gd name="connsiteY282" fmla="*/ 3828694 h 12192000"/>
              <a:gd name="connsiteX283" fmla="*/ 944694 w 6858001"/>
              <a:gd name="connsiteY283" fmla="*/ 3828694 h 12192000"/>
              <a:gd name="connsiteX284" fmla="*/ 944694 w 6858001"/>
              <a:gd name="connsiteY284" fmla="*/ 2950570 h 12192000"/>
              <a:gd name="connsiteX285" fmla="*/ 711166 w 6858001"/>
              <a:gd name="connsiteY285" fmla="*/ 2950570 h 12192000"/>
              <a:gd name="connsiteX286" fmla="*/ 711166 w 6858001"/>
              <a:gd name="connsiteY286" fmla="*/ 3380816 h 12192000"/>
              <a:gd name="connsiteX287" fmla="*/ 944694 w 6858001"/>
              <a:gd name="connsiteY287" fmla="*/ 3380816 h 12192000"/>
              <a:gd name="connsiteX288" fmla="*/ 944694 w 6858001"/>
              <a:gd name="connsiteY288" fmla="*/ 2502785 h 12192000"/>
              <a:gd name="connsiteX289" fmla="*/ 711166 w 6858001"/>
              <a:gd name="connsiteY289" fmla="*/ 2502785 h 12192000"/>
              <a:gd name="connsiteX290" fmla="*/ 711166 w 6858001"/>
              <a:gd name="connsiteY290" fmla="*/ 2933126 h 12192000"/>
              <a:gd name="connsiteX291" fmla="*/ 944694 w 6858001"/>
              <a:gd name="connsiteY291" fmla="*/ 2933126 h 12192000"/>
              <a:gd name="connsiteX292" fmla="*/ 944694 w 6858001"/>
              <a:gd name="connsiteY292" fmla="*/ 2055003 h 12192000"/>
              <a:gd name="connsiteX293" fmla="*/ 711166 w 6858001"/>
              <a:gd name="connsiteY293" fmla="*/ 2055003 h 12192000"/>
              <a:gd name="connsiteX294" fmla="*/ 711166 w 6858001"/>
              <a:gd name="connsiteY294" fmla="*/ 2485341 h 12192000"/>
              <a:gd name="connsiteX295" fmla="*/ 944694 w 6858001"/>
              <a:gd name="connsiteY295" fmla="*/ 2485341 h 12192000"/>
              <a:gd name="connsiteX296" fmla="*/ 944694 w 6858001"/>
              <a:gd name="connsiteY296" fmla="*/ 1607217 h 12192000"/>
              <a:gd name="connsiteX297" fmla="*/ 711166 w 6858001"/>
              <a:gd name="connsiteY297" fmla="*/ 1607217 h 12192000"/>
              <a:gd name="connsiteX298" fmla="*/ 711166 w 6858001"/>
              <a:gd name="connsiteY298" fmla="*/ 2037559 h 12192000"/>
              <a:gd name="connsiteX299" fmla="*/ 944694 w 6858001"/>
              <a:gd name="connsiteY299" fmla="*/ 2037559 h 12192000"/>
              <a:gd name="connsiteX300" fmla="*/ 944694 w 6858001"/>
              <a:gd name="connsiteY300" fmla="*/ 1159435 h 12192000"/>
              <a:gd name="connsiteX301" fmla="*/ 711166 w 6858001"/>
              <a:gd name="connsiteY301" fmla="*/ 1159435 h 12192000"/>
              <a:gd name="connsiteX302" fmla="*/ 711166 w 6858001"/>
              <a:gd name="connsiteY302" fmla="*/ 1589773 h 12192000"/>
              <a:gd name="connsiteX303" fmla="*/ 944694 w 6858001"/>
              <a:gd name="connsiteY303" fmla="*/ 1589773 h 12192000"/>
              <a:gd name="connsiteX304" fmla="*/ 944694 w 6858001"/>
              <a:gd name="connsiteY304" fmla="*/ 711648 h 12192000"/>
              <a:gd name="connsiteX305" fmla="*/ 711166 w 6858001"/>
              <a:gd name="connsiteY305" fmla="*/ 711648 h 12192000"/>
              <a:gd name="connsiteX306" fmla="*/ 711166 w 6858001"/>
              <a:gd name="connsiteY306" fmla="*/ 1141991 h 12192000"/>
              <a:gd name="connsiteX307" fmla="*/ 944694 w 6858001"/>
              <a:gd name="connsiteY307" fmla="*/ 1141991 h 12192000"/>
              <a:gd name="connsiteX308" fmla="*/ 944694 w 6858001"/>
              <a:gd name="connsiteY308" fmla="*/ 263864 h 12192000"/>
              <a:gd name="connsiteX309" fmla="*/ 711166 w 6858001"/>
              <a:gd name="connsiteY309" fmla="*/ 263864 h 12192000"/>
              <a:gd name="connsiteX310" fmla="*/ 711166 w 6858001"/>
              <a:gd name="connsiteY310" fmla="*/ 694204 h 12192000"/>
              <a:gd name="connsiteX311" fmla="*/ 944694 w 6858001"/>
              <a:gd name="connsiteY311" fmla="*/ 694204 h 12192000"/>
              <a:gd name="connsiteX312" fmla="*/ 1196093 w 6858001"/>
              <a:gd name="connsiteY312" fmla="*/ 11458467 h 12192000"/>
              <a:gd name="connsiteX313" fmla="*/ 962565 w 6858001"/>
              <a:gd name="connsiteY313" fmla="*/ 11458467 h 12192000"/>
              <a:gd name="connsiteX314" fmla="*/ 962565 w 6858001"/>
              <a:gd name="connsiteY314" fmla="*/ 11888805 h 12192000"/>
              <a:gd name="connsiteX315" fmla="*/ 1196093 w 6858001"/>
              <a:gd name="connsiteY315" fmla="*/ 11888805 h 12192000"/>
              <a:gd name="connsiteX316" fmla="*/ 1196093 w 6858001"/>
              <a:gd name="connsiteY316" fmla="*/ 11010681 h 12192000"/>
              <a:gd name="connsiteX317" fmla="*/ 962565 w 6858001"/>
              <a:gd name="connsiteY317" fmla="*/ 11010681 h 12192000"/>
              <a:gd name="connsiteX318" fmla="*/ 962565 w 6858001"/>
              <a:gd name="connsiteY318" fmla="*/ 11441023 h 12192000"/>
              <a:gd name="connsiteX319" fmla="*/ 1196093 w 6858001"/>
              <a:gd name="connsiteY319" fmla="*/ 11441023 h 12192000"/>
              <a:gd name="connsiteX320" fmla="*/ 1196093 w 6858001"/>
              <a:gd name="connsiteY320" fmla="*/ 10562897 h 12192000"/>
              <a:gd name="connsiteX321" fmla="*/ 962565 w 6858001"/>
              <a:gd name="connsiteY321" fmla="*/ 10562897 h 12192000"/>
              <a:gd name="connsiteX322" fmla="*/ 962565 w 6858001"/>
              <a:gd name="connsiteY322" fmla="*/ 10993237 h 12192000"/>
              <a:gd name="connsiteX323" fmla="*/ 1196093 w 6858001"/>
              <a:gd name="connsiteY323" fmla="*/ 10993237 h 12192000"/>
              <a:gd name="connsiteX324" fmla="*/ 1196093 w 6858001"/>
              <a:gd name="connsiteY324" fmla="*/ 10115113 h 12192000"/>
              <a:gd name="connsiteX325" fmla="*/ 962565 w 6858001"/>
              <a:gd name="connsiteY325" fmla="*/ 10115113 h 12192000"/>
              <a:gd name="connsiteX326" fmla="*/ 962565 w 6858001"/>
              <a:gd name="connsiteY326" fmla="*/ 10545453 h 12192000"/>
              <a:gd name="connsiteX327" fmla="*/ 1196093 w 6858001"/>
              <a:gd name="connsiteY327" fmla="*/ 10545453 h 12192000"/>
              <a:gd name="connsiteX328" fmla="*/ 1196093 w 6858001"/>
              <a:gd name="connsiteY328" fmla="*/ 9667329 h 12192000"/>
              <a:gd name="connsiteX329" fmla="*/ 962565 w 6858001"/>
              <a:gd name="connsiteY329" fmla="*/ 9667329 h 12192000"/>
              <a:gd name="connsiteX330" fmla="*/ 962565 w 6858001"/>
              <a:gd name="connsiteY330" fmla="*/ 10097669 h 12192000"/>
              <a:gd name="connsiteX331" fmla="*/ 1196093 w 6858001"/>
              <a:gd name="connsiteY331" fmla="*/ 10097669 h 12192000"/>
              <a:gd name="connsiteX332" fmla="*/ 1196093 w 6858001"/>
              <a:gd name="connsiteY332" fmla="*/ 9219545 h 12192000"/>
              <a:gd name="connsiteX333" fmla="*/ 962565 w 6858001"/>
              <a:gd name="connsiteY333" fmla="*/ 9219545 h 12192000"/>
              <a:gd name="connsiteX334" fmla="*/ 962565 w 6858001"/>
              <a:gd name="connsiteY334" fmla="*/ 9649885 h 12192000"/>
              <a:gd name="connsiteX335" fmla="*/ 1196093 w 6858001"/>
              <a:gd name="connsiteY335" fmla="*/ 9649885 h 12192000"/>
              <a:gd name="connsiteX336" fmla="*/ 1196093 w 6858001"/>
              <a:gd name="connsiteY336" fmla="*/ 8771761 h 12192000"/>
              <a:gd name="connsiteX337" fmla="*/ 962565 w 6858001"/>
              <a:gd name="connsiteY337" fmla="*/ 8771761 h 12192000"/>
              <a:gd name="connsiteX338" fmla="*/ 962565 w 6858001"/>
              <a:gd name="connsiteY338" fmla="*/ 9202101 h 12192000"/>
              <a:gd name="connsiteX339" fmla="*/ 1196093 w 6858001"/>
              <a:gd name="connsiteY339" fmla="*/ 9202101 h 12192000"/>
              <a:gd name="connsiteX340" fmla="*/ 1196093 w 6858001"/>
              <a:gd name="connsiteY340" fmla="*/ 8323978 h 12192000"/>
              <a:gd name="connsiteX341" fmla="*/ 962565 w 6858001"/>
              <a:gd name="connsiteY341" fmla="*/ 8323978 h 12192000"/>
              <a:gd name="connsiteX342" fmla="*/ 962565 w 6858001"/>
              <a:gd name="connsiteY342" fmla="*/ 8754317 h 12192000"/>
              <a:gd name="connsiteX343" fmla="*/ 1196093 w 6858001"/>
              <a:gd name="connsiteY343" fmla="*/ 8754317 h 12192000"/>
              <a:gd name="connsiteX344" fmla="*/ 1196093 w 6858001"/>
              <a:gd name="connsiteY344" fmla="*/ 7876194 h 12192000"/>
              <a:gd name="connsiteX345" fmla="*/ 962565 w 6858001"/>
              <a:gd name="connsiteY345" fmla="*/ 7876194 h 12192000"/>
              <a:gd name="connsiteX346" fmla="*/ 962565 w 6858001"/>
              <a:gd name="connsiteY346" fmla="*/ 8306534 h 12192000"/>
              <a:gd name="connsiteX347" fmla="*/ 1196093 w 6858001"/>
              <a:gd name="connsiteY347" fmla="*/ 8306534 h 12192000"/>
              <a:gd name="connsiteX348" fmla="*/ 1196094 w 6858001"/>
              <a:gd name="connsiteY348" fmla="*/ 7428409 h 12192000"/>
              <a:gd name="connsiteX349" fmla="*/ 962566 w 6858001"/>
              <a:gd name="connsiteY349" fmla="*/ 7428409 h 12192000"/>
              <a:gd name="connsiteX350" fmla="*/ 962565 w 6858001"/>
              <a:gd name="connsiteY350" fmla="*/ 7858750 h 12192000"/>
              <a:gd name="connsiteX351" fmla="*/ 1196093 w 6858001"/>
              <a:gd name="connsiteY351" fmla="*/ 7858750 h 12192000"/>
              <a:gd name="connsiteX352" fmla="*/ 1196094 w 6858001"/>
              <a:gd name="connsiteY352" fmla="*/ 6980625 h 12192000"/>
              <a:gd name="connsiteX353" fmla="*/ 962566 w 6858001"/>
              <a:gd name="connsiteY353" fmla="*/ 6980625 h 12192000"/>
              <a:gd name="connsiteX354" fmla="*/ 962566 w 6858001"/>
              <a:gd name="connsiteY354" fmla="*/ 7410965 h 12192000"/>
              <a:gd name="connsiteX355" fmla="*/ 1196094 w 6858001"/>
              <a:gd name="connsiteY355" fmla="*/ 7410965 h 12192000"/>
              <a:gd name="connsiteX356" fmla="*/ 1196094 w 6858001"/>
              <a:gd name="connsiteY356" fmla="*/ 6532841 h 12192000"/>
              <a:gd name="connsiteX357" fmla="*/ 962566 w 6858001"/>
              <a:gd name="connsiteY357" fmla="*/ 6532841 h 12192000"/>
              <a:gd name="connsiteX358" fmla="*/ 962566 w 6858001"/>
              <a:gd name="connsiteY358" fmla="*/ 6963181 h 12192000"/>
              <a:gd name="connsiteX359" fmla="*/ 1196094 w 6858001"/>
              <a:gd name="connsiteY359" fmla="*/ 6963181 h 12192000"/>
              <a:gd name="connsiteX360" fmla="*/ 1196094 w 6858001"/>
              <a:gd name="connsiteY360" fmla="*/ 6085057 h 12192000"/>
              <a:gd name="connsiteX361" fmla="*/ 962566 w 6858001"/>
              <a:gd name="connsiteY361" fmla="*/ 6085057 h 12192000"/>
              <a:gd name="connsiteX362" fmla="*/ 962566 w 6858001"/>
              <a:gd name="connsiteY362" fmla="*/ 6515397 h 12192000"/>
              <a:gd name="connsiteX363" fmla="*/ 1196094 w 6858001"/>
              <a:gd name="connsiteY363" fmla="*/ 6515397 h 12192000"/>
              <a:gd name="connsiteX364" fmla="*/ 1196094 w 6858001"/>
              <a:gd name="connsiteY364" fmla="*/ 5637273 h 12192000"/>
              <a:gd name="connsiteX365" fmla="*/ 962566 w 6858001"/>
              <a:gd name="connsiteY365" fmla="*/ 5637273 h 12192000"/>
              <a:gd name="connsiteX366" fmla="*/ 962566 w 6858001"/>
              <a:gd name="connsiteY366" fmla="*/ 6067613 h 12192000"/>
              <a:gd name="connsiteX367" fmla="*/ 1196094 w 6858001"/>
              <a:gd name="connsiteY367" fmla="*/ 6067613 h 12192000"/>
              <a:gd name="connsiteX368" fmla="*/ 1196094 w 6858001"/>
              <a:gd name="connsiteY368" fmla="*/ 5189489 h 12192000"/>
              <a:gd name="connsiteX369" fmla="*/ 962566 w 6858001"/>
              <a:gd name="connsiteY369" fmla="*/ 5189489 h 12192000"/>
              <a:gd name="connsiteX370" fmla="*/ 962566 w 6858001"/>
              <a:gd name="connsiteY370" fmla="*/ 5619829 h 12192000"/>
              <a:gd name="connsiteX371" fmla="*/ 1196094 w 6858001"/>
              <a:gd name="connsiteY371" fmla="*/ 5619829 h 12192000"/>
              <a:gd name="connsiteX372" fmla="*/ 1196094 w 6858001"/>
              <a:gd name="connsiteY372" fmla="*/ 4741705 h 12192000"/>
              <a:gd name="connsiteX373" fmla="*/ 962566 w 6858001"/>
              <a:gd name="connsiteY373" fmla="*/ 4741705 h 12192000"/>
              <a:gd name="connsiteX374" fmla="*/ 962566 w 6858001"/>
              <a:gd name="connsiteY374" fmla="*/ 5172045 h 12192000"/>
              <a:gd name="connsiteX375" fmla="*/ 1196094 w 6858001"/>
              <a:gd name="connsiteY375" fmla="*/ 5172045 h 12192000"/>
              <a:gd name="connsiteX376" fmla="*/ 1196094 w 6858001"/>
              <a:gd name="connsiteY376" fmla="*/ 4293920 h 12192000"/>
              <a:gd name="connsiteX377" fmla="*/ 962566 w 6858001"/>
              <a:gd name="connsiteY377" fmla="*/ 4293920 h 12192000"/>
              <a:gd name="connsiteX378" fmla="*/ 962566 w 6858001"/>
              <a:gd name="connsiteY378" fmla="*/ 4724261 h 12192000"/>
              <a:gd name="connsiteX379" fmla="*/ 1196094 w 6858001"/>
              <a:gd name="connsiteY379" fmla="*/ 4724261 h 12192000"/>
              <a:gd name="connsiteX380" fmla="*/ 1196094 w 6858001"/>
              <a:gd name="connsiteY380" fmla="*/ 3846138 h 12192000"/>
              <a:gd name="connsiteX381" fmla="*/ 962566 w 6858001"/>
              <a:gd name="connsiteY381" fmla="*/ 3846138 h 12192000"/>
              <a:gd name="connsiteX382" fmla="*/ 962566 w 6858001"/>
              <a:gd name="connsiteY382" fmla="*/ 4276476 h 12192000"/>
              <a:gd name="connsiteX383" fmla="*/ 1196094 w 6858001"/>
              <a:gd name="connsiteY383" fmla="*/ 4276476 h 12192000"/>
              <a:gd name="connsiteX384" fmla="*/ 1196094 w 6858001"/>
              <a:gd name="connsiteY384" fmla="*/ 3398261 h 12192000"/>
              <a:gd name="connsiteX385" fmla="*/ 962566 w 6858001"/>
              <a:gd name="connsiteY385" fmla="*/ 3398261 h 12192000"/>
              <a:gd name="connsiteX386" fmla="*/ 962566 w 6858001"/>
              <a:gd name="connsiteY386" fmla="*/ 3828694 h 12192000"/>
              <a:gd name="connsiteX387" fmla="*/ 1196094 w 6858001"/>
              <a:gd name="connsiteY387" fmla="*/ 3828694 h 12192000"/>
              <a:gd name="connsiteX388" fmla="*/ 1196094 w 6858001"/>
              <a:gd name="connsiteY388" fmla="*/ 2950570 h 12192000"/>
              <a:gd name="connsiteX389" fmla="*/ 962566 w 6858001"/>
              <a:gd name="connsiteY389" fmla="*/ 2950570 h 12192000"/>
              <a:gd name="connsiteX390" fmla="*/ 962566 w 6858001"/>
              <a:gd name="connsiteY390" fmla="*/ 3380816 h 12192000"/>
              <a:gd name="connsiteX391" fmla="*/ 1196094 w 6858001"/>
              <a:gd name="connsiteY391" fmla="*/ 3380816 h 12192000"/>
              <a:gd name="connsiteX392" fmla="*/ 1196094 w 6858001"/>
              <a:gd name="connsiteY392" fmla="*/ 2502785 h 12192000"/>
              <a:gd name="connsiteX393" fmla="*/ 962566 w 6858001"/>
              <a:gd name="connsiteY393" fmla="*/ 2502785 h 12192000"/>
              <a:gd name="connsiteX394" fmla="*/ 962566 w 6858001"/>
              <a:gd name="connsiteY394" fmla="*/ 2933126 h 12192000"/>
              <a:gd name="connsiteX395" fmla="*/ 1196094 w 6858001"/>
              <a:gd name="connsiteY395" fmla="*/ 2933126 h 12192000"/>
              <a:gd name="connsiteX396" fmla="*/ 1196094 w 6858001"/>
              <a:gd name="connsiteY396" fmla="*/ 2055003 h 12192000"/>
              <a:gd name="connsiteX397" fmla="*/ 962566 w 6858001"/>
              <a:gd name="connsiteY397" fmla="*/ 2055003 h 12192000"/>
              <a:gd name="connsiteX398" fmla="*/ 962566 w 6858001"/>
              <a:gd name="connsiteY398" fmla="*/ 2485341 h 12192000"/>
              <a:gd name="connsiteX399" fmla="*/ 1196094 w 6858001"/>
              <a:gd name="connsiteY399" fmla="*/ 2485341 h 12192000"/>
              <a:gd name="connsiteX400" fmla="*/ 1196094 w 6858001"/>
              <a:gd name="connsiteY400" fmla="*/ 1607217 h 12192000"/>
              <a:gd name="connsiteX401" fmla="*/ 962566 w 6858001"/>
              <a:gd name="connsiteY401" fmla="*/ 1607217 h 12192000"/>
              <a:gd name="connsiteX402" fmla="*/ 962566 w 6858001"/>
              <a:gd name="connsiteY402" fmla="*/ 2037559 h 12192000"/>
              <a:gd name="connsiteX403" fmla="*/ 1196094 w 6858001"/>
              <a:gd name="connsiteY403" fmla="*/ 2037559 h 12192000"/>
              <a:gd name="connsiteX404" fmla="*/ 1196094 w 6858001"/>
              <a:gd name="connsiteY404" fmla="*/ 1159435 h 12192000"/>
              <a:gd name="connsiteX405" fmla="*/ 962566 w 6858001"/>
              <a:gd name="connsiteY405" fmla="*/ 1159435 h 12192000"/>
              <a:gd name="connsiteX406" fmla="*/ 962566 w 6858001"/>
              <a:gd name="connsiteY406" fmla="*/ 1589773 h 12192000"/>
              <a:gd name="connsiteX407" fmla="*/ 1196094 w 6858001"/>
              <a:gd name="connsiteY407" fmla="*/ 1589773 h 12192000"/>
              <a:gd name="connsiteX408" fmla="*/ 1196094 w 6858001"/>
              <a:gd name="connsiteY408" fmla="*/ 711648 h 12192000"/>
              <a:gd name="connsiteX409" fmla="*/ 962566 w 6858001"/>
              <a:gd name="connsiteY409" fmla="*/ 711648 h 12192000"/>
              <a:gd name="connsiteX410" fmla="*/ 962566 w 6858001"/>
              <a:gd name="connsiteY410" fmla="*/ 1141991 h 12192000"/>
              <a:gd name="connsiteX411" fmla="*/ 1196094 w 6858001"/>
              <a:gd name="connsiteY411" fmla="*/ 1141991 h 12192000"/>
              <a:gd name="connsiteX412" fmla="*/ 1196094 w 6858001"/>
              <a:gd name="connsiteY412" fmla="*/ 263864 h 12192000"/>
              <a:gd name="connsiteX413" fmla="*/ 962566 w 6858001"/>
              <a:gd name="connsiteY413" fmla="*/ 263864 h 12192000"/>
              <a:gd name="connsiteX414" fmla="*/ 962566 w 6858001"/>
              <a:gd name="connsiteY414" fmla="*/ 694204 h 12192000"/>
              <a:gd name="connsiteX415" fmla="*/ 1196094 w 6858001"/>
              <a:gd name="connsiteY415" fmla="*/ 694204 h 12192000"/>
              <a:gd name="connsiteX416" fmla="*/ 1447493 w 6858001"/>
              <a:gd name="connsiteY416" fmla="*/ 11458467 h 12192000"/>
              <a:gd name="connsiteX417" fmla="*/ 1213965 w 6858001"/>
              <a:gd name="connsiteY417" fmla="*/ 11458467 h 12192000"/>
              <a:gd name="connsiteX418" fmla="*/ 1213965 w 6858001"/>
              <a:gd name="connsiteY418" fmla="*/ 11888805 h 12192000"/>
              <a:gd name="connsiteX419" fmla="*/ 1447493 w 6858001"/>
              <a:gd name="connsiteY419" fmla="*/ 11888805 h 12192000"/>
              <a:gd name="connsiteX420" fmla="*/ 1447493 w 6858001"/>
              <a:gd name="connsiteY420" fmla="*/ 11010681 h 12192000"/>
              <a:gd name="connsiteX421" fmla="*/ 1213965 w 6858001"/>
              <a:gd name="connsiteY421" fmla="*/ 11010681 h 12192000"/>
              <a:gd name="connsiteX422" fmla="*/ 1213965 w 6858001"/>
              <a:gd name="connsiteY422" fmla="*/ 11441023 h 12192000"/>
              <a:gd name="connsiteX423" fmla="*/ 1447493 w 6858001"/>
              <a:gd name="connsiteY423" fmla="*/ 11441023 h 12192000"/>
              <a:gd name="connsiteX424" fmla="*/ 1447493 w 6858001"/>
              <a:gd name="connsiteY424" fmla="*/ 10562897 h 12192000"/>
              <a:gd name="connsiteX425" fmla="*/ 1213965 w 6858001"/>
              <a:gd name="connsiteY425" fmla="*/ 10562897 h 12192000"/>
              <a:gd name="connsiteX426" fmla="*/ 1213965 w 6858001"/>
              <a:gd name="connsiteY426" fmla="*/ 10993237 h 12192000"/>
              <a:gd name="connsiteX427" fmla="*/ 1447493 w 6858001"/>
              <a:gd name="connsiteY427" fmla="*/ 10993237 h 12192000"/>
              <a:gd name="connsiteX428" fmla="*/ 1447493 w 6858001"/>
              <a:gd name="connsiteY428" fmla="*/ 10115113 h 12192000"/>
              <a:gd name="connsiteX429" fmla="*/ 1213965 w 6858001"/>
              <a:gd name="connsiteY429" fmla="*/ 10115113 h 12192000"/>
              <a:gd name="connsiteX430" fmla="*/ 1213965 w 6858001"/>
              <a:gd name="connsiteY430" fmla="*/ 10545453 h 12192000"/>
              <a:gd name="connsiteX431" fmla="*/ 1447493 w 6858001"/>
              <a:gd name="connsiteY431" fmla="*/ 10545453 h 12192000"/>
              <a:gd name="connsiteX432" fmla="*/ 1447493 w 6858001"/>
              <a:gd name="connsiteY432" fmla="*/ 9667329 h 12192000"/>
              <a:gd name="connsiteX433" fmla="*/ 1213965 w 6858001"/>
              <a:gd name="connsiteY433" fmla="*/ 9667329 h 12192000"/>
              <a:gd name="connsiteX434" fmla="*/ 1213965 w 6858001"/>
              <a:gd name="connsiteY434" fmla="*/ 10097669 h 12192000"/>
              <a:gd name="connsiteX435" fmla="*/ 1447493 w 6858001"/>
              <a:gd name="connsiteY435" fmla="*/ 10097669 h 12192000"/>
              <a:gd name="connsiteX436" fmla="*/ 1447493 w 6858001"/>
              <a:gd name="connsiteY436" fmla="*/ 9219546 h 12192000"/>
              <a:gd name="connsiteX437" fmla="*/ 1213965 w 6858001"/>
              <a:gd name="connsiteY437" fmla="*/ 9219545 h 12192000"/>
              <a:gd name="connsiteX438" fmla="*/ 1213965 w 6858001"/>
              <a:gd name="connsiteY438" fmla="*/ 9649885 h 12192000"/>
              <a:gd name="connsiteX439" fmla="*/ 1447493 w 6858001"/>
              <a:gd name="connsiteY439" fmla="*/ 9649886 h 12192000"/>
              <a:gd name="connsiteX440" fmla="*/ 1447493 w 6858001"/>
              <a:gd name="connsiteY440" fmla="*/ 8771761 h 12192000"/>
              <a:gd name="connsiteX441" fmla="*/ 1213965 w 6858001"/>
              <a:gd name="connsiteY441" fmla="*/ 8771761 h 12192000"/>
              <a:gd name="connsiteX442" fmla="*/ 1213965 w 6858001"/>
              <a:gd name="connsiteY442" fmla="*/ 9202101 h 12192000"/>
              <a:gd name="connsiteX443" fmla="*/ 1447493 w 6858001"/>
              <a:gd name="connsiteY443" fmla="*/ 9202101 h 12192000"/>
              <a:gd name="connsiteX444" fmla="*/ 1447493 w 6858001"/>
              <a:gd name="connsiteY444" fmla="*/ 8323978 h 12192000"/>
              <a:gd name="connsiteX445" fmla="*/ 1213965 w 6858001"/>
              <a:gd name="connsiteY445" fmla="*/ 8323978 h 12192000"/>
              <a:gd name="connsiteX446" fmla="*/ 1213965 w 6858001"/>
              <a:gd name="connsiteY446" fmla="*/ 8754317 h 12192000"/>
              <a:gd name="connsiteX447" fmla="*/ 1447493 w 6858001"/>
              <a:gd name="connsiteY447" fmla="*/ 8754317 h 12192000"/>
              <a:gd name="connsiteX448" fmla="*/ 1447493 w 6858001"/>
              <a:gd name="connsiteY448" fmla="*/ 7876194 h 12192000"/>
              <a:gd name="connsiteX449" fmla="*/ 1213965 w 6858001"/>
              <a:gd name="connsiteY449" fmla="*/ 7876194 h 12192000"/>
              <a:gd name="connsiteX450" fmla="*/ 1213965 w 6858001"/>
              <a:gd name="connsiteY450" fmla="*/ 8306534 h 12192000"/>
              <a:gd name="connsiteX451" fmla="*/ 1447493 w 6858001"/>
              <a:gd name="connsiteY451" fmla="*/ 8306534 h 12192000"/>
              <a:gd name="connsiteX452" fmla="*/ 1447494 w 6858001"/>
              <a:gd name="connsiteY452" fmla="*/ 7428409 h 12192000"/>
              <a:gd name="connsiteX453" fmla="*/ 1213966 w 6858001"/>
              <a:gd name="connsiteY453" fmla="*/ 7428409 h 12192000"/>
              <a:gd name="connsiteX454" fmla="*/ 1213965 w 6858001"/>
              <a:gd name="connsiteY454" fmla="*/ 7858750 h 12192000"/>
              <a:gd name="connsiteX455" fmla="*/ 1447493 w 6858001"/>
              <a:gd name="connsiteY455" fmla="*/ 7858750 h 12192000"/>
              <a:gd name="connsiteX456" fmla="*/ 1447494 w 6858001"/>
              <a:gd name="connsiteY456" fmla="*/ 6980625 h 12192000"/>
              <a:gd name="connsiteX457" fmla="*/ 1213966 w 6858001"/>
              <a:gd name="connsiteY457" fmla="*/ 6980625 h 12192000"/>
              <a:gd name="connsiteX458" fmla="*/ 1213966 w 6858001"/>
              <a:gd name="connsiteY458" fmla="*/ 7410965 h 12192000"/>
              <a:gd name="connsiteX459" fmla="*/ 1447494 w 6858001"/>
              <a:gd name="connsiteY459" fmla="*/ 7410965 h 12192000"/>
              <a:gd name="connsiteX460" fmla="*/ 1447494 w 6858001"/>
              <a:gd name="connsiteY460" fmla="*/ 6532841 h 12192000"/>
              <a:gd name="connsiteX461" fmla="*/ 1213966 w 6858001"/>
              <a:gd name="connsiteY461" fmla="*/ 6532841 h 12192000"/>
              <a:gd name="connsiteX462" fmla="*/ 1213966 w 6858001"/>
              <a:gd name="connsiteY462" fmla="*/ 6963181 h 12192000"/>
              <a:gd name="connsiteX463" fmla="*/ 1447494 w 6858001"/>
              <a:gd name="connsiteY463" fmla="*/ 6963181 h 12192000"/>
              <a:gd name="connsiteX464" fmla="*/ 1447494 w 6858001"/>
              <a:gd name="connsiteY464" fmla="*/ 6085057 h 12192000"/>
              <a:gd name="connsiteX465" fmla="*/ 1213966 w 6858001"/>
              <a:gd name="connsiteY465" fmla="*/ 6085057 h 12192000"/>
              <a:gd name="connsiteX466" fmla="*/ 1213966 w 6858001"/>
              <a:gd name="connsiteY466" fmla="*/ 6515397 h 12192000"/>
              <a:gd name="connsiteX467" fmla="*/ 1447494 w 6858001"/>
              <a:gd name="connsiteY467" fmla="*/ 6515397 h 12192000"/>
              <a:gd name="connsiteX468" fmla="*/ 1447494 w 6858001"/>
              <a:gd name="connsiteY468" fmla="*/ 5637273 h 12192000"/>
              <a:gd name="connsiteX469" fmla="*/ 1213966 w 6858001"/>
              <a:gd name="connsiteY469" fmla="*/ 5637273 h 12192000"/>
              <a:gd name="connsiteX470" fmla="*/ 1213966 w 6858001"/>
              <a:gd name="connsiteY470" fmla="*/ 6067613 h 12192000"/>
              <a:gd name="connsiteX471" fmla="*/ 1447494 w 6858001"/>
              <a:gd name="connsiteY471" fmla="*/ 6067613 h 12192000"/>
              <a:gd name="connsiteX472" fmla="*/ 1447494 w 6858001"/>
              <a:gd name="connsiteY472" fmla="*/ 5189489 h 12192000"/>
              <a:gd name="connsiteX473" fmla="*/ 1213966 w 6858001"/>
              <a:gd name="connsiteY473" fmla="*/ 5189489 h 12192000"/>
              <a:gd name="connsiteX474" fmla="*/ 1213966 w 6858001"/>
              <a:gd name="connsiteY474" fmla="*/ 5619829 h 12192000"/>
              <a:gd name="connsiteX475" fmla="*/ 1447494 w 6858001"/>
              <a:gd name="connsiteY475" fmla="*/ 5619829 h 12192000"/>
              <a:gd name="connsiteX476" fmla="*/ 1447494 w 6858001"/>
              <a:gd name="connsiteY476" fmla="*/ 4741705 h 12192000"/>
              <a:gd name="connsiteX477" fmla="*/ 1213966 w 6858001"/>
              <a:gd name="connsiteY477" fmla="*/ 4741705 h 12192000"/>
              <a:gd name="connsiteX478" fmla="*/ 1213966 w 6858001"/>
              <a:gd name="connsiteY478" fmla="*/ 5172045 h 12192000"/>
              <a:gd name="connsiteX479" fmla="*/ 1447494 w 6858001"/>
              <a:gd name="connsiteY479" fmla="*/ 5172045 h 12192000"/>
              <a:gd name="connsiteX480" fmla="*/ 1447494 w 6858001"/>
              <a:gd name="connsiteY480" fmla="*/ 4293920 h 12192000"/>
              <a:gd name="connsiteX481" fmla="*/ 1213966 w 6858001"/>
              <a:gd name="connsiteY481" fmla="*/ 4293920 h 12192000"/>
              <a:gd name="connsiteX482" fmla="*/ 1213966 w 6858001"/>
              <a:gd name="connsiteY482" fmla="*/ 4724261 h 12192000"/>
              <a:gd name="connsiteX483" fmla="*/ 1447494 w 6858001"/>
              <a:gd name="connsiteY483" fmla="*/ 4724261 h 12192000"/>
              <a:gd name="connsiteX484" fmla="*/ 1447494 w 6858001"/>
              <a:gd name="connsiteY484" fmla="*/ 3846138 h 12192000"/>
              <a:gd name="connsiteX485" fmla="*/ 1213966 w 6858001"/>
              <a:gd name="connsiteY485" fmla="*/ 3846138 h 12192000"/>
              <a:gd name="connsiteX486" fmla="*/ 1213966 w 6858001"/>
              <a:gd name="connsiteY486" fmla="*/ 4276476 h 12192000"/>
              <a:gd name="connsiteX487" fmla="*/ 1447494 w 6858001"/>
              <a:gd name="connsiteY487" fmla="*/ 4276476 h 12192000"/>
              <a:gd name="connsiteX488" fmla="*/ 1447494 w 6858001"/>
              <a:gd name="connsiteY488" fmla="*/ 3398261 h 12192000"/>
              <a:gd name="connsiteX489" fmla="*/ 1213966 w 6858001"/>
              <a:gd name="connsiteY489" fmla="*/ 3398261 h 12192000"/>
              <a:gd name="connsiteX490" fmla="*/ 1213966 w 6858001"/>
              <a:gd name="connsiteY490" fmla="*/ 3828694 h 12192000"/>
              <a:gd name="connsiteX491" fmla="*/ 1447494 w 6858001"/>
              <a:gd name="connsiteY491" fmla="*/ 3828694 h 12192000"/>
              <a:gd name="connsiteX492" fmla="*/ 1447494 w 6858001"/>
              <a:gd name="connsiteY492" fmla="*/ 2950570 h 12192000"/>
              <a:gd name="connsiteX493" fmla="*/ 1213966 w 6858001"/>
              <a:gd name="connsiteY493" fmla="*/ 2950570 h 12192000"/>
              <a:gd name="connsiteX494" fmla="*/ 1213966 w 6858001"/>
              <a:gd name="connsiteY494" fmla="*/ 3380816 h 12192000"/>
              <a:gd name="connsiteX495" fmla="*/ 1447494 w 6858001"/>
              <a:gd name="connsiteY495" fmla="*/ 3380816 h 12192000"/>
              <a:gd name="connsiteX496" fmla="*/ 1447494 w 6858001"/>
              <a:gd name="connsiteY496" fmla="*/ 2502785 h 12192000"/>
              <a:gd name="connsiteX497" fmla="*/ 1213966 w 6858001"/>
              <a:gd name="connsiteY497" fmla="*/ 2502785 h 12192000"/>
              <a:gd name="connsiteX498" fmla="*/ 1213966 w 6858001"/>
              <a:gd name="connsiteY498" fmla="*/ 2933126 h 12192000"/>
              <a:gd name="connsiteX499" fmla="*/ 1447494 w 6858001"/>
              <a:gd name="connsiteY499" fmla="*/ 2933126 h 12192000"/>
              <a:gd name="connsiteX500" fmla="*/ 1447494 w 6858001"/>
              <a:gd name="connsiteY500" fmla="*/ 2055003 h 12192000"/>
              <a:gd name="connsiteX501" fmla="*/ 1213966 w 6858001"/>
              <a:gd name="connsiteY501" fmla="*/ 2055003 h 12192000"/>
              <a:gd name="connsiteX502" fmla="*/ 1213966 w 6858001"/>
              <a:gd name="connsiteY502" fmla="*/ 2485341 h 12192000"/>
              <a:gd name="connsiteX503" fmla="*/ 1447494 w 6858001"/>
              <a:gd name="connsiteY503" fmla="*/ 2485341 h 12192000"/>
              <a:gd name="connsiteX504" fmla="*/ 1447494 w 6858001"/>
              <a:gd name="connsiteY504" fmla="*/ 1607217 h 12192000"/>
              <a:gd name="connsiteX505" fmla="*/ 1213966 w 6858001"/>
              <a:gd name="connsiteY505" fmla="*/ 1607217 h 12192000"/>
              <a:gd name="connsiteX506" fmla="*/ 1213966 w 6858001"/>
              <a:gd name="connsiteY506" fmla="*/ 2037559 h 12192000"/>
              <a:gd name="connsiteX507" fmla="*/ 1447494 w 6858001"/>
              <a:gd name="connsiteY507" fmla="*/ 2037559 h 12192000"/>
              <a:gd name="connsiteX508" fmla="*/ 1447494 w 6858001"/>
              <a:gd name="connsiteY508" fmla="*/ 1159435 h 12192000"/>
              <a:gd name="connsiteX509" fmla="*/ 1213966 w 6858001"/>
              <a:gd name="connsiteY509" fmla="*/ 1159435 h 12192000"/>
              <a:gd name="connsiteX510" fmla="*/ 1213966 w 6858001"/>
              <a:gd name="connsiteY510" fmla="*/ 1589773 h 12192000"/>
              <a:gd name="connsiteX511" fmla="*/ 1447494 w 6858001"/>
              <a:gd name="connsiteY511" fmla="*/ 1589773 h 12192000"/>
              <a:gd name="connsiteX512" fmla="*/ 1447494 w 6858001"/>
              <a:gd name="connsiteY512" fmla="*/ 711648 h 12192000"/>
              <a:gd name="connsiteX513" fmla="*/ 1213966 w 6858001"/>
              <a:gd name="connsiteY513" fmla="*/ 711648 h 12192000"/>
              <a:gd name="connsiteX514" fmla="*/ 1213966 w 6858001"/>
              <a:gd name="connsiteY514" fmla="*/ 1141991 h 12192000"/>
              <a:gd name="connsiteX515" fmla="*/ 1447494 w 6858001"/>
              <a:gd name="connsiteY515" fmla="*/ 1141991 h 12192000"/>
              <a:gd name="connsiteX516" fmla="*/ 1447494 w 6858001"/>
              <a:gd name="connsiteY516" fmla="*/ 263864 h 12192000"/>
              <a:gd name="connsiteX517" fmla="*/ 1213966 w 6858001"/>
              <a:gd name="connsiteY517" fmla="*/ 263864 h 12192000"/>
              <a:gd name="connsiteX518" fmla="*/ 1213966 w 6858001"/>
              <a:gd name="connsiteY518" fmla="*/ 694204 h 12192000"/>
              <a:gd name="connsiteX519" fmla="*/ 1447494 w 6858001"/>
              <a:gd name="connsiteY519" fmla="*/ 694204 h 12192000"/>
              <a:gd name="connsiteX520" fmla="*/ 1698893 w 6858001"/>
              <a:gd name="connsiteY520" fmla="*/ 11458467 h 12192000"/>
              <a:gd name="connsiteX521" fmla="*/ 1465365 w 6858001"/>
              <a:gd name="connsiteY521" fmla="*/ 11458467 h 12192000"/>
              <a:gd name="connsiteX522" fmla="*/ 1465365 w 6858001"/>
              <a:gd name="connsiteY522" fmla="*/ 11888805 h 12192000"/>
              <a:gd name="connsiteX523" fmla="*/ 1698893 w 6858001"/>
              <a:gd name="connsiteY523" fmla="*/ 11888805 h 12192000"/>
              <a:gd name="connsiteX524" fmla="*/ 1698893 w 6858001"/>
              <a:gd name="connsiteY524" fmla="*/ 11010682 h 12192000"/>
              <a:gd name="connsiteX525" fmla="*/ 1465365 w 6858001"/>
              <a:gd name="connsiteY525" fmla="*/ 11010681 h 12192000"/>
              <a:gd name="connsiteX526" fmla="*/ 1465365 w 6858001"/>
              <a:gd name="connsiteY526" fmla="*/ 11441023 h 12192000"/>
              <a:gd name="connsiteX527" fmla="*/ 1698893 w 6858001"/>
              <a:gd name="connsiteY527" fmla="*/ 11441023 h 12192000"/>
              <a:gd name="connsiteX528" fmla="*/ 1698893 w 6858001"/>
              <a:gd name="connsiteY528" fmla="*/ 10562897 h 12192000"/>
              <a:gd name="connsiteX529" fmla="*/ 1465365 w 6858001"/>
              <a:gd name="connsiteY529" fmla="*/ 10562897 h 12192000"/>
              <a:gd name="connsiteX530" fmla="*/ 1465365 w 6858001"/>
              <a:gd name="connsiteY530" fmla="*/ 10993237 h 12192000"/>
              <a:gd name="connsiteX531" fmla="*/ 1698893 w 6858001"/>
              <a:gd name="connsiteY531" fmla="*/ 10993237 h 12192000"/>
              <a:gd name="connsiteX532" fmla="*/ 1698893 w 6858001"/>
              <a:gd name="connsiteY532" fmla="*/ 10115114 h 12192000"/>
              <a:gd name="connsiteX533" fmla="*/ 1465365 w 6858001"/>
              <a:gd name="connsiteY533" fmla="*/ 10115113 h 12192000"/>
              <a:gd name="connsiteX534" fmla="*/ 1465365 w 6858001"/>
              <a:gd name="connsiteY534" fmla="*/ 10545453 h 12192000"/>
              <a:gd name="connsiteX535" fmla="*/ 1698893 w 6858001"/>
              <a:gd name="connsiteY535" fmla="*/ 10545454 h 12192000"/>
              <a:gd name="connsiteX536" fmla="*/ 1698893 w 6858001"/>
              <a:gd name="connsiteY536" fmla="*/ 9667329 h 12192000"/>
              <a:gd name="connsiteX537" fmla="*/ 1465365 w 6858001"/>
              <a:gd name="connsiteY537" fmla="*/ 9667329 h 12192000"/>
              <a:gd name="connsiteX538" fmla="*/ 1465365 w 6858001"/>
              <a:gd name="connsiteY538" fmla="*/ 10097669 h 12192000"/>
              <a:gd name="connsiteX539" fmla="*/ 1698893 w 6858001"/>
              <a:gd name="connsiteY539" fmla="*/ 10097669 h 12192000"/>
              <a:gd name="connsiteX540" fmla="*/ 1698893 w 6858001"/>
              <a:gd name="connsiteY540" fmla="*/ 9219546 h 12192000"/>
              <a:gd name="connsiteX541" fmla="*/ 1465365 w 6858001"/>
              <a:gd name="connsiteY541" fmla="*/ 9219546 h 12192000"/>
              <a:gd name="connsiteX542" fmla="*/ 1465365 w 6858001"/>
              <a:gd name="connsiteY542" fmla="*/ 9649886 h 12192000"/>
              <a:gd name="connsiteX543" fmla="*/ 1698893 w 6858001"/>
              <a:gd name="connsiteY543" fmla="*/ 9649886 h 12192000"/>
              <a:gd name="connsiteX544" fmla="*/ 1698893 w 6858001"/>
              <a:gd name="connsiteY544" fmla="*/ 8771761 h 12192000"/>
              <a:gd name="connsiteX545" fmla="*/ 1465365 w 6858001"/>
              <a:gd name="connsiteY545" fmla="*/ 8771761 h 12192000"/>
              <a:gd name="connsiteX546" fmla="*/ 1465365 w 6858001"/>
              <a:gd name="connsiteY546" fmla="*/ 9202101 h 12192000"/>
              <a:gd name="connsiteX547" fmla="*/ 1698893 w 6858001"/>
              <a:gd name="connsiteY547" fmla="*/ 9202102 h 12192000"/>
              <a:gd name="connsiteX548" fmla="*/ 1698893 w 6858001"/>
              <a:gd name="connsiteY548" fmla="*/ 8323978 h 12192000"/>
              <a:gd name="connsiteX549" fmla="*/ 1465365 w 6858001"/>
              <a:gd name="connsiteY549" fmla="*/ 8323978 h 12192000"/>
              <a:gd name="connsiteX550" fmla="*/ 1465365 w 6858001"/>
              <a:gd name="connsiteY550" fmla="*/ 8754317 h 12192000"/>
              <a:gd name="connsiteX551" fmla="*/ 1698893 w 6858001"/>
              <a:gd name="connsiteY551" fmla="*/ 8754317 h 12192000"/>
              <a:gd name="connsiteX552" fmla="*/ 1698893 w 6858001"/>
              <a:gd name="connsiteY552" fmla="*/ 7876194 h 12192000"/>
              <a:gd name="connsiteX553" fmla="*/ 1465365 w 6858001"/>
              <a:gd name="connsiteY553" fmla="*/ 7876194 h 12192000"/>
              <a:gd name="connsiteX554" fmla="*/ 1465365 w 6858001"/>
              <a:gd name="connsiteY554" fmla="*/ 8306534 h 12192000"/>
              <a:gd name="connsiteX555" fmla="*/ 1698893 w 6858001"/>
              <a:gd name="connsiteY555" fmla="*/ 8306534 h 12192000"/>
              <a:gd name="connsiteX556" fmla="*/ 1698894 w 6858001"/>
              <a:gd name="connsiteY556" fmla="*/ 7428409 h 12192000"/>
              <a:gd name="connsiteX557" fmla="*/ 1465366 w 6858001"/>
              <a:gd name="connsiteY557" fmla="*/ 7428409 h 12192000"/>
              <a:gd name="connsiteX558" fmla="*/ 1465365 w 6858001"/>
              <a:gd name="connsiteY558" fmla="*/ 7858750 h 12192000"/>
              <a:gd name="connsiteX559" fmla="*/ 1698893 w 6858001"/>
              <a:gd name="connsiteY559" fmla="*/ 7858750 h 12192000"/>
              <a:gd name="connsiteX560" fmla="*/ 1698894 w 6858001"/>
              <a:gd name="connsiteY560" fmla="*/ 6980625 h 12192000"/>
              <a:gd name="connsiteX561" fmla="*/ 1465366 w 6858001"/>
              <a:gd name="connsiteY561" fmla="*/ 6980625 h 12192000"/>
              <a:gd name="connsiteX562" fmla="*/ 1465366 w 6858001"/>
              <a:gd name="connsiteY562" fmla="*/ 7410965 h 12192000"/>
              <a:gd name="connsiteX563" fmla="*/ 1698894 w 6858001"/>
              <a:gd name="connsiteY563" fmla="*/ 7410965 h 12192000"/>
              <a:gd name="connsiteX564" fmla="*/ 1698894 w 6858001"/>
              <a:gd name="connsiteY564" fmla="*/ 6532841 h 12192000"/>
              <a:gd name="connsiteX565" fmla="*/ 1465366 w 6858001"/>
              <a:gd name="connsiteY565" fmla="*/ 6532841 h 12192000"/>
              <a:gd name="connsiteX566" fmla="*/ 1465366 w 6858001"/>
              <a:gd name="connsiteY566" fmla="*/ 6963181 h 12192000"/>
              <a:gd name="connsiteX567" fmla="*/ 1698894 w 6858001"/>
              <a:gd name="connsiteY567" fmla="*/ 6963181 h 12192000"/>
              <a:gd name="connsiteX568" fmla="*/ 1698894 w 6858001"/>
              <a:gd name="connsiteY568" fmla="*/ 6085057 h 12192000"/>
              <a:gd name="connsiteX569" fmla="*/ 1465366 w 6858001"/>
              <a:gd name="connsiteY569" fmla="*/ 6085057 h 12192000"/>
              <a:gd name="connsiteX570" fmla="*/ 1465366 w 6858001"/>
              <a:gd name="connsiteY570" fmla="*/ 6515397 h 12192000"/>
              <a:gd name="connsiteX571" fmla="*/ 1698894 w 6858001"/>
              <a:gd name="connsiteY571" fmla="*/ 6515397 h 12192000"/>
              <a:gd name="connsiteX572" fmla="*/ 1698894 w 6858001"/>
              <a:gd name="connsiteY572" fmla="*/ 5637273 h 12192000"/>
              <a:gd name="connsiteX573" fmla="*/ 1465366 w 6858001"/>
              <a:gd name="connsiteY573" fmla="*/ 5637273 h 12192000"/>
              <a:gd name="connsiteX574" fmla="*/ 1465366 w 6858001"/>
              <a:gd name="connsiteY574" fmla="*/ 6067613 h 12192000"/>
              <a:gd name="connsiteX575" fmla="*/ 1698894 w 6858001"/>
              <a:gd name="connsiteY575" fmla="*/ 6067613 h 12192000"/>
              <a:gd name="connsiteX576" fmla="*/ 1698894 w 6858001"/>
              <a:gd name="connsiteY576" fmla="*/ 5189489 h 12192000"/>
              <a:gd name="connsiteX577" fmla="*/ 1465366 w 6858001"/>
              <a:gd name="connsiteY577" fmla="*/ 5189489 h 12192000"/>
              <a:gd name="connsiteX578" fmla="*/ 1465366 w 6858001"/>
              <a:gd name="connsiteY578" fmla="*/ 5619829 h 12192000"/>
              <a:gd name="connsiteX579" fmla="*/ 1698894 w 6858001"/>
              <a:gd name="connsiteY579" fmla="*/ 5619829 h 12192000"/>
              <a:gd name="connsiteX580" fmla="*/ 1698894 w 6858001"/>
              <a:gd name="connsiteY580" fmla="*/ 4741705 h 12192000"/>
              <a:gd name="connsiteX581" fmla="*/ 1465366 w 6858001"/>
              <a:gd name="connsiteY581" fmla="*/ 4741705 h 12192000"/>
              <a:gd name="connsiteX582" fmla="*/ 1465366 w 6858001"/>
              <a:gd name="connsiteY582" fmla="*/ 5172045 h 12192000"/>
              <a:gd name="connsiteX583" fmla="*/ 1698894 w 6858001"/>
              <a:gd name="connsiteY583" fmla="*/ 5172045 h 12192000"/>
              <a:gd name="connsiteX584" fmla="*/ 1698894 w 6858001"/>
              <a:gd name="connsiteY584" fmla="*/ 4293920 h 12192000"/>
              <a:gd name="connsiteX585" fmla="*/ 1465366 w 6858001"/>
              <a:gd name="connsiteY585" fmla="*/ 4293920 h 12192000"/>
              <a:gd name="connsiteX586" fmla="*/ 1465366 w 6858001"/>
              <a:gd name="connsiteY586" fmla="*/ 4724261 h 12192000"/>
              <a:gd name="connsiteX587" fmla="*/ 1698894 w 6858001"/>
              <a:gd name="connsiteY587" fmla="*/ 4724261 h 12192000"/>
              <a:gd name="connsiteX588" fmla="*/ 1698894 w 6858001"/>
              <a:gd name="connsiteY588" fmla="*/ 3846138 h 12192000"/>
              <a:gd name="connsiteX589" fmla="*/ 1465366 w 6858001"/>
              <a:gd name="connsiteY589" fmla="*/ 3846138 h 12192000"/>
              <a:gd name="connsiteX590" fmla="*/ 1465366 w 6858001"/>
              <a:gd name="connsiteY590" fmla="*/ 4276476 h 12192000"/>
              <a:gd name="connsiteX591" fmla="*/ 1698894 w 6858001"/>
              <a:gd name="connsiteY591" fmla="*/ 4276476 h 12192000"/>
              <a:gd name="connsiteX592" fmla="*/ 1698894 w 6858001"/>
              <a:gd name="connsiteY592" fmla="*/ 3398261 h 12192000"/>
              <a:gd name="connsiteX593" fmla="*/ 1465366 w 6858001"/>
              <a:gd name="connsiteY593" fmla="*/ 3398261 h 12192000"/>
              <a:gd name="connsiteX594" fmla="*/ 1465366 w 6858001"/>
              <a:gd name="connsiteY594" fmla="*/ 3828694 h 12192000"/>
              <a:gd name="connsiteX595" fmla="*/ 1698894 w 6858001"/>
              <a:gd name="connsiteY595" fmla="*/ 3828694 h 12192000"/>
              <a:gd name="connsiteX596" fmla="*/ 1698894 w 6858001"/>
              <a:gd name="connsiteY596" fmla="*/ 2950570 h 12192000"/>
              <a:gd name="connsiteX597" fmla="*/ 1465366 w 6858001"/>
              <a:gd name="connsiteY597" fmla="*/ 2950570 h 12192000"/>
              <a:gd name="connsiteX598" fmla="*/ 1465366 w 6858001"/>
              <a:gd name="connsiteY598" fmla="*/ 3380816 h 12192000"/>
              <a:gd name="connsiteX599" fmla="*/ 1698894 w 6858001"/>
              <a:gd name="connsiteY599" fmla="*/ 3380816 h 12192000"/>
              <a:gd name="connsiteX600" fmla="*/ 1698894 w 6858001"/>
              <a:gd name="connsiteY600" fmla="*/ 2502785 h 12192000"/>
              <a:gd name="connsiteX601" fmla="*/ 1465366 w 6858001"/>
              <a:gd name="connsiteY601" fmla="*/ 2502785 h 12192000"/>
              <a:gd name="connsiteX602" fmla="*/ 1465366 w 6858001"/>
              <a:gd name="connsiteY602" fmla="*/ 2933126 h 12192000"/>
              <a:gd name="connsiteX603" fmla="*/ 1698894 w 6858001"/>
              <a:gd name="connsiteY603" fmla="*/ 2933126 h 12192000"/>
              <a:gd name="connsiteX604" fmla="*/ 1698894 w 6858001"/>
              <a:gd name="connsiteY604" fmla="*/ 2055003 h 12192000"/>
              <a:gd name="connsiteX605" fmla="*/ 1465366 w 6858001"/>
              <a:gd name="connsiteY605" fmla="*/ 2055003 h 12192000"/>
              <a:gd name="connsiteX606" fmla="*/ 1465366 w 6858001"/>
              <a:gd name="connsiteY606" fmla="*/ 2485341 h 12192000"/>
              <a:gd name="connsiteX607" fmla="*/ 1698894 w 6858001"/>
              <a:gd name="connsiteY607" fmla="*/ 2485341 h 12192000"/>
              <a:gd name="connsiteX608" fmla="*/ 1698894 w 6858001"/>
              <a:gd name="connsiteY608" fmla="*/ 1607217 h 12192000"/>
              <a:gd name="connsiteX609" fmla="*/ 1465366 w 6858001"/>
              <a:gd name="connsiteY609" fmla="*/ 1607217 h 12192000"/>
              <a:gd name="connsiteX610" fmla="*/ 1465366 w 6858001"/>
              <a:gd name="connsiteY610" fmla="*/ 2037559 h 12192000"/>
              <a:gd name="connsiteX611" fmla="*/ 1698894 w 6858001"/>
              <a:gd name="connsiteY611" fmla="*/ 2037559 h 12192000"/>
              <a:gd name="connsiteX612" fmla="*/ 1698894 w 6858001"/>
              <a:gd name="connsiteY612" fmla="*/ 1159435 h 12192000"/>
              <a:gd name="connsiteX613" fmla="*/ 1465366 w 6858001"/>
              <a:gd name="connsiteY613" fmla="*/ 1159435 h 12192000"/>
              <a:gd name="connsiteX614" fmla="*/ 1465366 w 6858001"/>
              <a:gd name="connsiteY614" fmla="*/ 1589773 h 12192000"/>
              <a:gd name="connsiteX615" fmla="*/ 1698894 w 6858001"/>
              <a:gd name="connsiteY615" fmla="*/ 1589773 h 12192000"/>
              <a:gd name="connsiteX616" fmla="*/ 1698894 w 6858001"/>
              <a:gd name="connsiteY616" fmla="*/ 711648 h 12192000"/>
              <a:gd name="connsiteX617" fmla="*/ 1465366 w 6858001"/>
              <a:gd name="connsiteY617" fmla="*/ 711648 h 12192000"/>
              <a:gd name="connsiteX618" fmla="*/ 1465366 w 6858001"/>
              <a:gd name="connsiteY618" fmla="*/ 1141991 h 12192000"/>
              <a:gd name="connsiteX619" fmla="*/ 1698894 w 6858001"/>
              <a:gd name="connsiteY619" fmla="*/ 1141991 h 12192000"/>
              <a:gd name="connsiteX620" fmla="*/ 1698894 w 6858001"/>
              <a:gd name="connsiteY620" fmla="*/ 263864 h 12192000"/>
              <a:gd name="connsiteX621" fmla="*/ 1465366 w 6858001"/>
              <a:gd name="connsiteY621" fmla="*/ 263864 h 12192000"/>
              <a:gd name="connsiteX622" fmla="*/ 1465366 w 6858001"/>
              <a:gd name="connsiteY622" fmla="*/ 694204 h 12192000"/>
              <a:gd name="connsiteX623" fmla="*/ 1698894 w 6858001"/>
              <a:gd name="connsiteY623" fmla="*/ 694204 h 12192000"/>
              <a:gd name="connsiteX624" fmla="*/ 1950293 w 6858001"/>
              <a:gd name="connsiteY624" fmla="*/ 11458468 h 12192000"/>
              <a:gd name="connsiteX625" fmla="*/ 1716765 w 6858001"/>
              <a:gd name="connsiteY625" fmla="*/ 11458467 h 12192000"/>
              <a:gd name="connsiteX626" fmla="*/ 1716765 w 6858001"/>
              <a:gd name="connsiteY626" fmla="*/ 11888805 h 12192000"/>
              <a:gd name="connsiteX627" fmla="*/ 1950293 w 6858001"/>
              <a:gd name="connsiteY627" fmla="*/ 11888806 h 12192000"/>
              <a:gd name="connsiteX628" fmla="*/ 1950293 w 6858001"/>
              <a:gd name="connsiteY628" fmla="*/ 11010683 h 12192000"/>
              <a:gd name="connsiteX629" fmla="*/ 1716765 w 6858001"/>
              <a:gd name="connsiteY629" fmla="*/ 11010682 h 12192000"/>
              <a:gd name="connsiteX630" fmla="*/ 1716765 w 6858001"/>
              <a:gd name="connsiteY630" fmla="*/ 11441023 h 12192000"/>
              <a:gd name="connsiteX631" fmla="*/ 1950293 w 6858001"/>
              <a:gd name="connsiteY631" fmla="*/ 11441024 h 12192000"/>
              <a:gd name="connsiteX632" fmla="*/ 1950293 w 6858001"/>
              <a:gd name="connsiteY632" fmla="*/ 10562899 h 12192000"/>
              <a:gd name="connsiteX633" fmla="*/ 1716765 w 6858001"/>
              <a:gd name="connsiteY633" fmla="*/ 10562897 h 12192000"/>
              <a:gd name="connsiteX634" fmla="*/ 1716765 w 6858001"/>
              <a:gd name="connsiteY634" fmla="*/ 10993237 h 12192000"/>
              <a:gd name="connsiteX635" fmla="*/ 1950293 w 6858001"/>
              <a:gd name="connsiteY635" fmla="*/ 10993239 h 12192000"/>
              <a:gd name="connsiteX636" fmla="*/ 1950293 w 6858001"/>
              <a:gd name="connsiteY636" fmla="*/ 10115115 h 12192000"/>
              <a:gd name="connsiteX637" fmla="*/ 1716765 w 6858001"/>
              <a:gd name="connsiteY637" fmla="*/ 10115114 h 12192000"/>
              <a:gd name="connsiteX638" fmla="*/ 1716765 w 6858001"/>
              <a:gd name="connsiteY638" fmla="*/ 10545454 h 12192000"/>
              <a:gd name="connsiteX639" fmla="*/ 1950293 w 6858001"/>
              <a:gd name="connsiteY639" fmla="*/ 10545455 h 12192000"/>
              <a:gd name="connsiteX640" fmla="*/ 1950293 w 6858001"/>
              <a:gd name="connsiteY640" fmla="*/ 9667331 h 12192000"/>
              <a:gd name="connsiteX641" fmla="*/ 1716765 w 6858001"/>
              <a:gd name="connsiteY641" fmla="*/ 9667329 h 12192000"/>
              <a:gd name="connsiteX642" fmla="*/ 1716765 w 6858001"/>
              <a:gd name="connsiteY642" fmla="*/ 10097669 h 12192000"/>
              <a:gd name="connsiteX643" fmla="*/ 1950293 w 6858001"/>
              <a:gd name="connsiteY643" fmla="*/ 10097671 h 12192000"/>
              <a:gd name="connsiteX644" fmla="*/ 1950293 w 6858001"/>
              <a:gd name="connsiteY644" fmla="*/ 9219547 h 12192000"/>
              <a:gd name="connsiteX645" fmla="*/ 1716765 w 6858001"/>
              <a:gd name="connsiteY645" fmla="*/ 9219546 h 12192000"/>
              <a:gd name="connsiteX646" fmla="*/ 1716765 w 6858001"/>
              <a:gd name="connsiteY646" fmla="*/ 9649886 h 12192000"/>
              <a:gd name="connsiteX647" fmla="*/ 1950293 w 6858001"/>
              <a:gd name="connsiteY647" fmla="*/ 9649887 h 12192000"/>
              <a:gd name="connsiteX648" fmla="*/ 1950293 w 6858001"/>
              <a:gd name="connsiteY648" fmla="*/ 8771763 h 12192000"/>
              <a:gd name="connsiteX649" fmla="*/ 1716765 w 6858001"/>
              <a:gd name="connsiteY649" fmla="*/ 8771762 h 12192000"/>
              <a:gd name="connsiteX650" fmla="*/ 1716765 w 6858001"/>
              <a:gd name="connsiteY650" fmla="*/ 9202102 h 12192000"/>
              <a:gd name="connsiteX651" fmla="*/ 1950293 w 6858001"/>
              <a:gd name="connsiteY651" fmla="*/ 9202103 h 12192000"/>
              <a:gd name="connsiteX652" fmla="*/ 1950293 w 6858001"/>
              <a:gd name="connsiteY652" fmla="*/ 8323978 h 12192000"/>
              <a:gd name="connsiteX653" fmla="*/ 1716765 w 6858001"/>
              <a:gd name="connsiteY653" fmla="*/ 8323978 h 12192000"/>
              <a:gd name="connsiteX654" fmla="*/ 1716765 w 6858001"/>
              <a:gd name="connsiteY654" fmla="*/ 8754317 h 12192000"/>
              <a:gd name="connsiteX655" fmla="*/ 1950293 w 6858001"/>
              <a:gd name="connsiteY655" fmla="*/ 8754319 h 12192000"/>
              <a:gd name="connsiteX656" fmla="*/ 1950293 w 6858001"/>
              <a:gd name="connsiteY656" fmla="*/ 7876194 h 12192000"/>
              <a:gd name="connsiteX657" fmla="*/ 1716765 w 6858001"/>
              <a:gd name="connsiteY657" fmla="*/ 7876194 h 12192000"/>
              <a:gd name="connsiteX658" fmla="*/ 1716765 w 6858001"/>
              <a:gd name="connsiteY658" fmla="*/ 8306534 h 12192000"/>
              <a:gd name="connsiteX659" fmla="*/ 1950293 w 6858001"/>
              <a:gd name="connsiteY659" fmla="*/ 8306534 h 12192000"/>
              <a:gd name="connsiteX660" fmla="*/ 1950294 w 6858001"/>
              <a:gd name="connsiteY660" fmla="*/ 7428409 h 12192000"/>
              <a:gd name="connsiteX661" fmla="*/ 1716766 w 6858001"/>
              <a:gd name="connsiteY661" fmla="*/ 7428409 h 12192000"/>
              <a:gd name="connsiteX662" fmla="*/ 1716765 w 6858001"/>
              <a:gd name="connsiteY662" fmla="*/ 7858750 h 12192000"/>
              <a:gd name="connsiteX663" fmla="*/ 1950293 w 6858001"/>
              <a:gd name="connsiteY663" fmla="*/ 7858750 h 12192000"/>
              <a:gd name="connsiteX664" fmla="*/ 1950294 w 6858001"/>
              <a:gd name="connsiteY664" fmla="*/ 6980625 h 12192000"/>
              <a:gd name="connsiteX665" fmla="*/ 1716766 w 6858001"/>
              <a:gd name="connsiteY665" fmla="*/ 6980625 h 12192000"/>
              <a:gd name="connsiteX666" fmla="*/ 1716766 w 6858001"/>
              <a:gd name="connsiteY666" fmla="*/ 7410965 h 12192000"/>
              <a:gd name="connsiteX667" fmla="*/ 1950294 w 6858001"/>
              <a:gd name="connsiteY667" fmla="*/ 7410965 h 12192000"/>
              <a:gd name="connsiteX668" fmla="*/ 1950294 w 6858001"/>
              <a:gd name="connsiteY668" fmla="*/ 6532841 h 12192000"/>
              <a:gd name="connsiteX669" fmla="*/ 1716766 w 6858001"/>
              <a:gd name="connsiteY669" fmla="*/ 6532841 h 12192000"/>
              <a:gd name="connsiteX670" fmla="*/ 1716766 w 6858001"/>
              <a:gd name="connsiteY670" fmla="*/ 6963181 h 12192000"/>
              <a:gd name="connsiteX671" fmla="*/ 1950294 w 6858001"/>
              <a:gd name="connsiteY671" fmla="*/ 6963181 h 12192000"/>
              <a:gd name="connsiteX672" fmla="*/ 1950294 w 6858001"/>
              <a:gd name="connsiteY672" fmla="*/ 6085057 h 12192000"/>
              <a:gd name="connsiteX673" fmla="*/ 1716766 w 6858001"/>
              <a:gd name="connsiteY673" fmla="*/ 6085057 h 12192000"/>
              <a:gd name="connsiteX674" fmla="*/ 1716766 w 6858001"/>
              <a:gd name="connsiteY674" fmla="*/ 6515397 h 12192000"/>
              <a:gd name="connsiteX675" fmla="*/ 1950294 w 6858001"/>
              <a:gd name="connsiteY675" fmla="*/ 6515397 h 12192000"/>
              <a:gd name="connsiteX676" fmla="*/ 1950294 w 6858001"/>
              <a:gd name="connsiteY676" fmla="*/ 5637273 h 12192000"/>
              <a:gd name="connsiteX677" fmla="*/ 1716766 w 6858001"/>
              <a:gd name="connsiteY677" fmla="*/ 5637273 h 12192000"/>
              <a:gd name="connsiteX678" fmla="*/ 1716766 w 6858001"/>
              <a:gd name="connsiteY678" fmla="*/ 6067613 h 12192000"/>
              <a:gd name="connsiteX679" fmla="*/ 1950294 w 6858001"/>
              <a:gd name="connsiteY679" fmla="*/ 6067613 h 12192000"/>
              <a:gd name="connsiteX680" fmla="*/ 1950294 w 6858001"/>
              <a:gd name="connsiteY680" fmla="*/ 5189489 h 12192000"/>
              <a:gd name="connsiteX681" fmla="*/ 1716766 w 6858001"/>
              <a:gd name="connsiteY681" fmla="*/ 5189489 h 12192000"/>
              <a:gd name="connsiteX682" fmla="*/ 1716766 w 6858001"/>
              <a:gd name="connsiteY682" fmla="*/ 5619829 h 12192000"/>
              <a:gd name="connsiteX683" fmla="*/ 1950294 w 6858001"/>
              <a:gd name="connsiteY683" fmla="*/ 5619829 h 12192000"/>
              <a:gd name="connsiteX684" fmla="*/ 1950294 w 6858001"/>
              <a:gd name="connsiteY684" fmla="*/ 4741705 h 12192000"/>
              <a:gd name="connsiteX685" fmla="*/ 1716766 w 6858001"/>
              <a:gd name="connsiteY685" fmla="*/ 4741705 h 12192000"/>
              <a:gd name="connsiteX686" fmla="*/ 1716766 w 6858001"/>
              <a:gd name="connsiteY686" fmla="*/ 5172045 h 12192000"/>
              <a:gd name="connsiteX687" fmla="*/ 1950294 w 6858001"/>
              <a:gd name="connsiteY687" fmla="*/ 5172045 h 12192000"/>
              <a:gd name="connsiteX688" fmla="*/ 1950294 w 6858001"/>
              <a:gd name="connsiteY688" fmla="*/ 4293920 h 12192000"/>
              <a:gd name="connsiteX689" fmla="*/ 1716766 w 6858001"/>
              <a:gd name="connsiteY689" fmla="*/ 4293920 h 12192000"/>
              <a:gd name="connsiteX690" fmla="*/ 1716766 w 6858001"/>
              <a:gd name="connsiteY690" fmla="*/ 4724261 h 12192000"/>
              <a:gd name="connsiteX691" fmla="*/ 1950294 w 6858001"/>
              <a:gd name="connsiteY691" fmla="*/ 4724261 h 12192000"/>
              <a:gd name="connsiteX692" fmla="*/ 1950294 w 6858001"/>
              <a:gd name="connsiteY692" fmla="*/ 3846138 h 12192000"/>
              <a:gd name="connsiteX693" fmla="*/ 1716766 w 6858001"/>
              <a:gd name="connsiteY693" fmla="*/ 3846138 h 12192000"/>
              <a:gd name="connsiteX694" fmla="*/ 1716766 w 6858001"/>
              <a:gd name="connsiteY694" fmla="*/ 4276476 h 12192000"/>
              <a:gd name="connsiteX695" fmla="*/ 1950294 w 6858001"/>
              <a:gd name="connsiteY695" fmla="*/ 4276476 h 12192000"/>
              <a:gd name="connsiteX696" fmla="*/ 1950294 w 6858001"/>
              <a:gd name="connsiteY696" fmla="*/ 3398261 h 12192000"/>
              <a:gd name="connsiteX697" fmla="*/ 1716766 w 6858001"/>
              <a:gd name="connsiteY697" fmla="*/ 3398261 h 12192000"/>
              <a:gd name="connsiteX698" fmla="*/ 1716766 w 6858001"/>
              <a:gd name="connsiteY698" fmla="*/ 3828694 h 12192000"/>
              <a:gd name="connsiteX699" fmla="*/ 1950294 w 6858001"/>
              <a:gd name="connsiteY699" fmla="*/ 3828694 h 12192000"/>
              <a:gd name="connsiteX700" fmla="*/ 1950294 w 6858001"/>
              <a:gd name="connsiteY700" fmla="*/ 2950570 h 12192000"/>
              <a:gd name="connsiteX701" fmla="*/ 1716766 w 6858001"/>
              <a:gd name="connsiteY701" fmla="*/ 2950570 h 12192000"/>
              <a:gd name="connsiteX702" fmla="*/ 1716766 w 6858001"/>
              <a:gd name="connsiteY702" fmla="*/ 3380816 h 12192000"/>
              <a:gd name="connsiteX703" fmla="*/ 1950294 w 6858001"/>
              <a:gd name="connsiteY703" fmla="*/ 3380816 h 12192000"/>
              <a:gd name="connsiteX704" fmla="*/ 1950294 w 6858001"/>
              <a:gd name="connsiteY704" fmla="*/ 2502785 h 12192000"/>
              <a:gd name="connsiteX705" fmla="*/ 1716766 w 6858001"/>
              <a:gd name="connsiteY705" fmla="*/ 2502785 h 12192000"/>
              <a:gd name="connsiteX706" fmla="*/ 1716766 w 6858001"/>
              <a:gd name="connsiteY706" fmla="*/ 2933126 h 12192000"/>
              <a:gd name="connsiteX707" fmla="*/ 1950294 w 6858001"/>
              <a:gd name="connsiteY707" fmla="*/ 2933126 h 12192000"/>
              <a:gd name="connsiteX708" fmla="*/ 1950294 w 6858001"/>
              <a:gd name="connsiteY708" fmla="*/ 2055003 h 12192000"/>
              <a:gd name="connsiteX709" fmla="*/ 1716766 w 6858001"/>
              <a:gd name="connsiteY709" fmla="*/ 2055003 h 12192000"/>
              <a:gd name="connsiteX710" fmla="*/ 1716766 w 6858001"/>
              <a:gd name="connsiteY710" fmla="*/ 2485341 h 12192000"/>
              <a:gd name="connsiteX711" fmla="*/ 1950294 w 6858001"/>
              <a:gd name="connsiteY711" fmla="*/ 2485341 h 12192000"/>
              <a:gd name="connsiteX712" fmla="*/ 1950294 w 6858001"/>
              <a:gd name="connsiteY712" fmla="*/ 1607217 h 12192000"/>
              <a:gd name="connsiteX713" fmla="*/ 1716766 w 6858001"/>
              <a:gd name="connsiteY713" fmla="*/ 1607217 h 12192000"/>
              <a:gd name="connsiteX714" fmla="*/ 1716766 w 6858001"/>
              <a:gd name="connsiteY714" fmla="*/ 2037559 h 12192000"/>
              <a:gd name="connsiteX715" fmla="*/ 1950294 w 6858001"/>
              <a:gd name="connsiteY715" fmla="*/ 2037559 h 12192000"/>
              <a:gd name="connsiteX716" fmla="*/ 1950294 w 6858001"/>
              <a:gd name="connsiteY716" fmla="*/ 1159435 h 12192000"/>
              <a:gd name="connsiteX717" fmla="*/ 1716766 w 6858001"/>
              <a:gd name="connsiteY717" fmla="*/ 1159435 h 12192000"/>
              <a:gd name="connsiteX718" fmla="*/ 1716766 w 6858001"/>
              <a:gd name="connsiteY718" fmla="*/ 1589773 h 12192000"/>
              <a:gd name="connsiteX719" fmla="*/ 1950294 w 6858001"/>
              <a:gd name="connsiteY719" fmla="*/ 1589773 h 12192000"/>
              <a:gd name="connsiteX720" fmla="*/ 1950294 w 6858001"/>
              <a:gd name="connsiteY720" fmla="*/ 711648 h 12192000"/>
              <a:gd name="connsiteX721" fmla="*/ 1716766 w 6858001"/>
              <a:gd name="connsiteY721" fmla="*/ 711648 h 12192000"/>
              <a:gd name="connsiteX722" fmla="*/ 1716766 w 6858001"/>
              <a:gd name="connsiteY722" fmla="*/ 1141991 h 12192000"/>
              <a:gd name="connsiteX723" fmla="*/ 1950294 w 6858001"/>
              <a:gd name="connsiteY723" fmla="*/ 1141991 h 12192000"/>
              <a:gd name="connsiteX724" fmla="*/ 1950294 w 6858001"/>
              <a:gd name="connsiteY724" fmla="*/ 263864 h 12192000"/>
              <a:gd name="connsiteX725" fmla="*/ 1716766 w 6858001"/>
              <a:gd name="connsiteY725" fmla="*/ 263864 h 12192000"/>
              <a:gd name="connsiteX726" fmla="*/ 1716766 w 6858001"/>
              <a:gd name="connsiteY726" fmla="*/ 694204 h 12192000"/>
              <a:gd name="connsiteX727" fmla="*/ 1950294 w 6858001"/>
              <a:gd name="connsiteY727" fmla="*/ 694204 h 12192000"/>
              <a:gd name="connsiteX728" fmla="*/ 2201693 w 6858001"/>
              <a:gd name="connsiteY728" fmla="*/ 11458468 h 12192000"/>
              <a:gd name="connsiteX729" fmla="*/ 1968165 w 6858001"/>
              <a:gd name="connsiteY729" fmla="*/ 11458468 h 12192000"/>
              <a:gd name="connsiteX730" fmla="*/ 1968165 w 6858001"/>
              <a:gd name="connsiteY730" fmla="*/ 11888806 h 12192000"/>
              <a:gd name="connsiteX731" fmla="*/ 2201693 w 6858001"/>
              <a:gd name="connsiteY731" fmla="*/ 11888806 h 12192000"/>
              <a:gd name="connsiteX732" fmla="*/ 2201693 w 6858001"/>
              <a:gd name="connsiteY732" fmla="*/ 11010683 h 12192000"/>
              <a:gd name="connsiteX733" fmla="*/ 1968165 w 6858001"/>
              <a:gd name="connsiteY733" fmla="*/ 11010683 h 12192000"/>
              <a:gd name="connsiteX734" fmla="*/ 1968165 w 6858001"/>
              <a:gd name="connsiteY734" fmla="*/ 11441024 h 12192000"/>
              <a:gd name="connsiteX735" fmla="*/ 2201693 w 6858001"/>
              <a:gd name="connsiteY735" fmla="*/ 11441024 h 12192000"/>
              <a:gd name="connsiteX736" fmla="*/ 2201693 w 6858001"/>
              <a:gd name="connsiteY736" fmla="*/ 10562899 h 12192000"/>
              <a:gd name="connsiteX737" fmla="*/ 1968165 w 6858001"/>
              <a:gd name="connsiteY737" fmla="*/ 10562899 h 12192000"/>
              <a:gd name="connsiteX738" fmla="*/ 1968165 w 6858001"/>
              <a:gd name="connsiteY738" fmla="*/ 10993239 h 12192000"/>
              <a:gd name="connsiteX739" fmla="*/ 2201693 w 6858001"/>
              <a:gd name="connsiteY739" fmla="*/ 10993239 h 12192000"/>
              <a:gd name="connsiteX740" fmla="*/ 2201693 w 6858001"/>
              <a:gd name="connsiteY740" fmla="*/ 10115115 h 12192000"/>
              <a:gd name="connsiteX741" fmla="*/ 1968165 w 6858001"/>
              <a:gd name="connsiteY741" fmla="*/ 10115115 h 12192000"/>
              <a:gd name="connsiteX742" fmla="*/ 1968165 w 6858001"/>
              <a:gd name="connsiteY742" fmla="*/ 10545455 h 12192000"/>
              <a:gd name="connsiteX743" fmla="*/ 2201693 w 6858001"/>
              <a:gd name="connsiteY743" fmla="*/ 10545455 h 12192000"/>
              <a:gd name="connsiteX744" fmla="*/ 2201693 w 6858001"/>
              <a:gd name="connsiteY744" fmla="*/ 9667331 h 12192000"/>
              <a:gd name="connsiteX745" fmla="*/ 1968165 w 6858001"/>
              <a:gd name="connsiteY745" fmla="*/ 9667331 h 12192000"/>
              <a:gd name="connsiteX746" fmla="*/ 1968165 w 6858001"/>
              <a:gd name="connsiteY746" fmla="*/ 10097671 h 12192000"/>
              <a:gd name="connsiteX747" fmla="*/ 2201693 w 6858001"/>
              <a:gd name="connsiteY747" fmla="*/ 10097671 h 12192000"/>
              <a:gd name="connsiteX748" fmla="*/ 2201693 w 6858001"/>
              <a:gd name="connsiteY748" fmla="*/ 9219547 h 12192000"/>
              <a:gd name="connsiteX749" fmla="*/ 1968165 w 6858001"/>
              <a:gd name="connsiteY749" fmla="*/ 9219547 h 12192000"/>
              <a:gd name="connsiteX750" fmla="*/ 1968165 w 6858001"/>
              <a:gd name="connsiteY750" fmla="*/ 9649887 h 12192000"/>
              <a:gd name="connsiteX751" fmla="*/ 2201693 w 6858001"/>
              <a:gd name="connsiteY751" fmla="*/ 9649887 h 12192000"/>
              <a:gd name="connsiteX752" fmla="*/ 2201693 w 6858001"/>
              <a:gd name="connsiteY752" fmla="*/ 8771763 h 12192000"/>
              <a:gd name="connsiteX753" fmla="*/ 1968165 w 6858001"/>
              <a:gd name="connsiteY753" fmla="*/ 8771763 h 12192000"/>
              <a:gd name="connsiteX754" fmla="*/ 1968165 w 6858001"/>
              <a:gd name="connsiteY754" fmla="*/ 9202103 h 12192000"/>
              <a:gd name="connsiteX755" fmla="*/ 2201693 w 6858001"/>
              <a:gd name="connsiteY755" fmla="*/ 9202103 h 12192000"/>
              <a:gd name="connsiteX756" fmla="*/ 2201693 w 6858001"/>
              <a:gd name="connsiteY756" fmla="*/ 8323978 h 12192000"/>
              <a:gd name="connsiteX757" fmla="*/ 1968165 w 6858001"/>
              <a:gd name="connsiteY757" fmla="*/ 8323978 h 12192000"/>
              <a:gd name="connsiteX758" fmla="*/ 1968165 w 6858001"/>
              <a:gd name="connsiteY758" fmla="*/ 8754319 h 12192000"/>
              <a:gd name="connsiteX759" fmla="*/ 2201693 w 6858001"/>
              <a:gd name="connsiteY759" fmla="*/ 8754319 h 12192000"/>
              <a:gd name="connsiteX760" fmla="*/ 2201693 w 6858001"/>
              <a:gd name="connsiteY760" fmla="*/ 7876194 h 12192000"/>
              <a:gd name="connsiteX761" fmla="*/ 1968165 w 6858001"/>
              <a:gd name="connsiteY761" fmla="*/ 7876194 h 12192000"/>
              <a:gd name="connsiteX762" fmla="*/ 1968165 w 6858001"/>
              <a:gd name="connsiteY762" fmla="*/ 8306534 h 12192000"/>
              <a:gd name="connsiteX763" fmla="*/ 2201693 w 6858001"/>
              <a:gd name="connsiteY763" fmla="*/ 8306534 h 12192000"/>
              <a:gd name="connsiteX764" fmla="*/ 2201694 w 6858001"/>
              <a:gd name="connsiteY764" fmla="*/ 7428409 h 12192000"/>
              <a:gd name="connsiteX765" fmla="*/ 1968166 w 6858001"/>
              <a:gd name="connsiteY765" fmla="*/ 7428409 h 12192000"/>
              <a:gd name="connsiteX766" fmla="*/ 1968165 w 6858001"/>
              <a:gd name="connsiteY766" fmla="*/ 7858750 h 12192000"/>
              <a:gd name="connsiteX767" fmla="*/ 2201693 w 6858001"/>
              <a:gd name="connsiteY767" fmla="*/ 7858750 h 12192000"/>
              <a:gd name="connsiteX768" fmla="*/ 2201694 w 6858001"/>
              <a:gd name="connsiteY768" fmla="*/ 6980625 h 12192000"/>
              <a:gd name="connsiteX769" fmla="*/ 1968166 w 6858001"/>
              <a:gd name="connsiteY769" fmla="*/ 6980625 h 12192000"/>
              <a:gd name="connsiteX770" fmla="*/ 1968166 w 6858001"/>
              <a:gd name="connsiteY770" fmla="*/ 7410965 h 12192000"/>
              <a:gd name="connsiteX771" fmla="*/ 2201694 w 6858001"/>
              <a:gd name="connsiteY771" fmla="*/ 7410965 h 12192000"/>
              <a:gd name="connsiteX772" fmla="*/ 2201694 w 6858001"/>
              <a:gd name="connsiteY772" fmla="*/ 6532841 h 12192000"/>
              <a:gd name="connsiteX773" fmla="*/ 1968166 w 6858001"/>
              <a:gd name="connsiteY773" fmla="*/ 6532841 h 12192000"/>
              <a:gd name="connsiteX774" fmla="*/ 1968166 w 6858001"/>
              <a:gd name="connsiteY774" fmla="*/ 6963181 h 12192000"/>
              <a:gd name="connsiteX775" fmla="*/ 2201694 w 6858001"/>
              <a:gd name="connsiteY775" fmla="*/ 6963181 h 12192000"/>
              <a:gd name="connsiteX776" fmla="*/ 2201694 w 6858001"/>
              <a:gd name="connsiteY776" fmla="*/ 6085057 h 12192000"/>
              <a:gd name="connsiteX777" fmla="*/ 1968166 w 6858001"/>
              <a:gd name="connsiteY777" fmla="*/ 6085057 h 12192000"/>
              <a:gd name="connsiteX778" fmla="*/ 1968166 w 6858001"/>
              <a:gd name="connsiteY778" fmla="*/ 6515397 h 12192000"/>
              <a:gd name="connsiteX779" fmla="*/ 2201694 w 6858001"/>
              <a:gd name="connsiteY779" fmla="*/ 6515397 h 12192000"/>
              <a:gd name="connsiteX780" fmla="*/ 2201694 w 6858001"/>
              <a:gd name="connsiteY780" fmla="*/ 5637273 h 12192000"/>
              <a:gd name="connsiteX781" fmla="*/ 1968166 w 6858001"/>
              <a:gd name="connsiteY781" fmla="*/ 5637273 h 12192000"/>
              <a:gd name="connsiteX782" fmla="*/ 1968166 w 6858001"/>
              <a:gd name="connsiteY782" fmla="*/ 6067613 h 12192000"/>
              <a:gd name="connsiteX783" fmla="*/ 2201694 w 6858001"/>
              <a:gd name="connsiteY783" fmla="*/ 6067613 h 12192000"/>
              <a:gd name="connsiteX784" fmla="*/ 2201694 w 6858001"/>
              <a:gd name="connsiteY784" fmla="*/ 5189489 h 12192000"/>
              <a:gd name="connsiteX785" fmla="*/ 1968166 w 6858001"/>
              <a:gd name="connsiteY785" fmla="*/ 5189489 h 12192000"/>
              <a:gd name="connsiteX786" fmla="*/ 1968166 w 6858001"/>
              <a:gd name="connsiteY786" fmla="*/ 5619829 h 12192000"/>
              <a:gd name="connsiteX787" fmla="*/ 2201694 w 6858001"/>
              <a:gd name="connsiteY787" fmla="*/ 5619829 h 12192000"/>
              <a:gd name="connsiteX788" fmla="*/ 2201694 w 6858001"/>
              <a:gd name="connsiteY788" fmla="*/ 4741705 h 12192000"/>
              <a:gd name="connsiteX789" fmla="*/ 1968166 w 6858001"/>
              <a:gd name="connsiteY789" fmla="*/ 4741705 h 12192000"/>
              <a:gd name="connsiteX790" fmla="*/ 1968166 w 6858001"/>
              <a:gd name="connsiteY790" fmla="*/ 5172045 h 12192000"/>
              <a:gd name="connsiteX791" fmla="*/ 2201694 w 6858001"/>
              <a:gd name="connsiteY791" fmla="*/ 5172045 h 12192000"/>
              <a:gd name="connsiteX792" fmla="*/ 2201694 w 6858001"/>
              <a:gd name="connsiteY792" fmla="*/ 4293920 h 12192000"/>
              <a:gd name="connsiteX793" fmla="*/ 1968166 w 6858001"/>
              <a:gd name="connsiteY793" fmla="*/ 4293920 h 12192000"/>
              <a:gd name="connsiteX794" fmla="*/ 1968166 w 6858001"/>
              <a:gd name="connsiteY794" fmla="*/ 4724261 h 12192000"/>
              <a:gd name="connsiteX795" fmla="*/ 2201694 w 6858001"/>
              <a:gd name="connsiteY795" fmla="*/ 4724261 h 12192000"/>
              <a:gd name="connsiteX796" fmla="*/ 2201694 w 6858001"/>
              <a:gd name="connsiteY796" fmla="*/ 3846138 h 12192000"/>
              <a:gd name="connsiteX797" fmla="*/ 1968166 w 6858001"/>
              <a:gd name="connsiteY797" fmla="*/ 3846138 h 12192000"/>
              <a:gd name="connsiteX798" fmla="*/ 1968166 w 6858001"/>
              <a:gd name="connsiteY798" fmla="*/ 4276476 h 12192000"/>
              <a:gd name="connsiteX799" fmla="*/ 2201694 w 6858001"/>
              <a:gd name="connsiteY799" fmla="*/ 4276476 h 12192000"/>
              <a:gd name="connsiteX800" fmla="*/ 2201694 w 6858001"/>
              <a:gd name="connsiteY800" fmla="*/ 3398261 h 12192000"/>
              <a:gd name="connsiteX801" fmla="*/ 1968166 w 6858001"/>
              <a:gd name="connsiteY801" fmla="*/ 3398261 h 12192000"/>
              <a:gd name="connsiteX802" fmla="*/ 1968166 w 6858001"/>
              <a:gd name="connsiteY802" fmla="*/ 3828694 h 12192000"/>
              <a:gd name="connsiteX803" fmla="*/ 2201694 w 6858001"/>
              <a:gd name="connsiteY803" fmla="*/ 3828694 h 12192000"/>
              <a:gd name="connsiteX804" fmla="*/ 2201694 w 6858001"/>
              <a:gd name="connsiteY804" fmla="*/ 2950570 h 12192000"/>
              <a:gd name="connsiteX805" fmla="*/ 1968166 w 6858001"/>
              <a:gd name="connsiteY805" fmla="*/ 2950570 h 12192000"/>
              <a:gd name="connsiteX806" fmla="*/ 1968166 w 6858001"/>
              <a:gd name="connsiteY806" fmla="*/ 3380816 h 12192000"/>
              <a:gd name="connsiteX807" fmla="*/ 2201694 w 6858001"/>
              <a:gd name="connsiteY807" fmla="*/ 3380816 h 12192000"/>
              <a:gd name="connsiteX808" fmla="*/ 2201694 w 6858001"/>
              <a:gd name="connsiteY808" fmla="*/ 2502785 h 12192000"/>
              <a:gd name="connsiteX809" fmla="*/ 1968166 w 6858001"/>
              <a:gd name="connsiteY809" fmla="*/ 2502785 h 12192000"/>
              <a:gd name="connsiteX810" fmla="*/ 1968166 w 6858001"/>
              <a:gd name="connsiteY810" fmla="*/ 2933126 h 12192000"/>
              <a:gd name="connsiteX811" fmla="*/ 2201694 w 6858001"/>
              <a:gd name="connsiteY811" fmla="*/ 2933126 h 12192000"/>
              <a:gd name="connsiteX812" fmla="*/ 2201694 w 6858001"/>
              <a:gd name="connsiteY812" fmla="*/ 2055003 h 12192000"/>
              <a:gd name="connsiteX813" fmla="*/ 1968166 w 6858001"/>
              <a:gd name="connsiteY813" fmla="*/ 2055003 h 12192000"/>
              <a:gd name="connsiteX814" fmla="*/ 1968166 w 6858001"/>
              <a:gd name="connsiteY814" fmla="*/ 2485341 h 12192000"/>
              <a:gd name="connsiteX815" fmla="*/ 2201694 w 6858001"/>
              <a:gd name="connsiteY815" fmla="*/ 2485341 h 12192000"/>
              <a:gd name="connsiteX816" fmla="*/ 2201694 w 6858001"/>
              <a:gd name="connsiteY816" fmla="*/ 1607217 h 12192000"/>
              <a:gd name="connsiteX817" fmla="*/ 1968166 w 6858001"/>
              <a:gd name="connsiteY817" fmla="*/ 1607217 h 12192000"/>
              <a:gd name="connsiteX818" fmla="*/ 1968166 w 6858001"/>
              <a:gd name="connsiteY818" fmla="*/ 2037559 h 12192000"/>
              <a:gd name="connsiteX819" fmla="*/ 2201694 w 6858001"/>
              <a:gd name="connsiteY819" fmla="*/ 2037559 h 12192000"/>
              <a:gd name="connsiteX820" fmla="*/ 2201694 w 6858001"/>
              <a:gd name="connsiteY820" fmla="*/ 1159435 h 12192000"/>
              <a:gd name="connsiteX821" fmla="*/ 1968166 w 6858001"/>
              <a:gd name="connsiteY821" fmla="*/ 1159435 h 12192000"/>
              <a:gd name="connsiteX822" fmla="*/ 1968166 w 6858001"/>
              <a:gd name="connsiteY822" fmla="*/ 1589773 h 12192000"/>
              <a:gd name="connsiteX823" fmla="*/ 2201694 w 6858001"/>
              <a:gd name="connsiteY823" fmla="*/ 1589773 h 12192000"/>
              <a:gd name="connsiteX824" fmla="*/ 2201694 w 6858001"/>
              <a:gd name="connsiteY824" fmla="*/ 711648 h 12192000"/>
              <a:gd name="connsiteX825" fmla="*/ 1968166 w 6858001"/>
              <a:gd name="connsiteY825" fmla="*/ 711648 h 12192000"/>
              <a:gd name="connsiteX826" fmla="*/ 1968166 w 6858001"/>
              <a:gd name="connsiteY826" fmla="*/ 1141991 h 12192000"/>
              <a:gd name="connsiteX827" fmla="*/ 2201694 w 6858001"/>
              <a:gd name="connsiteY827" fmla="*/ 1141991 h 12192000"/>
              <a:gd name="connsiteX828" fmla="*/ 2201694 w 6858001"/>
              <a:gd name="connsiteY828" fmla="*/ 263864 h 12192000"/>
              <a:gd name="connsiteX829" fmla="*/ 1968166 w 6858001"/>
              <a:gd name="connsiteY829" fmla="*/ 263864 h 12192000"/>
              <a:gd name="connsiteX830" fmla="*/ 1968166 w 6858001"/>
              <a:gd name="connsiteY830" fmla="*/ 694204 h 12192000"/>
              <a:gd name="connsiteX831" fmla="*/ 2201694 w 6858001"/>
              <a:gd name="connsiteY831" fmla="*/ 694204 h 12192000"/>
              <a:gd name="connsiteX832" fmla="*/ 2453093 w 6858001"/>
              <a:gd name="connsiteY832" fmla="*/ 11458468 h 12192000"/>
              <a:gd name="connsiteX833" fmla="*/ 2219565 w 6858001"/>
              <a:gd name="connsiteY833" fmla="*/ 11458468 h 12192000"/>
              <a:gd name="connsiteX834" fmla="*/ 2219565 w 6858001"/>
              <a:gd name="connsiteY834" fmla="*/ 11888806 h 12192000"/>
              <a:gd name="connsiteX835" fmla="*/ 2453093 w 6858001"/>
              <a:gd name="connsiteY835" fmla="*/ 11888806 h 12192000"/>
              <a:gd name="connsiteX836" fmla="*/ 2453093 w 6858001"/>
              <a:gd name="connsiteY836" fmla="*/ 11010683 h 12192000"/>
              <a:gd name="connsiteX837" fmla="*/ 2219565 w 6858001"/>
              <a:gd name="connsiteY837" fmla="*/ 11010683 h 12192000"/>
              <a:gd name="connsiteX838" fmla="*/ 2219565 w 6858001"/>
              <a:gd name="connsiteY838" fmla="*/ 11441024 h 12192000"/>
              <a:gd name="connsiteX839" fmla="*/ 2453093 w 6858001"/>
              <a:gd name="connsiteY839" fmla="*/ 11441024 h 12192000"/>
              <a:gd name="connsiteX840" fmla="*/ 2453093 w 6858001"/>
              <a:gd name="connsiteY840" fmla="*/ 10562899 h 12192000"/>
              <a:gd name="connsiteX841" fmla="*/ 2219565 w 6858001"/>
              <a:gd name="connsiteY841" fmla="*/ 10562899 h 12192000"/>
              <a:gd name="connsiteX842" fmla="*/ 2219565 w 6858001"/>
              <a:gd name="connsiteY842" fmla="*/ 10993239 h 12192000"/>
              <a:gd name="connsiteX843" fmla="*/ 2453093 w 6858001"/>
              <a:gd name="connsiteY843" fmla="*/ 10993239 h 12192000"/>
              <a:gd name="connsiteX844" fmla="*/ 2453093 w 6858001"/>
              <a:gd name="connsiteY844" fmla="*/ 10115115 h 12192000"/>
              <a:gd name="connsiteX845" fmla="*/ 2219565 w 6858001"/>
              <a:gd name="connsiteY845" fmla="*/ 10115115 h 12192000"/>
              <a:gd name="connsiteX846" fmla="*/ 2219565 w 6858001"/>
              <a:gd name="connsiteY846" fmla="*/ 10545455 h 12192000"/>
              <a:gd name="connsiteX847" fmla="*/ 2453093 w 6858001"/>
              <a:gd name="connsiteY847" fmla="*/ 10545455 h 12192000"/>
              <a:gd name="connsiteX848" fmla="*/ 2453093 w 6858001"/>
              <a:gd name="connsiteY848" fmla="*/ 9667331 h 12192000"/>
              <a:gd name="connsiteX849" fmla="*/ 2219565 w 6858001"/>
              <a:gd name="connsiteY849" fmla="*/ 9667331 h 12192000"/>
              <a:gd name="connsiteX850" fmla="*/ 2219565 w 6858001"/>
              <a:gd name="connsiteY850" fmla="*/ 10097671 h 12192000"/>
              <a:gd name="connsiteX851" fmla="*/ 2453093 w 6858001"/>
              <a:gd name="connsiteY851" fmla="*/ 10097671 h 12192000"/>
              <a:gd name="connsiteX852" fmla="*/ 2453093 w 6858001"/>
              <a:gd name="connsiteY852" fmla="*/ 9219547 h 12192000"/>
              <a:gd name="connsiteX853" fmla="*/ 2219565 w 6858001"/>
              <a:gd name="connsiteY853" fmla="*/ 9219547 h 12192000"/>
              <a:gd name="connsiteX854" fmla="*/ 2219565 w 6858001"/>
              <a:gd name="connsiteY854" fmla="*/ 9649887 h 12192000"/>
              <a:gd name="connsiteX855" fmla="*/ 2453093 w 6858001"/>
              <a:gd name="connsiteY855" fmla="*/ 9649887 h 12192000"/>
              <a:gd name="connsiteX856" fmla="*/ 2453093 w 6858001"/>
              <a:gd name="connsiteY856" fmla="*/ 8771763 h 12192000"/>
              <a:gd name="connsiteX857" fmla="*/ 2219565 w 6858001"/>
              <a:gd name="connsiteY857" fmla="*/ 8771763 h 12192000"/>
              <a:gd name="connsiteX858" fmla="*/ 2219565 w 6858001"/>
              <a:gd name="connsiteY858" fmla="*/ 9202103 h 12192000"/>
              <a:gd name="connsiteX859" fmla="*/ 2453093 w 6858001"/>
              <a:gd name="connsiteY859" fmla="*/ 9202103 h 12192000"/>
              <a:gd name="connsiteX860" fmla="*/ 2453093 w 6858001"/>
              <a:gd name="connsiteY860" fmla="*/ 8323978 h 12192000"/>
              <a:gd name="connsiteX861" fmla="*/ 2219565 w 6858001"/>
              <a:gd name="connsiteY861" fmla="*/ 8323978 h 12192000"/>
              <a:gd name="connsiteX862" fmla="*/ 2219565 w 6858001"/>
              <a:gd name="connsiteY862" fmla="*/ 8754319 h 12192000"/>
              <a:gd name="connsiteX863" fmla="*/ 2453093 w 6858001"/>
              <a:gd name="connsiteY863" fmla="*/ 8754319 h 12192000"/>
              <a:gd name="connsiteX864" fmla="*/ 2453093 w 6858001"/>
              <a:gd name="connsiteY864" fmla="*/ 7876194 h 12192000"/>
              <a:gd name="connsiteX865" fmla="*/ 2219565 w 6858001"/>
              <a:gd name="connsiteY865" fmla="*/ 7876194 h 12192000"/>
              <a:gd name="connsiteX866" fmla="*/ 2219565 w 6858001"/>
              <a:gd name="connsiteY866" fmla="*/ 8306534 h 12192000"/>
              <a:gd name="connsiteX867" fmla="*/ 2453093 w 6858001"/>
              <a:gd name="connsiteY867" fmla="*/ 8306534 h 12192000"/>
              <a:gd name="connsiteX868" fmla="*/ 2453094 w 6858001"/>
              <a:gd name="connsiteY868" fmla="*/ 7428409 h 12192000"/>
              <a:gd name="connsiteX869" fmla="*/ 2219566 w 6858001"/>
              <a:gd name="connsiteY869" fmla="*/ 7428409 h 12192000"/>
              <a:gd name="connsiteX870" fmla="*/ 2219565 w 6858001"/>
              <a:gd name="connsiteY870" fmla="*/ 7858750 h 12192000"/>
              <a:gd name="connsiteX871" fmla="*/ 2453093 w 6858001"/>
              <a:gd name="connsiteY871" fmla="*/ 7858750 h 12192000"/>
              <a:gd name="connsiteX872" fmla="*/ 2453094 w 6858001"/>
              <a:gd name="connsiteY872" fmla="*/ 6980625 h 12192000"/>
              <a:gd name="connsiteX873" fmla="*/ 2219566 w 6858001"/>
              <a:gd name="connsiteY873" fmla="*/ 6980625 h 12192000"/>
              <a:gd name="connsiteX874" fmla="*/ 2219566 w 6858001"/>
              <a:gd name="connsiteY874" fmla="*/ 7410965 h 12192000"/>
              <a:gd name="connsiteX875" fmla="*/ 2453094 w 6858001"/>
              <a:gd name="connsiteY875" fmla="*/ 7410965 h 12192000"/>
              <a:gd name="connsiteX876" fmla="*/ 2453094 w 6858001"/>
              <a:gd name="connsiteY876" fmla="*/ 6532841 h 12192000"/>
              <a:gd name="connsiteX877" fmla="*/ 2219566 w 6858001"/>
              <a:gd name="connsiteY877" fmla="*/ 6532841 h 12192000"/>
              <a:gd name="connsiteX878" fmla="*/ 2219566 w 6858001"/>
              <a:gd name="connsiteY878" fmla="*/ 6963181 h 12192000"/>
              <a:gd name="connsiteX879" fmla="*/ 2453094 w 6858001"/>
              <a:gd name="connsiteY879" fmla="*/ 6963181 h 12192000"/>
              <a:gd name="connsiteX880" fmla="*/ 2453094 w 6858001"/>
              <a:gd name="connsiteY880" fmla="*/ 6085057 h 12192000"/>
              <a:gd name="connsiteX881" fmla="*/ 2219566 w 6858001"/>
              <a:gd name="connsiteY881" fmla="*/ 6085057 h 12192000"/>
              <a:gd name="connsiteX882" fmla="*/ 2219566 w 6858001"/>
              <a:gd name="connsiteY882" fmla="*/ 6515397 h 12192000"/>
              <a:gd name="connsiteX883" fmla="*/ 2453094 w 6858001"/>
              <a:gd name="connsiteY883" fmla="*/ 6515397 h 12192000"/>
              <a:gd name="connsiteX884" fmla="*/ 2453094 w 6858001"/>
              <a:gd name="connsiteY884" fmla="*/ 5637273 h 12192000"/>
              <a:gd name="connsiteX885" fmla="*/ 2219566 w 6858001"/>
              <a:gd name="connsiteY885" fmla="*/ 5637273 h 12192000"/>
              <a:gd name="connsiteX886" fmla="*/ 2219566 w 6858001"/>
              <a:gd name="connsiteY886" fmla="*/ 6067613 h 12192000"/>
              <a:gd name="connsiteX887" fmla="*/ 2453094 w 6858001"/>
              <a:gd name="connsiteY887" fmla="*/ 6067613 h 12192000"/>
              <a:gd name="connsiteX888" fmla="*/ 2453094 w 6858001"/>
              <a:gd name="connsiteY888" fmla="*/ 5189489 h 12192000"/>
              <a:gd name="connsiteX889" fmla="*/ 2219566 w 6858001"/>
              <a:gd name="connsiteY889" fmla="*/ 5189489 h 12192000"/>
              <a:gd name="connsiteX890" fmla="*/ 2219566 w 6858001"/>
              <a:gd name="connsiteY890" fmla="*/ 5619829 h 12192000"/>
              <a:gd name="connsiteX891" fmla="*/ 2453094 w 6858001"/>
              <a:gd name="connsiteY891" fmla="*/ 5619829 h 12192000"/>
              <a:gd name="connsiteX892" fmla="*/ 2453094 w 6858001"/>
              <a:gd name="connsiteY892" fmla="*/ 4741705 h 12192000"/>
              <a:gd name="connsiteX893" fmla="*/ 2219566 w 6858001"/>
              <a:gd name="connsiteY893" fmla="*/ 4741705 h 12192000"/>
              <a:gd name="connsiteX894" fmla="*/ 2219566 w 6858001"/>
              <a:gd name="connsiteY894" fmla="*/ 5172045 h 12192000"/>
              <a:gd name="connsiteX895" fmla="*/ 2453094 w 6858001"/>
              <a:gd name="connsiteY895" fmla="*/ 5172045 h 12192000"/>
              <a:gd name="connsiteX896" fmla="*/ 2453094 w 6858001"/>
              <a:gd name="connsiteY896" fmla="*/ 4293920 h 12192000"/>
              <a:gd name="connsiteX897" fmla="*/ 2219566 w 6858001"/>
              <a:gd name="connsiteY897" fmla="*/ 4293920 h 12192000"/>
              <a:gd name="connsiteX898" fmla="*/ 2219566 w 6858001"/>
              <a:gd name="connsiteY898" fmla="*/ 4724261 h 12192000"/>
              <a:gd name="connsiteX899" fmla="*/ 2453094 w 6858001"/>
              <a:gd name="connsiteY899" fmla="*/ 4724261 h 12192000"/>
              <a:gd name="connsiteX900" fmla="*/ 2453094 w 6858001"/>
              <a:gd name="connsiteY900" fmla="*/ 3846138 h 12192000"/>
              <a:gd name="connsiteX901" fmla="*/ 2219566 w 6858001"/>
              <a:gd name="connsiteY901" fmla="*/ 3846138 h 12192000"/>
              <a:gd name="connsiteX902" fmla="*/ 2219566 w 6858001"/>
              <a:gd name="connsiteY902" fmla="*/ 4276476 h 12192000"/>
              <a:gd name="connsiteX903" fmla="*/ 2453094 w 6858001"/>
              <a:gd name="connsiteY903" fmla="*/ 4276476 h 12192000"/>
              <a:gd name="connsiteX904" fmla="*/ 2453094 w 6858001"/>
              <a:gd name="connsiteY904" fmla="*/ 3398261 h 12192000"/>
              <a:gd name="connsiteX905" fmla="*/ 2219566 w 6858001"/>
              <a:gd name="connsiteY905" fmla="*/ 3398261 h 12192000"/>
              <a:gd name="connsiteX906" fmla="*/ 2219566 w 6858001"/>
              <a:gd name="connsiteY906" fmla="*/ 3828694 h 12192000"/>
              <a:gd name="connsiteX907" fmla="*/ 2453094 w 6858001"/>
              <a:gd name="connsiteY907" fmla="*/ 3828694 h 12192000"/>
              <a:gd name="connsiteX908" fmla="*/ 2453094 w 6858001"/>
              <a:gd name="connsiteY908" fmla="*/ 2950570 h 12192000"/>
              <a:gd name="connsiteX909" fmla="*/ 2219566 w 6858001"/>
              <a:gd name="connsiteY909" fmla="*/ 2950570 h 12192000"/>
              <a:gd name="connsiteX910" fmla="*/ 2219566 w 6858001"/>
              <a:gd name="connsiteY910" fmla="*/ 3380816 h 12192000"/>
              <a:gd name="connsiteX911" fmla="*/ 2453094 w 6858001"/>
              <a:gd name="connsiteY911" fmla="*/ 3380816 h 12192000"/>
              <a:gd name="connsiteX912" fmla="*/ 2453094 w 6858001"/>
              <a:gd name="connsiteY912" fmla="*/ 2502785 h 12192000"/>
              <a:gd name="connsiteX913" fmla="*/ 2219566 w 6858001"/>
              <a:gd name="connsiteY913" fmla="*/ 2502785 h 12192000"/>
              <a:gd name="connsiteX914" fmla="*/ 2219566 w 6858001"/>
              <a:gd name="connsiteY914" fmla="*/ 2933126 h 12192000"/>
              <a:gd name="connsiteX915" fmla="*/ 2453094 w 6858001"/>
              <a:gd name="connsiteY915" fmla="*/ 2933126 h 12192000"/>
              <a:gd name="connsiteX916" fmla="*/ 2453094 w 6858001"/>
              <a:gd name="connsiteY916" fmla="*/ 2055003 h 12192000"/>
              <a:gd name="connsiteX917" fmla="*/ 2219566 w 6858001"/>
              <a:gd name="connsiteY917" fmla="*/ 2055003 h 12192000"/>
              <a:gd name="connsiteX918" fmla="*/ 2219566 w 6858001"/>
              <a:gd name="connsiteY918" fmla="*/ 2485341 h 12192000"/>
              <a:gd name="connsiteX919" fmla="*/ 2453094 w 6858001"/>
              <a:gd name="connsiteY919" fmla="*/ 2485341 h 12192000"/>
              <a:gd name="connsiteX920" fmla="*/ 2453094 w 6858001"/>
              <a:gd name="connsiteY920" fmla="*/ 1607217 h 12192000"/>
              <a:gd name="connsiteX921" fmla="*/ 2219566 w 6858001"/>
              <a:gd name="connsiteY921" fmla="*/ 1607217 h 12192000"/>
              <a:gd name="connsiteX922" fmla="*/ 2219566 w 6858001"/>
              <a:gd name="connsiteY922" fmla="*/ 2037559 h 12192000"/>
              <a:gd name="connsiteX923" fmla="*/ 2453094 w 6858001"/>
              <a:gd name="connsiteY923" fmla="*/ 2037559 h 12192000"/>
              <a:gd name="connsiteX924" fmla="*/ 2453094 w 6858001"/>
              <a:gd name="connsiteY924" fmla="*/ 1159435 h 12192000"/>
              <a:gd name="connsiteX925" fmla="*/ 2219566 w 6858001"/>
              <a:gd name="connsiteY925" fmla="*/ 1159435 h 12192000"/>
              <a:gd name="connsiteX926" fmla="*/ 2219566 w 6858001"/>
              <a:gd name="connsiteY926" fmla="*/ 1589773 h 12192000"/>
              <a:gd name="connsiteX927" fmla="*/ 2453094 w 6858001"/>
              <a:gd name="connsiteY927" fmla="*/ 1589773 h 12192000"/>
              <a:gd name="connsiteX928" fmla="*/ 2453094 w 6858001"/>
              <a:gd name="connsiteY928" fmla="*/ 711648 h 12192000"/>
              <a:gd name="connsiteX929" fmla="*/ 2219566 w 6858001"/>
              <a:gd name="connsiteY929" fmla="*/ 711648 h 12192000"/>
              <a:gd name="connsiteX930" fmla="*/ 2219566 w 6858001"/>
              <a:gd name="connsiteY930" fmla="*/ 1141991 h 12192000"/>
              <a:gd name="connsiteX931" fmla="*/ 2453094 w 6858001"/>
              <a:gd name="connsiteY931" fmla="*/ 1141991 h 12192000"/>
              <a:gd name="connsiteX932" fmla="*/ 2453094 w 6858001"/>
              <a:gd name="connsiteY932" fmla="*/ 263864 h 12192000"/>
              <a:gd name="connsiteX933" fmla="*/ 2219566 w 6858001"/>
              <a:gd name="connsiteY933" fmla="*/ 263864 h 12192000"/>
              <a:gd name="connsiteX934" fmla="*/ 2219566 w 6858001"/>
              <a:gd name="connsiteY934" fmla="*/ 694204 h 12192000"/>
              <a:gd name="connsiteX935" fmla="*/ 2453094 w 6858001"/>
              <a:gd name="connsiteY935" fmla="*/ 694204 h 12192000"/>
              <a:gd name="connsiteX936" fmla="*/ 2704493 w 6858001"/>
              <a:gd name="connsiteY936" fmla="*/ 11458468 h 12192000"/>
              <a:gd name="connsiteX937" fmla="*/ 2470965 w 6858001"/>
              <a:gd name="connsiteY937" fmla="*/ 11458468 h 12192000"/>
              <a:gd name="connsiteX938" fmla="*/ 2470965 w 6858001"/>
              <a:gd name="connsiteY938" fmla="*/ 11888806 h 12192000"/>
              <a:gd name="connsiteX939" fmla="*/ 2704493 w 6858001"/>
              <a:gd name="connsiteY939" fmla="*/ 11888806 h 12192000"/>
              <a:gd name="connsiteX940" fmla="*/ 2704493 w 6858001"/>
              <a:gd name="connsiteY940" fmla="*/ 11010683 h 12192000"/>
              <a:gd name="connsiteX941" fmla="*/ 2470965 w 6858001"/>
              <a:gd name="connsiteY941" fmla="*/ 11010683 h 12192000"/>
              <a:gd name="connsiteX942" fmla="*/ 2470965 w 6858001"/>
              <a:gd name="connsiteY942" fmla="*/ 11441024 h 12192000"/>
              <a:gd name="connsiteX943" fmla="*/ 2704493 w 6858001"/>
              <a:gd name="connsiteY943" fmla="*/ 11441024 h 12192000"/>
              <a:gd name="connsiteX944" fmla="*/ 2704493 w 6858001"/>
              <a:gd name="connsiteY944" fmla="*/ 10562899 h 12192000"/>
              <a:gd name="connsiteX945" fmla="*/ 2470965 w 6858001"/>
              <a:gd name="connsiteY945" fmla="*/ 10562899 h 12192000"/>
              <a:gd name="connsiteX946" fmla="*/ 2470965 w 6858001"/>
              <a:gd name="connsiteY946" fmla="*/ 10993239 h 12192000"/>
              <a:gd name="connsiteX947" fmla="*/ 2704493 w 6858001"/>
              <a:gd name="connsiteY947" fmla="*/ 10993239 h 12192000"/>
              <a:gd name="connsiteX948" fmla="*/ 2704493 w 6858001"/>
              <a:gd name="connsiteY948" fmla="*/ 10115115 h 12192000"/>
              <a:gd name="connsiteX949" fmla="*/ 2470965 w 6858001"/>
              <a:gd name="connsiteY949" fmla="*/ 10115115 h 12192000"/>
              <a:gd name="connsiteX950" fmla="*/ 2470965 w 6858001"/>
              <a:gd name="connsiteY950" fmla="*/ 10545455 h 12192000"/>
              <a:gd name="connsiteX951" fmla="*/ 2704493 w 6858001"/>
              <a:gd name="connsiteY951" fmla="*/ 10545455 h 12192000"/>
              <a:gd name="connsiteX952" fmla="*/ 2704493 w 6858001"/>
              <a:gd name="connsiteY952" fmla="*/ 9667331 h 12192000"/>
              <a:gd name="connsiteX953" fmla="*/ 2470965 w 6858001"/>
              <a:gd name="connsiteY953" fmla="*/ 9667331 h 12192000"/>
              <a:gd name="connsiteX954" fmla="*/ 2470965 w 6858001"/>
              <a:gd name="connsiteY954" fmla="*/ 10097671 h 12192000"/>
              <a:gd name="connsiteX955" fmla="*/ 2704493 w 6858001"/>
              <a:gd name="connsiteY955" fmla="*/ 10097671 h 12192000"/>
              <a:gd name="connsiteX956" fmla="*/ 2704493 w 6858001"/>
              <a:gd name="connsiteY956" fmla="*/ 9219547 h 12192000"/>
              <a:gd name="connsiteX957" fmla="*/ 2470965 w 6858001"/>
              <a:gd name="connsiteY957" fmla="*/ 9219547 h 12192000"/>
              <a:gd name="connsiteX958" fmla="*/ 2470965 w 6858001"/>
              <a:gd name="connsiteY958" fmla="*/ 9649887 h 12192000"/>
              <a:gd name="connsiteX959" fmla="*/ 2704493 w 6858001"/>
              <a:gd name="connsiteY959" fmla="*/ 9649887 h 12192000"/>
              <a:gd name="connsiteX960" fmla="*/ 2704493 w 6858001"/>
              <a:gd name="connsiteY960" fmla="*/ 8771763 h 12192000"/>
              <a:gd name="connsiteX961" fmla="*/ 2470965 w 6858001"/>
              <a:gd name="connsiteY961" fmla="*/ 8771763 h 12192000"/>
              <a:gd name="connsiteX962" fmla="*/ 2470965 w 6858001"/>
              <a:gd name="connsiteY962" fmla="*/ 9202103 h 12192000"/>
              <a:gd name="connsiteX963" fmla="*/ 2704493 w 6858001"/>
              <a:gd name="connsiteY963" fmla="*/ 9202103 h 12192000"/>
              <a:gd name="connsiteX964" fmla="*/ 2704493 w 6858001"/>
              <a:gd name="connsiteY964" fmla="*/ 8323978 h 12192000"/>
              <a:gd name="connsiteX965" fmla="*/ 2470965 w 6858001"/>
              <a:gd name="connsiteY965" fmla="*/ 8323978 h 12192000"/>
              <a:gd name="connsiteX966" fmla="*/ 2470965 w 6858001"/>
              <a:gd name="connsiteY966" fmla="*/ 8754319 h 12192000"/>
              <a:gd name="connsiteX967" fmla="*/ 2704493 w 6858001"/>
              <a:gd name="connsiteY967" fmla="*/ 8754319 h 12192000"/>
              <a:gd name="connsiteX968" fmla="*/ 2704493 w 6858001"/>
              <a:gd name="connsiteY968" fmla="*/ 7876194 h 12192000"/>
              <a:gd name="connsiteX969" fmla="*/ 2470965 w 6858001"/>
              <a:gd name="connsiteY969" fmla="*/ 7876194 h 12192000"/>
              <a:gd name="connsiteX970" fmla="*/ 2470965 w 6858001"/>
              <a:gd name="connsiteY970" fmla="*/ 8306534 h 12192000"/>
              <a:gd name="connsiteX971" fmla="*/ 2704493 w 6858001"/>
              <a:gd name="connsiteY971" fmla="*/ 8306534 h 12192000"/>
              <a:gd name="connsiteX972" fmla="*/ 2704493 w 6858001"/>
              <a:gd name="connsiteY972" fmla="*/ 7428409 h 12192000"/>
              <a:gd name="connsiteX973" fmla="*/ 2470966 w 6858001"/>
              <a:gd name="connsiteY973" fmla="*/ 7428409 h 12192000"/>
              <a:gd name="connsiteX974" fmla="*/ 2470965 w 6858001"/>
              <a:gd name="connsiteY974" fmla="*/ 7858750 h 12192000"/>
              <a:gd name="connsiteX975" fmla="*/ 2704493 w 6858001"/>
              <a:gd name="connsiteY975" fmla="*/ 7858750 h 12192000"/>
              <a:gd name="connsiteX976" fmla="*/ 2704493 w 6858001"/>
              <a:gd name="connsiteY976" fmla="*/ 6980625 h 12192000"/>
              <a:gd name="connsiteX977" fmla="*/ 2470966 w 6858001"/>
              <a:gd name="connsiteY977" fmla="*/ 6980625 h 12192000"/>
              <a:gd name="connsiteX978" fmla="*/ 2470966 w 6858001"/>
              <a:gd name="connsiteY978" fmla="*/ 7410965 h 12192000"/>
              <a:gd name="connsiteX979" fmla="*/ 2704493 w 6858001"/>
              <a:gd name="connsiteY979" fmla="*/ 7410965 h 12192000"/>
              <a:gd name="connsiteX980" fmla="*/ 2704493 w 6858001"/>
              <a:gd name="connsiteY980" fmla="*/ 6532841 h 12192000"/>
              <a:gd name="connsiteX981" fmla="*/ 2470966 w 6858001"/>
              <a:gd name="connsiteY981" fmla="*/ 6532841 h 12192000"/>
              <a:gd name="connsiteX982" fmla="*/ 2470966 w 6858001"/>
              <a:gd name="connsiteY982" fmla="*/ 6963181 h 12192000"/>
              <a:gd name="connsiteX983" fmla="*/ 2704493 w 6858001"/>
              <a:gd name="connsiteY983" fmla="*/ 6963181 h 12192000"/>
              <a:gd name="connsiteX984" fmla="*/ 2704494 w 6858001"/>
              <a:gd name="connsiteY984" fmla="*/ 6085057 h 12192000"/>
              <a:gd name="connsiteX985" fmla="*/ 2470966 w 6858001"/>
              <a:gd name="connsiteY985" fmla="*/ 6085057 h 12192000"/>
              <a:gd name="connsiteX986" fmla="*/ 2470966 w 6858001"/>
              <a:gd name="connsiteY986" fmla="*/ 6515397 h 12192000"/>
              <a:gd name="connsiteX987" fmla="*/ 2704493 w 6858001"/>
              <a:gd name="connsiteY987" fmla="*/ 6515397 h 12192000"/>
              <a:gd name="connsiteX988" fmla="*/ 2704494 w 6858001"/>
              <a:gd name="connsiteY988" fmla="*/ 5637273 h 12192000"/>
              <a:gd name="connsiteX989" fmla="*/ 2470966 w 6858001"/>
              <a:gd name="connsiteY989" fmla="*/ 5637273 h 12192000"/>
              <a:gd name="connsiteX990" fmla="*/ 2470966 w 6858001"/>
              <a:gd name="connsiteY990" fmla="*/ 6067613 h 12192000"/>
              <a:gd name="connsiteX991" fmla="*/ 2704494 w 6858001"/>
              <a:gd name="connsiteY991" fmla="*/ 6067613 h 12192000"/>
              <a:gd name="connsiteX992" fmla="*/ 2704494 w 6858001"/>
              <a:gd name="connsiteY992" fmla="*/ 5189489 h 12192000"/>
              <a:gd name="connsiteX993" fmla="*/ 2470966 w 6858001"/>
              <a:gd name="connsiteY993" fmla="*/ 5189489 h 12192000"/>
              <a:gd name="connsiteX994" fmla="*/ 2470966 w 6858001"/>
              <a:gd name="connsiteY994" fmla="*/ 5619829 h 12192000"/>
              <a:gd name="connsiteX995" fmla="*/ 2704494 w 6858001"/>
              <a:gd name="connsiteY995" fmla="*/ 5619829 h 12192000"/>
              <a:gd name="connsiteX996" fmla="*/ 2704494 w 6858001"/>
              <a:gd name="connsiteY996" fmla="*/ 4741705 h 12192000"/>
              <a:gd name="connsiteX997" fmla="*/ 2470966 w 6858001"/>
              <a:gd name="connsiteY997" fmla="*/ 4741705 h 12192000"/>
              <a:gd name="connsiteX998" fmla="*/ 2470966 w 6858001"/>
              <a:gd name="connsiteY998" fmla="*/ 5172045 h 12192000"/>
              <a:gd name="connsiteX999" fmla="*/ 2704494 w 6858001"/>
              <a:gd name="connsiteY999" fmla="*/ 5172045 h 12192000"/>
              <a:gd name="connsiteX1000" fmla="*/ 2704494 w 6858001"/>
              <a:gd name="connsiteY1000" fmla="*/ 4293920 h 12192000"/>
              <a:gd name="connsiteX1001" fmla="*/ 2470966 w 6858001"/>
              <a:gd name="connsiteY1001" fmla="*/ 4293920 h 12192000"/>
              <a:gd name="connsiteX1002" fmla="*/ 2470966 w 6858001"/>
              <a:gd name="connsiteY1002" fmla="*/ 4724261 h 12192000"/>
              <a:gd name="connsiteX1003" fmla="*/ 2704494 w 6858001"/>
              <a:gd name="connsiteY1003" fmla="*/ 4724261 h 12192000"/>
              <a:gd name="connsiteX1004" fmla="*/ 2704494 w 6858001"/>
              <a:gd name="connsiteY1004" fmla="*/ 3846138 h 12192000"/>
              <a:gd name="connsiteX1005" fmla="*/ 2470966 w 6858001"/>
              <a:gd name="connsiteY1005" fmla="*/ 3846138 h 12192000"/>
              <a:gd name="connsiteX1006" fmla="*/ 2470966 w 6858001"/>
              <a:gd name="connsiteY1006" fmla="*/ 4276476 h 12192000"/>
              <a:gd name="connsiteX1007" fmla="*/ 2704494 w 6858001"/>
              <a:gd name="connsiteY1007" fmla="*/ 4276476 h 12192000"/>
              <a:gd name="connsiteX1008" fmla="*/ 2704494 w 6858001"/>
              <a:gd name="connsiteY1008" fmla="*/ 3398261 h 12192000"/>
              <a:gd name="connsiteX1009" fmla="*/ 2470966 w 6858001"/>
              <a:gd name="connsiteY1009" fmla="*/ 3398261 h 12192000"/>
              <a:gd name="connsiteX1010" fmla="*/ 2470966 w 6858001"/>
              <a:gd name="connsiteY1010" fmla="*/ 3828694 h 12192000"/>
              <a:gd name="connsiteX1011" fmla="*/ 2704494 w 6858001"/>
              <a:gd name="connsiteY1011" fmla="*/ 3828694 h 12192000"/>
              <a:gd name="connsiteX1012" fmla="*/ 2704494 w 6858001"/>
              <a:gd name="connsiteY1012" fmla="*/ 2950570 h 12192000"/>
              <a:gd name="connsiteX1013" fmla="*/ 2470966 w 6858001"/>
              <a:gd name="connsiteY1013" fmla="*/ 2950570 h 12192000"/>
              <a:gd name="connsiteX1014" fmla="*/ 2470966 w 6858001"/>
              <a:gd name="connsiteY1014" fmla="*/ 3380816 h 12192000"/>
              <a:gd name="connsiteX1015" fmla="*/ 2704494 w 6858001"/>
              <a:gd name="connsiteY1015" fmla="*/ 3380816 h 12192000"/>
              <a:gd name="connsiteX1016" fmla="*/ 2704494 w 6858001"/>
              <a:gd name="connsiteY1016" fmla="*/ 2502785 h 12192000"/>
              <a:gd name="connsiteX1017" fmla="*/ 2470966 w 6858001"/>
              <a:gd name="connsiteY1017" fmla="*/ 2502785 h 12192000"/>
              <a:gd name="connsiteX1018" fmla="*/ 2470966 w 6858001"/>
              <a:gd name="connsiteY1018" fmla="*/ 2933126 h 12192000"/>
              <a:gd name="connsiteX1019" fmla="*/ 2704494 w 6858001"/>
              <a:gd name="connsiteY1019" fmla="*/ 2933126 h 12192000"/>
              <a:gd name="connsiteX1020" fmla="*/ 2704494 w 6858001"/>
              <a:gd name="connsiteY1020" fmla="*/ 2055003 h 12192000"/>
              <a:gd name="connsiteX1021" fmla="*/ 2470966 w 6858001"/>
              <a:gd name="connsiteY1021" fmla="*/ 2055003 h 12192000"/>
              <a:gd name="connsiteX1022" fmla="*/ 2470966 w 6858001"/>
              <a:gd name="connsiteY1022" fmla="*/ 2485341 h 12192000"/>
              <a:gd name="connsiteX1023" fmla="*/ 2704494 w 6858001"/>
              <a:gd name="connsiteY1023" fmla="*/ 2485341 h 12192000"/>
              <a:gd name="connsiteX1024" fmla="*/ 2704494 w 6858001"/>
              <a:gd name="connsiteY1024" fmla="*/ 1607218 h 12192000"/>
              <a:gd name="connsiteX1025" fmla="*/ 2470966 w 6858001"/>
              <a:gd name="connsiteY1025" fmla="*/ 1607217 h 12192000"/>
              <a:gd name="connsiteX1026" fmla="*/ 2470966 w 6858001"/>
              <a:gd name="connsiteY1026" fmla="*/ 2037559 h 12192000"/>
              <a:gd name="connsiteX1027" fmla="*/ 2704494 w 6858001"/>
              <a:gd name="connsiteY1027" fmla="*/ 2037559 h 12192000"/>
              <a:gd name="connsiteX1028" fmla="*/ 2704494 w 6858001"/>
              <a:gd name="connsiteY1028" fmla="*/ 1159435 h 12192000"/>
              <a:gd name="connsiteX1029" fmla="*/ 2470966 w 6858001"/>
              <a:gd name="connsiteY1029" fmla="*/ 1159435 h 12192000"/>
              <a:gd name="connsiteX1030" fmla="*/ 2470966 w 6858001"/>
              <a:gd name="connsiteY1030" fmla="*/ 1589773 h 12192000"/>
              <a:gd name="connsiteX1031" fmla="*/ 2704494 w 6858001"/>
              <a:gd name="connsiteY1031" fmla="*/ 1589773 h 12192000"/>
              <a:gd name="connsiteX1032" fmla="*/ 2704494 w 6858001"/>
              <a:gd name="connsiteY1032" fmla="*/ 711648 h 12192000"/>
              <a:gd name="connsiteX1033" fmla="*/ 2470966 w 6858001"/>
              <a:gd name="connsiteY1033" fmla="*/ 711648 h 12192000"/>
              <a:gd name="connsiteX1034" fmla="*/ 2470966 w 6858001"/>
              <a:gd name="connsiteY1034" fmla="*/ 1141991 h 12192000"/>
              <a:gd name="connsiteX1035" fmla="*/ 2704494 w 6858001"/>
              <a:gd name="connsiteY1035" fmla="*/ 1141991 h 12192000"/>
              <a:gd name="connsiteX1036" fmla="*/ 2704494 w 6858001"/>
              <a:gd name="connsiteY1036" fmla="*/ 263864 h 12192000"/>
              <a:gd name="connsiteX1037" fmla="*/ 2470966 w 6858001"/>
              <a:gd name="connsiteY1037" fmla="*/ 263864 h 12192000"/>
              <a:gd name="connsiteX1038" fmla="*/ 2470966 w 6858001"/>
              <a:gd name="connsiteY1038" fmla="*/ 694204 h 12192000"/>
              <a:gd name="connsiteX1039" fmla="*/ 2704494 w 6858001"/>
              <a:gd name="connsiteY1039" fmla="*/ 694204 h 12192000"/>
              <a:gd name="connsiteX1040" fmla="*/ 2955893 w 6858001"/>
              <a:gd name="connsiteY1040" fmla="*/ 11458468 h 12192000"/>
              <a:gd name="connsiteX1041" fmla="*/ 2722365 w 6858001"/>
              <a:gd name="connsiteY1041" fmla="*/ 11458468 h 12192000"/>
              <a:gd name="connsiteX1042" fmla="*/ 2722365 w 6858001"/>
              <a:gd name="connsiteY1042" fmla="*/ 11888806 h 12192000"/>
              <a:gd name="connsiteX1043" fmla="*/ 2955893 w 6858001"/>
              <a:gd name="connsiteY1043" fmla="*/ 11888806 h 12192000"/>
              <a:gd name="connsiteX1044" fmla="*/ 2955893 w 6858001"/>
              <a:gd name="connsiteY1044" fmla="*/ 11010683 h 12192000"/>
              <a:gd name="connsiteX1045" fmla="*/ 2722365 w 6858001"/>
              <a:gd name="connsiteY1045" fmla="*/ 11010683 h 12192000"/>
              <a:gd name="connsiteX1046" fmla="*/ 2722365 w 6858001"/>
              <a:gd name="connsiteY1046" fmla="*/ 11441024 h 12192000"/>
              <a:gd name="connsiteX1047" fmla="*/ 2955893 w 6858001"/>
              <a:gd name="connsiteY1047" fmla="*/ 11441024 h 12192000"/>
              <a:gd name="connsiteX1048" fmla="*/ 2955893 w 6858001"/>
              <a:gd name="connsiteY1048" fmla="*/ 10562899 h 12192000"/>
              <a:gd name="connsiteX1049" fmla="*/ 2722365 w 6858001"/>
              <a:gd name="connsiteY1049" fmla="*/ 10562899 h 12192000"/>
              <a:gd name="connsiteX1050" fmla="*/ 2722365 w 6858001"/>
              <a:gd name="connsiteY1050" fmla="*/ 10993239 h 12192000"/>
              <a:gd name="connsiteX1051" fmla="*/ 2955893 w 6858001"/>
              <a:gd name="connsiteY1051" fmla="*/ 10993239 h 12192000"/>
              <a:gd name="connsiteX1052" fmla="*/ 2955893 w 6858001"/>
              <a:gd name="connsiteY1052" fmla="*/ 10115115 h 12192000"/>
              <a:gd name="connsiteX1053" fmla="*/ 2722365 w 6858001"/>
              <a:gd name="connsiteY1053" fmla="*/ 10115115 h 12192000"/>
              <a:gd name="connsiteX1054" fmla="*/ 2722365 w 6858001"/>
              <a:gd name="connsiteY1054" fmla="*/ 10545455 h 12192000"/>
              <a:gd name="connsiteX1055" fmla="*/ 2955893 w 6858001"/>
              <a:gd name="connsiteY1055" fmla="*/ 10545455 h 12192000"/>
              <a:gd name="connsiteX1056" fmla="*/ 2955893 w 6858001"/>
              <a:gd name="connsiteY1056" fmla="*/ 9667331 h 12192000"/>
              <a:gd name="connsiteX1057" fmla="*/ 2722365 w 6858001"/>
              <a:gd name="connsiteY1057" fmla="*/ 9667331 h 12192000"/>
              <a:gd name="connsiteX1058" fmla="*/ 2722365 w 6858001"/>
              <a:gd name="connsiteY1058" fmla="*/ 10097671 h 12192000"/>
              <a:gd name="connsiteX1059" fmla="*/ 2955893 w 6858001"/>
              <a:gd name="connsiteY1059" fmla="*/ 10097671 h 12192000"/>
              <a:gd name="connsiteX1060" fmla="*/ 2955893 w 6858001"/>
              <a:gd name="connsiteY1060" fmla="*/ 9219547 h 12192000"/>
              <a:gd name="connsiteX1061" fmla="*/ 2722365 w 6858001"/>
              <a:gd name="connsiteY1061" fmla="*/ 9219547 h 12192000"/>
              <a:gd name="connsiteX1062" fmla="*/ 2722365 w 6858001"/>
              <a:gd name="connsiteY1062" fmla="*/ 9649887 h 12192000"/>
              <a:gd name="connsiteX1063" fmla="*/ 2955893 w 6858001"/>
              <a:gd name="connsiteY1063" fmla="*/ 9649887 h 12192000"/>
              <a:gd name="connsiteX1064" fmla="*/ 2955893 w 6858001"/>
              <a:gd name="connsiteY1064" fmla="*/ 8771763 h 12192000"/>
              <a:gd name="connsiteX1065" fmla="*/ 2722365 w 6858001"/>
              <a:gd name="connsiteY1065" fmla="*/ 8771763 h 12192000"/>
              <a:gd name="connsiteX1066" fmla="*/ 2722365 w 6858001"/>
              <a:gd name="connsiteY1066" fmla="*/ 9202103 h 12192000"/>
              <a:gd name="connsiteX1067" fmla="*/ 2955893 w 6858001"/>
              <a:gd name="connsiteY1067" fmla="*/ 9202103 h 12192000"/>
              <a:gd name="connsiteX1068" fmla="*/ 2955893 w 6858001"/>
              <a:gd name="connsiteY1068" fmla="*/ 8323978 h 12192000"/>
              <a:gd name="connsiteX1069" fmla="*/ 2722365 w 6858001"/>
              <a:gd name="connsiteY1069" fmla="*/ 8323978 h 12192000"/>
              <a:gd name="connsiteX1070" fmla="*/ 2722365 w 6858001"/>
              <a:gd name="connsiteY1070" fmla="*/ 8754319 h 12192000"/>
              <a:gd name="connsiteX1071" fmla="*/ 2955893 w 6858001"/>
              <a:gd name="connsiteY1071" fmla="*/ 8754319 h 12192000"/>
              <a:gd name="connsiteX1072" fmla="*/ 2955893 w 6858001"/>
              <a:gd name="connsiteY1072" fmla="*/ 7876194 h 12192000"/>
              <a:gd name="connsiteX1073" fmla="*/ 2722365 w 6858001"/>
              <a:gd name="connsiteY1073" fmla="*/ 7876194 h 12192000"/>
              <a:gd name="connsiteX1074" fmla="*/ 2722365 w 6858001"/>
              <a:gd name="connsiteY1074" fmla="*/ 8306534 h 12192000"/>
              <a:gd name="connsiteX1075" fmla="*/ 2955893 w 6858001"/>
              <a:gd name="connsiteY1075" fmla="*/ 8306534 h 12192000"/>
              <a:gd name="connsiteX1076" fmla="*/ 2955893 w 6858001"/>
              <a:gd name="connsiteY1076" fmla="*/ 7428409 h 12192000"/>
              <a:gd name="connsiteX1077" fmla="*/ 2722365 w 6858001"/>
              <a:gd name="connsiteY1077" fmla="*/ 7428409 h 12192000"/>
              <a:gd name="connsiteX1078" fmla="*/ 2722365 w 6858001"/>
              <a:gd name="connsiteY1078" fmla="*/ 7858750 h 12192000"/>
              <a:gd name="connsiteX1079" fmla="*/ 2955893 w 6858001"/>
              <a:gd name="connsiteY1079" fmla="*/ 7858750 h 12192000"/>
              <a:gd name="connsiteX1080" fmla="*/ 2955893 w 6858001"/>
              <a:gd name="connsiteY1080" fmla="*/ 6980625 h 12192000"/>
              <a:gd name="connsiteX1081" fmla="*/ 2722365 w 6858001"/>
              <a:gd name="connsiteY1081" fmla="*/ 6980625 h 12192000"/>
              <a:gd name="connsiteX1082" fmla="*/ 2722365 w 6858001"/>
              <a:gd name="connsiteY1082" fmla="*/ 7410965 h 12192000"/>
              <a:gd name="connsiteX1083" fmla="*/ 2955893 w 6858001"/>
              <a:gd name="connsiteY1083" fmla="*/ 7410965 h 12192000"/>
              <a:gd name="connsiteX1084" fmla="*/ 2955893 w 6858001"/>
              <a:gd name="connsiteY1084" fmla="*/ 6532841 h 12192000"/>
              <a:gd name="connsiteX1085" fmla="*/ 2722365 w 6858001"/>
              <a:gd name="connsiteY1085" fmla="*/ 6532841 h 12192000"/>
              <a:gd name="connsiteX1086" fmla="*/ 2722365 w 6858001"/>
              <a:gd name="connsiteY1086" fmla="*/ 6963181 h 12192000"/>
              <a:gd name="connsiteX1087" fmla="*/ 2955893 w 6858001"/>
              <a:gd name="connsiteY1087" fmla="*/ 6963181 h 12192000"/>
              <a:gd name="connsiteX1088" fmla="*/ 2955894 w 6858001"/>
              <a:gd name="connsiteY1088" fmla="*/ 6085057 h 12192000"/>
              <a:gd name="connsiteX1089" fmla="*/ 2722366 w 6858001"/>
              <a:gd name="connsiteY1089" fmla="*/ 6085057 h 12192000"/>
              <a:gd name="connsiteX1090" fmla="*/ 2722365 w 6858001"/>
              <a:gd name="connsiteY1090" fmla="*/ 6515397 h 12192000"/>
              <a:gd name="connsiteX1091" fmla="*/ 2955893 w 6858001"/>
              <a:gd name="connsiteY1091" fmla="*/ 6515397 h 12192000"/>
              <a:gd name="connsiteX1092" fmla="*/ 2955894 w 6858001"/>
              <a:gd name="connsiteY1092" fmla="*/ 5637273 h 12192000"/>
              <a:gd name="connsiteX1093" fmla="*/ 2722366 w 6858001"/>
              <a:gd name="connsiteY1093" fmla="*/ 5637273 h 12192000"/>
              <a:gd name="connsiteX1094" fmla="*/ 2722366 w 6858001"/>
              <a:gd name="connsiteY1094" fmla="*/ 6067613 h 12192000"/>
              <a:gd name="connsiteX1095" fmla="*/ 2955894 w 6858001"/>
              <a:gd name="connsiteY1095" fmla="*/ 6067613 h 12192000"/>
              <a:gd name="connsiteX1096" fmla="*/ 2955894 w 6858001"/>
              <a:gd name="connsiteY1096" fmla="*/ 5189489 h 12192000"/>
              <a:gd name="connsiteX1097" fmla="*/ 2722366 w 6858001"/>
              <a:gd name="connsiteY1097" fmla="*/ 5189489 h 12192000"/>
              <a:gd name="connsiteX1098" fmla="*/ 2722366 w 6858001"/>
              <a:gd name="connsiteY1098" fmla="*/ 5619829 h 12192000"/>
              <a:gd name="connsiteX1099" fmla="*/ 2955894 w 6858001"/>
              <a:gd name="connsiteY1099" fmla="*/ 5619829 h 12192000"/>
              <a:gd name="connsiteX1100" fmla="*/ 2955894 w 6858001"/>
              <a:gd name="connsiteY1100" fmla="*/ 4741705 h 12192000"/>
              <a:gd name="connsiteX1101" fmla="*/ 2722366 w 6858001"/>
              <a:gd name="connsiteY1101" fmla="*/ 4741705 h 12192000"/>
              <a:gd name="connsiteX1102" fmla="*/ 2722366 w 6858001"/>
              <a:gd name="connsiteY1102" fmla="*/ 5172045 h 12192000"/>
              <a:gd name="connsiteX1103" fmla="*/ 2955894 w 6858001"/>
              <a:gd name="connsiteY1103" fmla="*/ 5172045 h 12192000"/>
              <a:gd name="connsiteX1104" fmla="*/ 2955894 w 6858001"/>
              <a:gd name="connsiteY1104" fmla="*/ 4293920 h 12192000"/>
              <a:gd name="connsiteX1105" fmla="*/ 2722366 w 6858001"/>
              <a:gd name="connsiteY1105" fmla="*/ 4293920 h 12192000"/>
              <a:gd name="connsiteX1106" fmla="*/ 2722366 w 6858001"/>
              <a:gd name="connsiteY1106" fmla="*/ 4724261 h 12192000"/>
              <a:gd name="connsiteX1107" fmla="*/ 2955894 w 6858001"/>
              <a:gd name="connsiteY1107" fmla="*/ 4724261 h 12192000"/>
              <a:gd name="connsiteX1108" fmla="*/ 2955894 w 6858001"/>
              <a:gd name="connsiteY1108" fmla="*/ 3846138 h 12192000"/>
              <a:gd name="connsiteX1109" fmla="*/ 2722366 w 6858001"/>
              <a:gd name="connsiteY1109" fmla="*/ 3846138 h 12192000"/>
              <a:gd name="connsiteX1110" fmla="*/ 2722366 w 6858001"/>
              <a:gd name="connsiteY1110" fmla="*/ 4276476 h 12192000"/>
              <a:gd name="connsiteX1111" fmla="*/ 2955894 w 6858001"/>
              <a:gd name="connsiteY1111" fmla="*/ 4276476 h 12192000"/>
              <a:gd name="connsiteX1112" fmla="*/ 2955894 w 6858001"/>
              <a:gd name="connsiteY1112" fmla="*/ 3398261 h 12192000"/>
              <a:gd name="connsiteX1113" fmla="*/ 2722366 w 6858001"/>
              <a:gd name="connsiteY1113" fmla="*/ 3398261 h 12192000"/>
              <a:gd name="connsiteX1114" fmla="*/ 2722366 w 6858001"/>
              <a:gd name="connsiteY1114" fmla="*/ 3828694 h 12192000"/>
              <a:gd name="connsiteX1115" fmla="*/ 2955894 w 6858001"/>
              <a:gd name="connsiteY1115" fmla="*/ 3828694 h 12192000"/>
              <a:gd name="connsiteX1116" fmla="*/ 2955894 w 6858001"/>
              <a:gd name="connsiteY1116" fmla="*/ 2950570 h 12192000"/>
              <a:gd name="connsiteX1117" fmla="*/ 2722366 w 6858001"/>
              <a:gd name="connsiteY1117" fmla="*/ 2950570 h 12192000"/>
              <a:gd name="connsiteX1118" fmla="*/ 2722366 w 6858001"/>
              <a:gd name="connsiteY1118" fmla="*/ 3380816 h 12192000"/>
              <a:gd name="connsiteX1119" fmla="*/ 2955894 w 6858001"/>
              <a:gd name="connsiteY1119" fmla="*/ 3380816 h 12192000"/>
              <a:gd name="connsiteX1120" fmla="*/ 2955894 w 6858001"/>
              <a:gd name="connsiteY1120" fmla="*/ 2502785 h 12192000"/>
              <a:gd name="connsiteX1121" fmla="*/ 2722366 w 6858001"/>
              <a:gd name="connsiteY1121" fmla="*/ 2502785 h 12192000"/>
              <a:gd name="connsiteX1122" fmla="*/ 2722366 w 6858001"/>
              <a:gd name="connsiteY1122" fmla="*/ 2933126 h 12192000"/>
              <a:gd name="connsiteX1123" fmla="*/ 2955894 w 6858001"/>
              <a:gd name="connsiteY1123" fmla="*/ 2933126 h 12192000"/>
              <a:gd name="connsiteX1124" fmla="*/ 2955894 w 6858001"/>
              <a:gd name="connsiteY1124" fmla="*/ 2055003 h 12192000"/>
              <a:gd name="connsiteX1125" fmla="*/ 2722366 w 6858001"/>
              <a:gd name="connsiteY1125" fmla="*/ 2055003 h 12192000"/>
              <a:gd name="connsiteX1126" fmla="*/ 2722366 w 6858001"/>
              <a:gd name="connsiteY1126" fmla="*/ 2485341 h 12192000"/>
              <a:gd name="connsiteX1127" fmla="*/ 2955894 w 6858001"/>
              <a:gd name="connsiteY1127" fmla="*/ 2485342 h 12192000"/>
              <a:gd name="connsiteX1128" fmla="*/ 2955894 w 6858001"/>
              <a:gd name="connsiteY1128" fmla="*/ 1607218 h 12192000"/>
              <a:gd name="connsiteX1129" fmla="*/ 2722366 w 6858001"/>
              <a:gd name="connsiteY1129" fmla="*/ 1607218 h 12192000"/>
              <a:gd name="connsiteX1130" fmla="*/ 2722366 w 6858001"/>
              <a:gd name="connsiteY1130" fmla="*/ 2037559 h 12192000"/>
              <a:gd name="connsiteX1131" fmla="*/ 2955894 w 6858001"/>
              <a:gd name="connsiteY1131" fmla="*/ 2037559 h 12192000"/>
              <a:gd name="connsiteX1132" fmla="*/ 2955894 w 6858001"/>
              <a:gd name="connsiteY1132" fmla="*/ 1159435 h 12192000"/>
              <a:gd name="connsiteX1133" fmla="*/ 2722366 w 6858001"/>
              <a:gd name="connsiteY1133" fmla="*/ 1159435 h 12192000"/>
              <a:gd name="connsiteX1134" fmla="*/ 2722366 w 6858001"/>
              <a:gd name="connsiteY1134" fmla="*/ 1589773 h 12192000"/>
              <a:gd name="connsiteX1135" fmla="*/ 2955894 w 6858001"/>
              <a:gd name="connsiteY1135" fmla="*/ 1589773 h 12192000"/>
              <a:gd name="connsiteX1136" fmla="*/ 2955894 w 6858001"/>
              <a:gd name="connsiteY1136" fmla="*/ 711648 h 12192000"/>
              <a:gd name="connsiteX1137" fmla="*/ 2722366 w 6858001"/>
              <a:gd name="connsiteY1137" fmla="*/ 711648 h 12192000"/>
              <a:gd name="connsiteX1138" fmla="*/ 2722366 w 6858001"/>
              <a:gd name="connsiteY1138" fmla="*/ 1141991 h 12192000"/>
              <a:gd name="connsiteX1139" fmla="*/ 2955894 w 6858001"/>
              <a:gd name="connsiteY1139" fmla="*/ 1141991 h 12192000"/>
              <a:gd name="connsiteX1140" fmla="*/ 2955894 w 6858001"/>
              <a:gd name="connsiteY1140" fmla="*/ 263864 h 12192000"/>
              <a:gd name="connsiteX1141" fmla="*/ 2722366 w 6858001"/>
              <a:gd name="connsiteY1141" fmla="*/ 263864 h 12192000"/>
              <a:gd name="connsiteX1142" fmla="*/ 2722366 w 6858001"/>
              <a:gd name="connsiteY1142" fmla="*/ 694204 h 12192000"/>
              <a:gd name="connsiteX1143" fmla="*/ 2955894 w 6858001"/>
              <a:gd name="connsiteY1143" fmla="*/ 694204 h 12192000"/>
              <a:gd name="connsiteX1144" fmla="*/ 3207293 w 6858001"/>
              <a:gd name="connsiteY1144" fmla="*/ 11458468 h 12192000"/>
              <a:gd name="connsiteX1145" fmla="*/ 2973765 w 6858001"/>
              <a:gd name="connsiteY1145" fmla="*/ 11458468 h 12192000"/>
              <a:gd name="connsiteX1146" fmla="*/ 2973765 w 6858001"/>
              <a:gd name="connsiteY1146" fmla="*/ 11888806 h 12192000"/>
              <a:gd name="connsiteX1147" fmla="*/ 3207293 w 6858001"/>
              <a:gd name="connsiteY1147" fmla="*/ 11888806 h 12192000"/>
              <a:gd name="connsiteX1148" fmla="*/ 3207293 w 6858001"/>
              <a:gd name="connsiteY1148" fmla="*/ 11010683 h 12192000"/>
              <a:gd name="connsiteX1149" fmla="*/ 2973765 w 6858001"/>
              <a:gd name="connsiteY1149" fmla="*/ 11010683 h 12192000"/>
              <a:gd name="connsiteX1150" fmla="*/ 2973765 w 6858001"/>
              <a:gd name="connsiteY1150" fmla="*/ 11441024 h 12192000"/>
              <a:gd name="connsiteX1151" fmla="*/ 3207293 w 6858001"/>
              <a:gd name="connsiteY1151" fmla="*/ 11441024 h 12192000"/>
              <a:gd name="connsiteX1152" fmla="*/ 3207293 w 6858001"/>
              <a:gd name="connsiteY1152" fmla="*/ 10562899 h 12192000"/>
              <a:gd name="connsiteX1153" fmla="*/ 2973765 w 6858001"/>
              <a:gd name="connsiteY1153" fmla="*/ 10562899 h 12192000"/>
              <a:gd name="connsiteX1154" fmla="*/ 2973765 w 6858001"/>
              <a:gd name="connsiteY1154" fmla="*/ 10993239 h 12192000"/>
              <a:gd name="connsiteX1155" fmla="*/ 3207293 w 6858001"/>
              <a:gd name="connsiteY1155" fmla="*/ 10993239 h 12192000"/>
              <a:gd name="connsiteX1156" fmla="*/ 3207293 w 6858001"/>
              <a:gd name="connsiteY1156" fmla="*/ 10115115 h 12192000"/>
              <a:gd name="connsiteX1157" fmla="*/ 2973765 w 6858001"/>
              <a:gd name="connsiteY1157" fmla="*/ 10115115 h 12192000"/>
              <a:gd name="connsiteX1158" fmla="*/ 2973765 w 6858001"/>
              <a:gd name="connsiteY1158" fmla="*/ 10545455 h 12192000"/>
              <a:gd name="connsiteX1159" fmla="*/ 3207293 w 6858001"/>
              <a:gd name="connsiteY1159" fmla="*/ 10545455 h 12192000"/>
              <a:gd name="connsiteX1160" fmla="*/ 3207293 w 6858001"/>
              <a:gd name="connsiteY1160" fmla="*/ 9667331 h 12192000"/>
              <a:gd name="connsiteX1161" fmla="*/ 2973765 w 6858001"/>
              <a:gd name="connsiteY1161" fmla="*/ 9667331 h 12192000"/>
              <a:gd name="connsiteX1162" fmla="*/ 2973765 w 6858001"/>
              <a:gd name="connsiteY1162" fmla="*/ 10097671 h 12192000"/>
              <a:gd name="connsiteX1163" fmla="*/ 3207293 w 6858001"/>
              <a:gd name="connsiteY1163" fmla="*/ 10097671 h 12192000"/>
              <a:gd name="connsiteX1164" fmla="*/ 3207293 w 6858001"/>
              <a:gd name="connsiteY1164" fmla="*/ 9219547 h 12192000"/>
              <a:gd name="connsiteX1165" fmla="*/ 2973765 w 6858001"/>
              <a:gd name="connsiteY1165" fmla="*/ 9219547 h 12192000"/>
              <a:gd name="connsiteX1166" fmla="*/ 2973765 w 6858001"/>
              <a:gd name="connsiteY1166" fmla="*/ 9649887 h 12192000"/>
              <a:gd name="connsiteX1167" fmla="*/ 3207293 w 6858001"/>
              <a:gd name="connsiteY1167" fmla="*/ 9649887 h 12192000"/>
              <a:gd name="connsiteX1168" fmla="*/ 3207293 w 6858001"/>
              <a:gd name="connsiteY1168" fmla="*/ 8771763 h 12192000"/>
              <a:gd name="connsiteX1169" fmla="*/ 2973765 w 6858001"/>
              <a:gd name="connsiteY1169" fmla="*/ 8771763 h 12192000"/>
              <a:gd name="connsiteX1170" fmla="*/ 2973765 w 6858001"/>
              <a:gd name="connsiteY1170" fmla="*/ 9202103 h 12192000"/>
              <a:gd name="connsiteX1171" fmla="*/ 3207293 w 6858001"/>
              <a:gd name="connsiteY1171" fmla="*/ 9202103 h 12192000"/>
              <a:gd name="connsiteX1172" fmla="*/ 3207293 w 6858001"/>
              <a:gd name="connsiteY1172" fmla="*/ 8323978 h 12192000"/>
              <a:gd name="connsiteX1173" fmla="*/ 2973765 w 6858001"/>
              <a:gd name="connsiteY1173" fmla="*/ 8323978 h 12192000"/>
              <a:gd name="connsiteX1174" fmla="*/ 2973765 w 6858001"/>
              <a:gd name="connsiteY1174" fmla="*/ 8754319 h 12192000"/>
              <a:gd name="connsiteX1175" fmla="*/ 3207293 w 6858001"/>
              <a:gd name="connsiteY1175" fmla="*/ 8754319 h 12192000"/>
              <a:gd name="connsiteX1176" fmla="*/ 3207293 w 6858001"/>
              <a:gd name="connsiteY1176" fmla="*/ 7876194 h 12192000"/>
              <a:gd name="connsiteX1177" fmla="*/ 2973765 w 6858001"/>
              <a:gd name="connsiteY1177" fmla="*/ 7876194 h 12192000"/>
              <a:gd name="connsiteX1178" fmla="*/ 2973765 w 6858001"/>
              <a:gd name="connsiteY1178" fmla="*/ 8306534 h 12192000"/>
              <a:gd name="connsiteX1179" fmla="*/ 3207293 w 6858001"/>
              <a:gd name="connsiteY1179" fmla="*/ 8306534 h 12192000"/>
              <a:gd name="connsiteX1180" fmla="*/ 3207293 w 6858001"/>
              <a:gd name="connsiteY1180" fmla="*/ 7428409 h 12192000"/>
              <a:gd name="connsiteX1181" fmla="*/ 2973765 w 6858001"/>
              <a:gd name="connsiteY1181" fmla="*/ 7428409 h 12192000"/>
              <a:gd name="connsiteX1182" fmla="*/ 2973765 w 6858001"/>
              <a:gd name="connsiteY1182" fmla="*/ 7858750 h 12192000"/>
              <a:gd name="connsiteX1183" fmla="*/ 3207293 w 6858001"/>
              <a:gd name="connsiteY1183" fmla="*/ 7858750 h 12192000"/>
              <a:gd name="connsiteX1184" fmla="*/ 3207293 w 6858001"/>
              <a:gd name="connsiteY1184" fmla="*/ 6980625 h 12192000"/>
              <a:gd name="connsiteX1185" fmla="*/ 2973765 w 6858001"/>
              <a:gd name="connsiteY1185" fmla="*/ 6980625 h 12192000"/>
              <a:gd name="connsiteX1186" fmla="*/ 2973765 w 6858001"/>
              <a:gd name="connsiteY1186" fmla="*/ 7410965 h 12192000"/>
              <a:gd name="connsiteX1187" fmla="*/ 3207293 w 6858001"/>
              <a:gd name="connsiteY1187" fmla="*/ 7410965 h 12192000"/>
              <a:gd name="connsiteX1188" fmla="*/ 3207293 w 6858001"/>
              <a:gd name="connsiteY1188" fmla="*/ 6532841 h 12192000"/>
              <a:gd name="connsiteX1189" fmla="*/ 2973765 w 6858001"/>
              <a:gd name="connsiteY1189" fmla="*/ 6532841 h 12192000"/>
              <a:gd name="connsiteX1190" fmla="*/ 2973765 w 6858001"/>
              <a:gd name="connsiteY1190" fmla="*/ 6963181 h 12192000"/>
              <a:gd name="connsiteX1191" fmla="*/ 3207293 w 6858001"/>
              <a:gd name="connsiteY1191" fmla="*/ 6963181 h 12192000"/>
              <a:gd name="connsiteX1192" fmla="*/ 3207294 w 6858001"/>
              <a:gd name="connsiteY1192" fmla="*/ 6085057 h 12192000"/>
              <a:gd name="connsiteX1193" fmla="*/ 2973766 w 6858001"/>
              <a:gd name="connsiteY1193" fmla="*/ 6085057 h 12192000"/>
              <a:gd name="connsiteX1194" fmla="*/ 2973765 w 6858001"/>
              <a:gd name="connsiteY1194" fmla="*/ 6515397 h 12192000"/>
              <a:gd name="connsiteX1195" fmla="*/ 3207293 w 6858001"/>
              <a:gd name="connsiteY1195" fmla="*/ 6515397 h 12192000"/>
              <a:gd name="connsiteX1196" fmla="*/ 3207294 w 6858001"/>
              <a:gd name="connsiteY1196" fmla="*/ 5637273 h 12192000"/>
              <a:gd name="connsiteX1197" fmla="*/ 2973766 w 6858001"/>
              <a:gd name="connsiteY1197" fmla="*/ 5637273 h 12192000"/>
              <a:gd name="connsiteX1198" fmla="*/ 2973766 w 6858001"/>
              <a:gd name="connsiteY1198" fmla="*/ 6067613 h 12192000"/>
              <a:gd name="connsiteX1199" fmla="*/ 3207294 w 6858001"/>
              <a:gd name="connsiteY1199" fmla="*/ 6067613 h 12192000"/>
              <a:gd name="connsiteX1200" fmla="*/ 3207294 w 6858001"/>
              <a:gd name="connsiteY1200" fmla="*/ 5189489 h 12192000"/>
              <a:gd name="connsiteX1201" fmla="*/ 2973766 w 6858001"/>
              <a:gd name="connsiteY1201" fmla="*/ 5189489 h 12192000"/>
              <a:gd name="connsiteX1202" fmla="*/ 2973766 w 6858001"/>
              <a:gd name="connsiteY1202" fmla="*/ 5619829 h 12192000"/>
              <a:gd name="connsiteX1203" fmla="*/ 3207294 w 6858001"/>
              <a:gd name="connsiteY1203" fmla="*/ 5619829 h 12192000"/>
              <a:gd name="connsiteX1204" fmla="*/ 3207294 w 6858001"/>
              <a:gd name="connsiteY1204" fmla="*/ 4741705 h 12192000"/>
              <a:gd name="connsiteX1205" fmla="*/ 2973766 w 6858001"/>
              <a:gd name="connsiteY1205" fmla="*/ 4741705 h 12192000"/>
              <a:gd name="connsiteX1206" fmla="*/ 2973766 w 6858001"/>
              <a:gd name="connsiteY1206" fmla="*/ 5172045 h 12192000"/>
              <a:gd name="connsiteX1207" fmla="*/ 3207294 w 6858001"/>
              <a:gd name="connsiteY1207" fmla="*/ 5172045 h 12192000"/>
              <a:gd name="connsiteX1208" fmla="*/ 3207294 w 6858001"/>
              <a:gd name="connsiteY1208" fmla="*/ 4293920 h 12192000"/>
              <a:gd name="connsiteX1209" fmla="*/ 2973766 w 6858001"/>
              <a:gd name="connsiteY1209" fmla="*/ 4293920 h 12192000"/>
              <a:gd name="connsiteX1210" fmla="*/ 2973766 w 6858001"/>
              <a:gd name="connsiteY1210" fmla="*/ 4724261 h 12192000"/>
              <a:gd name="connsiteX1211" fmla="*/ 3207294 w 6858001"/>
              <a:gd name="connsiteY1211" fmla="*/ 4724261 h 12192000"/>
              <a:gd name="connsiteX1212" fmla="*/ 3207294 w 6858001"/>
              <a:gd name="connsiteY1212" fmla="*/ 3846139 h 12192000"/>
              <a:gd name="connsiteX1213" fmla="*/ 2973766 w 6858001"/>
              <a:gd name="connsiteY1213" fmla="*/ 3846138 h 12192000"/>
              <a:gd name="connsiteX1214" fmla="*/ 2973766 w 6858001"/>
              <a:gd name="connsiteY1214" fmla="*/ 4276476 h 12192000"/>
              <a:gd name="connsiteX1215" fmla="*/ 3207294 w 6858001"/>
              <a:gd name="connsiteY1215" fmla="*/ 4276476 h 12192000"/>
              <a:gd name="connsiteX1216" fmla="*/ 3207294 w 6858001"/>
              <a:gd name="connsiteY1216" fmla="*/ 3398261 h 12192000"/>
              <a:gd name="connsiteX1217" fmla="*/ 2973766 w 6858001"/>
              <a:gd name="connsiteY1217" fmla="*/ 3398261 h 12192000"/>
              <a:gd name="connsiteX1218" fmla="*/ 2973766 w 6858001"/>
              <a:gd name="connsiteY1218" fmla="*/ 3828694 h 12192000"/>
              <a:gd name="connsiteX1219" fmla="*/ 3207294 w 6858001"/>
              <a:gd name="connsiteY1219" fmla="*/ 3828695 h 12192000"/>
              <a:gd name="connsiteX1220" fmla="*/ 3207294 w 6858001"/>
              <a:gd name="connsiteY1220" fmla="*/ 2950571 h 12192000"/>
              <a:gd name="connsiteX1221" fmla="*/ 2973766 w 6858001"/>
              <a:gd name="connsiteY1221" fmla="*/ 2950570 h 12192000"/>
              <a:gd name="connsiteX1222" fmla="*/ 2973766 w 6858001"/>
              <a:gd name="connsiteY1222" fmla="*/ 3380816 h 12192000"/>
              <a:gd name="connsiteX1223" fmla="*/ 3207294 w 6858001"/>
              <a:gd name="connsiteY1223" fmla="*/ 3380816 h 12192000"/>
              <a:gd name="connsiteX1224" fmla="*/ 3207294 w 6858001"/>
              <a:gd name="connsiteY1224" fmla="*/ 2502786 h 12192000"/>
              <a:gd name="connsiteX1225" fmla="*/ 2973766 w 6858001"/>
              <a:gd name="connsiteY1225" fmla="*/ 2502785 h 12192000"/>
              <a:gd name="connsiteX1226" fmla="*/ 2973766 w 6858001"/>
              <a:gd name="connsiteY1226" fmla="*/ 2933126 h 12192000"/>
              <a:gd name="connsiteX1227" fmla="*/ 3207294 w 6858001"/>
              <a:gd name="connsiteY1227" fmla="*/ 2933126 h 12192000"/>
              <a:gd name="connsiteX1228" fmla="*/ 3207294 w 6858001"/>
              <a:gd name="connsiteY1228" fmla="*/ 2055003 h 12192000"/>
              <a:gd name="connsiteX1229" fmla="*/ 2973766 w 6858001"/>
              <a:gd name="connsiteY1229" fmla="*/ 2055003 h 12192000"/>
              <a:gd name="connsiteX1230" fmla="*/ 2973766 w 6858001"/>
              <a:gd name="connsiteY1230" fmla="*/ 2485342 h 12192000"/>
              <a:gd name="connsiteX1231" fmla="*/ 3207294 w 6858001"/>
              <a:gd name="connsiteY1231" fmla="*/ 2485342 h 12192000"/>
              <a:gd name="connsiteX1232" fmla="*/ 3207294 w 6858001"/>
              <a:gd name="connsiteY1232" fmla="*/ 1607218 h 12192000"/>
              <a:gd name="connsiteX1233" fmla="*/ 2973766 w 6858001"/>
              <a:gd name="connsiteY1233" fmla="*/ 1607218 h 12192000"/>
              <a:gd name="connsiteX1234" fmla="*/ 2973766 w 6858001"/>
              <a:gd name="connsiteY1234" fmla="*/ 2037559 h 12192000"/>
              <a:gd name="connsiteX1235" fmla="*/ 3207294 w 6858001"/>
              <a:gd name="connsiteY1235" fmla="*/ 2037559 h 12192000"/>
              <a:gd name="connsiteX1236" fmla="*/ 3207294 w 6858001"/>
              <a:gd name="connsiteY1236" fmla="*/ 1159435 h 12192000"/>
              <a:gd name="connsiteX1237" fmla="*/ 2973766 w 6858001"/>
              <a:gd name="connsiteY1237" fmla="*/ 1159435 h 12192000"/>
              <a:gd name="connsiteX1238" fmla="*/ 2973766 w 6858001"/>
              <a:gd name="connsiteY1238" fmla="*/ 1589773 h 12192000"/>
              <a:gd name="connsiteX1239" fmla="*/ 3207294 w 6858001"/>
              <a:gd name="connsiteY1239" fmla="*/ 1589773 h 12192000"/>
              <a:gd name="connsiteX1240" fmla="*/ 3207294 w 6858001"/>
              <a:gd name="connsiteY1240" fmla="*/ 711648 h 12192000"/>
              <a:gd name="connsiteX1241" fmla="*/ 2973766 w 6858001"/>
              <a:gd name="connsiteY1241" fmla="*/ 711648 h 12192000"/>
              <a:gd name="connsiteX1242" fmla="*/ 2973766 w 6858001"/>
              <a:gd name="connsiteY1242" fmla="*/ 1141991 h 12192000"/>
              <a:gd name="connsiteX1243" fmla="*/ 3207294 w 6858001"/>
              <a:gd name="connsiteY1243" fmla="*/ 1141991 h 12192000"/>
              <a:gd name="connsiteX1244" fmla="*/ 3207294 w 6858001"/>
              <a:gd name="connsiteY1244" fmla="*/ 263864 h 12192000"/>
              <a:gd name="connsiteX1245" fmla="*/ 2973766 w 6858001"/>
              <a:gd name="connsiteY1245" fmla="*/ 263864 h 12192000"/>
              <a:gd name="connsiteX1246" fmla="*/ 2973766 w 6858001"/>
              <a:gd name="connsiteY1246" fmla="*/ 694204 h 12192000"/>
              <a:gd name="connsiteX1247" fmla="*/ 3207294 w 6858001"/>
              <a:gd name="connsiteY1247" fmla="*/ 694204 h 12192000"/>
              <a:gd name="connsiteX1248" fmla="*/ 3458693 w 6858001"/>
              <a:gd name="connsiteY1248" fmla="*/ 11458468 h 12192000"/>
              <a:gd name="connsiteX1249" fmla="*/ 3225165 w 6858001"/>
              <a:gd name="connsiteY1249" fmla="*/ 11458468 h 12192000"/>
              <a:gd name="connsiteX1250" fmla="*/ 3225165 w 6858001"/>
              <a:gd name="connsiteY1250" fmla="*/ 11888806 h 12192000"/>
              <a:gd name="connsiteX1251" fmla="*/ 3458693 w 6858001"/>
              <a:gd name="connsiteY1251" fmla="*/ 11888806 h 12192000"/>
              <a:gd name="connsiteX1252" fmla="*/ 3458693 w 6858001"/>
              <a:gd name="connsiteY1252" fmla="*/ 11010683 h 12192000"/>
              <a:gd name="connsiteX1253" fmla="*/ 3225165 w 6858001"/>
              <a:gd name="connsiteY1253" fmla="*/ 11010683 h 12192000"/>
              <a:gd name="connsiteX1254" fmla="*/ 3225165 w 6858001"/>
              <a:gd name="connsiteY1254" fmla="*/ 11441024 h 12192000"/>
              <a:gd name="connsiteX1255" fmla="*/ 3458693 w 6858001"/>
              <a:gd name="connsiteY1255" fmla="*/ 11441024 h 12192000"/>
              <a:gd name="connsiteX1256" fmla="*/ 3458693 w 6858001"/>
              <a:gd name="connsiteY1256" fmla="*/ 10562899 h 12192000"/>
              <a:gd name="connsiteX1257" fmla="*/ 3225165 w 6858001"/>
              <a:gd name="connsiteY1257" fmla="*/ 10562899 h 12192000"/>
              <a:gd name="connsiteX1258" fmla="*/ 3225165 w 6858001"/>
              <a:gd name="connsiteY1258" fmla="*/ 10993239 h 12192000"/>
              <a:gd name="connsiteX1259" fmla="*/ 3458693 w 6858001"/>
              <a:gd name="connsiteY1259" fmla="*/ 10993239 h 12192000"/>
              <a:gd name="connsiteX1260" fmla="*/ 3458693 w 6858001"/>
              <a:gd name="connsiteY1260" fmla="*/ 10115115 h 12192000"/>
              <a:gd name="connsiteX1261" fmla="*/ 3225165 w 6858001"/>
              <a:gd name="connsiteY1261" fmla="*/ 10115115 h 12192000"/>
              <a:gd name="connsiteX1262" fmla="*/ 3225165 w 6858001"/>
              <a:gd name="connsiteY1262" fmla="*/ 10545455 h 12192000"/>
              <a:gd name="connsiteX1263" fmla="*/ 3458693 w 6858001"/>
              <a:gd name="connsiteY1263" fmla="*/ 10545455 h 12192000"/>
              <a:gd name="connsiteX1264" fmla="*/ 3458693 w 6858001"/>
              <a:gd name="connsiteY1264" fmla="*/ 9667331 h 12192000"/>
              <a:gd name="connsiteX1265" fmla="*/ 3225165 w 6858001"/>
              <a:gd name="connsiteY1265" fmla="*/ 9667331 h 12192000"/>
              <a:gd name="connsiteX1266" fmla="*/ 3225165 w 6858001"/>
              <a:gd name="connsiteY1266" fmla="*/ 10097671 h 12192000"/>
              <a:gd name="connsiteX1267" fmla="*/ 3458693 w 6858001"/>
              <a:gd name="connsiteY1267" fmla="*/ 10097671 h 12192000"/>
              <a:gd name="connsiteX1268" fmla="*/ 3458693 w 6858001"/>
              <a:gd name="connsiteY1268" fmla="*/ 9219547 h 12192000"/>
              <a:gd name="connsiteX1269" fmla="*/ 3225165 w 6858001"/>
              <a:gd name="connsiteY1269" fmla="*/ 9219547 h 12192000"/>
              <a:gd name="connsiteX1270" fmla="*/ 3225165 w 6858001"/>
              <a:gd name="connsiteY1270" fmla="*/ 9649887 h 12192000"/>
              <a:gd name="connsiteX1271" fmla="*/ 3458693 w 6858001"/>
              <a:gd name="connsiteY1271" fmla="*/ 9649887 h 12192000"/>
              <a:gd name="connsiteX1272" fmla="*/ 3458693 w 6858001"/>
              <a:gd name="connsiteY1272" fmla="*/ 8771763 h 12192000"/>
              <a:gd name="connsiteX1273" fmla="*/ 3225165 w 6858001"/>
              <a:gd name="connsiteY1273" fmla="*/ 8771763 h 12192000"/>
              <a:gd name="connsiteX1274" fmla="*/ 3225165 w 6858001"/>
              <a:gd name="connsiteY1274" fmla="*/ 9202103 h 12192000"/>
              <a:gd name="connsiteX1275" fmla="*/ 3458693 w 6858001"/>
              <a:gd name="connsiteY1275" fmla="*/ 9202103 h 12192000"/>
              <a:gd name="connsiteX1276" fmla="*/ 3458693 w 6858001"/>
              <a:gd name="connsiteY1276" fmla="*/ 8323978 h 12192000"/>
              <a:gd name="connsiteX1277" fmla="*/ 3225165 w 6858001"/>
              <a:gd name="connsiteY1277" fmla="*/ 8323978 h 12192000"/>
              <a:gd name="connsiteX1278" fmla="*/ 3225165 w 6858001"/>
              <a:gd name="connsiteY1278" fmla="*/ 8754319 h 12192000"/>
              <a:gd name="connsiteX1279" fmla="*/ 3458693 w 6858001"/>
              <a:gd name="connsiteY1279" fmla="*/ 8754319 h 12192000"/>
              <a:gd name="connsiteX1280" fmla="*/ 3458693 w 6858001"/>
              <a:gd name="connsiteY1280" fmla="*/ 7876194 h 12192000"/>
              <a:gd name="connsiteX1281" fmla="*/ 3225165 w 6858001"/>
              <a:gd name="connsiteY1281" fmla="*/ 7876194 h 12192000"/>
              <a:gd name="connsiteX1282" fmla="*/ 3225165 w 6858001"/>
              <a:gd name="connsiteY1282" fmla="*/ 8306534 h 12192000"/>
              <a:gd name="connsiteX1283" fmla="*/ 3458693 w 6858001"/>
              <a:gd name="connsiteY1283" fmla="*/ 8306534 h 12192000"/>
              <a:gd name="connsiteX1284" fmla="*/ 3458693 w 6858001"/>
              <a:gd name="connsiteY1284" fmla="*/ 7428409 h 12192000"/>
              <a:gd name="connsiteX1285" fmla="*/ 3225165 w 6858001"/>
              <a:gd name="connsiteY1285" fmla="*/ 7428409 h 12192000"/>
              <a:gd name="connsiteX1286" fmla="*/ 3225165 w 6858001"/>
              <a:gd name="connsiteY1286" fmla="*/ 7858750 h 12192000"/>
              <a:gd name="connsiteX1287" fmla="*/ 3458693 w 6858001"/>
              <a:gd name="connsiteY1287" fmla="*/ 7858750 h 12192000"/>
              <a:gd name="connsiteX1288" fmla="*/ 3458693 w 6858001"/>
              <a:gd name="connsiteY1288" fmla="*/ 6980625 h 12192000"/>
              <a:gd name="connsiteX1289" fmla="*/ 3225165 w 6858001"/>
              <a:gd name="connsiteY1289" fmla="*/ 6980625 h 12192000"/>
              <a:gd name="connsiteX1290" fmla="*/ 3225165 w 6858001"/>
              <a:gd name="connsiteY1290" fmla="*/ 7410965 h 12192000"/>
              <a:gd name="connsiteX1291" fmla="*/ 3458693 w 6858001"/>
              <a:gd name="connsiteY1291" fmla="*/ 7410965 h 12192000"/>
              <a:gd name="connsiteX1292" fmla="*/ 3458693 w 6858001"/>
              <a:gd name="connsiteY1292" fmla="*/ 6532841 h 12192000"/>
              <a:gd name="connsiteX1293" fmla="*/ 3225165 w 6858001"/>
              <a:gd name="connsiteY1293" fmla="*/ 6532841 h 12192000"/>
              <a:gd name="connsiteX1294" fmla="*/ 3225165 w 6858001"/>
              <a:gd name="connsiteY1294" fmla="*/ 6963181 h 12192000"/>
              <a:gd name="connsiteX1295" fmla="*/ 3458693 w 6858001"/>
              <a:gd name="connsiteY1295" fmla="*/ 6963181 h 12192000"/>
              <a:gd name="connsiteX1296" fmla="*/ 3458694 w 6858001"/>
              <a:gd name="connsiteY1296" fmla="*/ 6085057 h 12192000"/>
              <a:gd name="connsiteX1297" fmla="*/ 3225166 w 6858001"/>
              <a:gd name="connsiteY1297" fmla="*/ 6085057 h 12192000"/>
              <a:gd name="connsiteX1298" fmla="*/ 3225165 w 6858001"/>
              <a:gd name="connsiteY1298" fmla="*/ 6515397 h 12192000"/>
              <a:gd name="connsiteX1299" fmla="*/ 3458693 w 6858001"/>
              <a:gd name="connsiteY1299" fmla="*/ 6515397 h 12192000"/>
              <a:gd name="connsiteX1300" fmla="*/ 3458694 w 6858001"/>
              <a:gd name="connsiteY1300" fmla="*/ 5637273 h 12192000"/>
              <a:gd name="connsiteX1301" fmla="*/ 3225166 w 6858001"/>
              <a:gd name="connsiteY1301" fmla="*/ 5637273 h 12192000"/>
              <a:gd name="connsiteX1302" fmla="*/ 3225166 w 6858001"/>
              <a:gd name="connsiteY1302" fmla="*/ 6067613 h 12192000"/>
              <a:gd name="connsiteX1303" fmla="*/ 3458694 w 6858001"/>
              <a:gd name="connsiteY1303" fmla="*/ 6067613 h 12192000"/>
              <a:gd name="connsiteX1304" fmla="*/ 3458694 w 6858001"/>
              <a:gd name="connsiteY1304" fmla="*/ 5189489 h 12192000"/>
              <a:gd name="connsiteX1305" fmla="*/ 3225166 w 6858001"/>
              <a:gd name="connsiteY1305" fmla="*/ 5189489 h 12192000"/>
              <a:gd name="connsiteX1306" fmla="*/ 3225166 w 6858001"/>
              <a:gd name="connsiteY1306" fmla="*/ 5619829 h 12192000"/>
              <a:gd name="connsiteX1307" fmla="*/ 3458694 w 6858001"/>
              <a:gd name="connsiteY1307" fmla="*/ 5619829 h 12192000"/>
              <a:gd name="connsiteX1308" fmla="*/ 3458694 w 6858001"/>
              <a:gd name="connsiteY1308" fmla="*/ 4741705 h 12192000"/>
              <a:gd name="connsiteX1309" fmla="*/ 3225166 w 6858001"/>
              <a:gd name="connsiteY1309" fmla="*/ 4741705 h 12192000"/>
              <a:gd name="connsiteX1310" fmla="*/ 3225166 w 6858001"/>
              <a:gd name="connsiteY1310" fmla="*/ 5172045 h 12192000"/>
              <a:gd name="connsiteX1311" fmla="*/ 3458694 w 6858001"/>
              <a:gd name="connsiteY1311" fmla="*/ 5172045 h 12192000"/>
              <a:gd name="connsiteX1312" fmla="*/ 3458694 w 6858001"/>
              <a:gd name="connsiteY1312" fmla="*/ 4293920 h 12192000"/>
              <a:gd name="connsiteX1313" fmla="*/ 3225166 w 6858001"/>
              <a:gd name="connsiteY1313" fmla="*/ 4293920 h 12192000"/>
              <a:gd name="connsiteX1314" fmla="*/ 3225166 w 6858001"/>
              <a:gd name="connsiteY1314" fmla="*/ 4724261 h 12192000"/>
              <a:gd name="connsiteX1315" fmla="*/ 3458694 w 6858001"/>
              <a:gd name="connsiteY1315" fmla="*/ 4724261 h 12192000"/>
              <a:gd name="connsiteX1316" fmla="*/ 3458694 w 6858001"/>
              <a:gd name="connsiteY1316" fmla="*/ 3846139 h 12192000"/>
              <a:gd name="connsiteX1317" fmla="*/ 3225166 w 6858001"/>
              <a:gd name="connsiteY1317" fmla="*/ 3846139 h 12192000"/>
              <a:gd name="connsiteX1318" fmla="*/ 3225166 w 6858001"/>
              <a:gd name="connsiteY1318" fmla="*/ 4276476 h 12192000"/>
              <a:gd name="connsiteX1319" fmla="*/ 3458694 w 6858001"/>
              <a:gd name="connsiteY1319" fmla="*/ 4276476 h 12192000"/>
              <a:gd name="connsiteX1320" fmla="*/ 3458694 w 6858001"/>
              <a:gd name="connsiteY1320" fmla="*/ 3398261 h 12192000"/>
              <a:gd name="connsiteX1321" fmla="*/ 3225166 w 6858001"/>
              <a:gd name="connsiteY1321" fmla="*/ 3398261 h 12192000"/>
              <a:gd name="connsiteX1322" fmla="*/ 3225166 w 6858001"/>
              <a:gd name="connsiteY1322" fmla="*/ 3828695 h 12192000"/>
              <a:gd name="connsiteX1323" fmla="*/ 3458694 w 6858001"/>
              <a:gd name="connsiteY1323" fmla="*/ 3828695 h 12192000"/>
              <a:gd name="connsiteX1324" fmla="*/ 3458694 w 6858001"/>
              <a:gd name="connsiteY1324" fmla="*/ 2950571 h 12192000"/>
              <a:gd name="connsiteX1325" fmla="*/ 3225166 w 6858001"/>
              <a:gd name="connsiteY1325" fmla="*/ 2950571 h 12192000"/>
              <a:gd name="connsiteX1326" fmla="*/ 3225166 w 6858001"/>
              <a:gd name="connsiteY1326" fmla="*/ 3380816 h 12192000"/>
              <a:gd name="connsiteX1327" fmla="*/ 3458694 w 6858001"/>
              <a:gd name="connsiteY1327" fmla="*/ 3380816 h 12192000"/>
              <a:gd name="connsiteX1328" fmla="*/ 3458694 w 6858001"/>
              <a:gd name="connsiteY1328" fmla="*/ 2502786 h 12192000"/>
              <a:gd name="connsiteX1329" fmla="*/ 3225166 w 6858001"/>
              <a:gd name="connsiteY1329" fmla="*/ 2502786 h 12192000"/>
              <a:gd name="connsiteX1330" fmla="*/ 3225166 w 6858001"/>
              <a:gd name="connsiteY1330" fmla="*/ 2933126 h 12192000"/>
              <a:gd name="connsiteX1331" fmla="*/ 3458694 w 6858001"/>
              <a:gd name="connsiteY1331" fmla="*/ 2933126 h 12192000"/>
              <a:gd name="connsiteX1332" fmla="*/ 3458694 w 6858001"/>
              <a:gd name="connsiteY1332" fmla="*/ 2055003 h 12192000"/>
              <a:gd name="connsiteX1333" fmla="*/ 3225166 w 6858001"/>
              <a:gd name="connsiteY1333" fmla="*/ 2055003 h 12192000"/>
              <a:gd name="connsiteX1334" fmla="*/ 3225166 w 6858001"/>
              <a:gd name="connsiteY1334" fmla="*/ 2485342 h 12192000"/>
              <a:gd name="connsiteX1335" fmla="*/ 3458694 w 6858001"/>
              <a:gd name="connsiteY1335" fmla="*/ 2485342 h 12192000"/>
              <a:gd name="connsiteX1336" fmla="*/ 3458694 w 6858001"/>
              <a:gd name="connsiteY1336" fmla="*/ 1607218 h 12192000"/>
              <a:gd name="connsiteX1337" fmla="*/ 3225166 w 6858001"/>
              <a:gd name="connsiteY1337" fmla="*/ 1607218 h 12192000"/>
              <a:gd name="connsiteX1338" fmla="*/ 3225166 w 6858001"/>
              <a:gd name="connsiteY1338" fmla="*/ 2037559 h 12192000"/>
              <a:gd name="connsiteX1339" fmla="*/ 3458694 w 6858001"/>
              <a:gd name="connsiteY1339" fmla="*/ 2037559 h 12192000"/>
              <a:gd name="connsiteX1340" fmla="*/ 3458694 w 6858001"/>
              <a:gd name="connsiteY1340" fmla="*/ 1159435 h 12192000"/>
              <a:gd name="connsiteX1341" fmla="*/ 3225166 w 6858001"/>
              <a:gd name="connsiteY1341" fmla="*/ 1159435 h 12192000"/>
              <a:gd name="connsiteX1342" fmla="*/ 3225166 w 6858001"/>
              <a:gd name="connsiteY1342" fmla="*/ 1589773 h 12192000"/>
              <a:gd name="connsiteX1343" fmla="*/ 3458694 w 6858001"/>
              <a:gd name="connsiteY1343" fmla="*/ 1589773 h 12192000"/>
              <a:gd name="connsiteX1344" fmla="*/ 3458694 w 6858001"/>
              <a:gd name="connsiteY1344" fmla="*/ 711648 h 12192000"/>
              <a:gd name="connsiteX1345" fmla="*/ 3225166 w 6858001"/>
              <a:gd name="connsiteY1345" fmla="*/ 711648 h 12192000"/>
              <a:gd name="connsiteX1346" fmla="*/ 3225166 w 6858001"/>
              <a:gd name="connsiteY1346" fmla="*/ 1141991 h 12192000"/>
              <a:gd name="connsiteX1347" fmla="*/ 3458694 w 6858001"/>
              <a:gd name="connsiteY1347" fmla="*/ 1141991 h 12192000"/>
              <a:gd name="connsiteX1348" fmla="*/ 3458694 w 6858001"/>
              <a:gd name="connsiteY1348" fmla="*/ 263864 h 12192000"/>
              <a:gd name="connsiteX1349" fmla="*/ 3225166 w 6858001"/>
              <a:gd name="connsiteY1349" fmla="*/ 263864 h 12192000"/>
              <a:gd name="connsiteX1350" fmla="*/ 3225166 w 6858001"/>
              <a:gd name="connsiteY1350" fmla="*/ 694204 h 12192000"/>
              <a:gd name="connsiteX1351" fmla="*/ 3458694 w 6858001"/>
              <a:gd name="connsiteY1351" fmla="*/ 694204 h 12192000"/>
              <a:gd name="connsiteX1352" fmla="*/ 3710093 w 6858001"/>
              <a:gd name="connsiteY1352" fmla="*/ 11458468 h 12192000"/>
              <a:gd name="connsiteX1353" fmla="*/ 3476565 w 6858001"/>
              <a:gd name="connsiteY1353" fmla="*/ 11458468 h 12192000"/>
              <a:gd name="connsiteX1354" fmla="*/ 3476565 w 6858001"/>
              <a:gd name="connsiteY1354" fmla="*/ 11888806 h 12192000"/>
              <a:gd name="connsiteX1355" fmla="*/ 3710093 w 6858001"/>
              <a:gd name="connsiteY1355" fmla="*/ 11888806 h 12192000"/>
              <a:gd name="connsiteX1356" fmla="*/ 3710093 w 6858001"/>
              <a:gd name="connsiteY1356" fmla="*/ 11010683 h 12192000"/>
              <a:gd name="connsiteX1357" fmla="*/ 3476565 w 6858001"/>
              <a:gd name="connsiteY1357" fmla="*/ 11010683 h 12192000"/>
              <a:gd name="connsiteX1358" fmla="*/ 3476565 w 6858001"/>
              <a:gd name="connsiteY1358" fmla="*/ 11441024 h 12192000"/>
              <a:gd name="connsiteX1359" fmla="*/ 3710093 w 6858001"/>
              <a:gd name="connsiteY1359" fmla="*/ 11441024 h 12192000"/>
              <a:gd name="connsiteX1360" fmla="*/ 3710093 w 6858001"/>
              <a:gd name="connsiteY1360" fmla="*/ 10562899 h 12192000"/>
              <a:gd name="connsiteX1361" fmla="*/ 3476565 w 6858001"/>
              <a:gd name="connsiteY1361" fmla="*/ 10562899 h 12192000"/>
              <a:gd name="connsiteX1362" fmla="*/ 3476565 w 6858001"/>
              <a:gd name="connsiteY1362" fmla="*/ 10993239 h 12192000"/>
              <a:gd name="connsiteX1363" fmla="*/ 3710093 w 6858001"/>
              <a:gd name="connsiteY1363" fmla="*/ 10993239 h 12192000"/>
              <a:gd name="connsiteX1364" fmla="*/ 3710093 w 6858001"/>
              <a:gd name="connsiteY1364" fmla="*/ 10115115 h 12192000"/>
              <a:gd name="connsiteX1365" fmla="*/ 3476565 w 6858001"/>
              <a:gd name="connsiteY1365" fmla="*/ 10115115 h 12192000"/>
              <a:gd name="connsiteX1366" fmla="*/ 3476565 w 6858001"/>
              <a:gd name="connsiteY1366" fmla="*/ 10545455 h 12192000"/>
              <a:gd name="connsiteX1367" fmla="*/ 3710093 w 6858001"/>
              <a:gd name="connsiteY1367" fmla="*/ 10545455 h 12192000"/>
              <a:gd name="connsiteX1368" fmla="*/ 3710093 w 6858001"/>
              <a:gd name="connsiteY1368" fmla="*/ 9667331 h 12192000"/>
              <a:gd name="connsiteX1369" fmla="*/ 3476565 w 6858001"/>
              <a:gd name="connsiteY1369" fmla="*/ 9667331 h 12192000"/>
              <a:gd name="connsiteX1370" fmla="*/ 3476565 w 6858001"/>
              <a:gd name="connsiteY1370" fmla="*/ 10097671 h 12192000"/>
              <a:gd name="connsiteX1371" fmla="*/ 3710093 w 6858001"/>
              <a:gd name="connsiteY1371" fmla="*/ 10097671 h 12192000"/>
              <a:gd name="connsiteX1372" fmla="*/ 3710093 w 6858001"/>
              <a:gd name="connsiteY1372" fmla="*/ 9219547 h 12192000"/>
              <a:gd name="connsiteX1373" fmla="*/ 3476565 w 6858001"/>
              <a:gd name="connsiteY1373" fmla="*/ 9219547 h 12192000"/>
              <a:gd name="connsiteX1374" fmla="*/ 3476565 w 6858001"/>
              <a:gd name="connsiteY1374" fmla="*/ 9649887 h 12192000"/>
              <a:gd name="connsiteX1375" fmla="*/ 3710093 w 6858001"/>
              <a:gd name="connsiteY1375" fmla="*/ 9649887 h 12192000"/>
              <a:gd name="connsiteX1376" fmla="*/ 3710093 w 6858001"/>
              <a:gd name="connsiteY1376" fmla="*/ 8771763 h 12192000"/>
              <a:gd name="connsiteX1377" fmla="*/ 3476565 w 6858001"/>
              <a:gd name="connsiteY1377" fmla="*/ 8771763 h 12192000"/>
              <a:gd name="connsiteX1378" fmla="*/ 3476565 w 6858001"/>
              <a:gd name="connsiteY1378" fmla="*/ 9202103 h 12192000"/>
              <a:gd name="connsiteX1379" fmla="*/ 3710093 w 6858001"/>
              <a:gd name="connsiteY1379" fmla="*/ 9202103 h 12192000"/>
              <a:gd name="connsiteX1380" fmla="*/ 3710093 w 6858001"/>
              <a:gd name="connsiteY1380" fmla="*/ 8323978 h 12192000"/>
              <a:gd name="connsiteX1381" fmla="*/ 3476565 w 6858001"/>
              <a:gd name="connsiteY1381" fmla="*/ 8323978 h 12192000"/>
              <a:gd name="connsiteX1382" fmla="*/ 3476565 w 6858001"/>
              <a:gd name="connsiteY1382" fmla="*/ 8754319 h 12192000"/>
              <a:gd name="connsiteX1383" fmla="*/ 3710093 w 6858001"/>
              <a:gd name="connsiteY1383" fmla="*/ 8754319 h 12192000"/>
              <a:gd name="connsiteX1384" fmla="*/ 3710093 w 6858001"/>
              <a:gd name="connsiteY1384" fmla="*/ 7876194 h 12192000"/>
              <a:gd name="connsiteX1385" fmla="*/ 3476565 w 6858001"/>
              <a:gd name="connsiteY1385" fmla="*/ 7876194 h 12192000"/>
              <a:gd name="connsiteX1386" fmla="*/ 3476565 w 6858001"/>
              <a:gd name="connsiteY1386" fmla="*/ 8306534 h 12192000"/>
              <a:gd name="connsiteX1387" fmla="*/ 3710093 w 6858001"/>
              <a:gd name="connsiteY1387" fmla="*/ 8306534 h 12192000"/>
              <a:gd name="connsiteX1388" fmla="*/ 3710093 w 6858001"/>
              <a:gd name="connsiteY1388" fmla="*/ 7428409 h 12192000"/>
              <a:gd name="connsiteX1389" fmla="*/ 3476565 w 6858001"/>
              <a:gd name="connsiteY1389" fmla="*/ 7428409 h 12192000"/>
              <a:gd name="connsiteX1390" fmla="*/ 3476565 w 6858001"/>
              <a:gd name="connsiteY1390" fmla="*/ 7858750 h 12192000"/>
              <a:gd name="connsiteX1391" fmla="*/ 3710093 w 6858001"/>
              <a:gd name="connsiteY1391" fmla="*/ 7858750 h 12192000"/>
              <a:gd name="connsiteX1392" fmla="*/ 3710093 w 6858001"/>
              <a:gd name="connsiteY1392" fmla="*/ 6980625 h 12192000"/>
              <a:gd name="connsiteX1393" fmla="*/ 3476565 w 6858001"/>
              <a:gd name="connsiteY1393" fmla="*/ 6980625 h 12192000"/>
              <a:gd name="connsiteX1394" fmla="*/ 3476565 w 6858001"/>
              <a:gd name="connsiteY1394" fmla="*/ 7410965 h 12192000"/>
              <a:gd name="connsiteX1395" fmla="*/ 3710093 w 6858001"/>
              <a:gd name="connsiteY1395" fmla="*/ 7410965 h 12192000"/>
              <a:gd name="connsiteX1396" fmla="*/ 3710093 w 6858001"/>
              <a:gd name="connsiteY1396" fmla="*/ 6532841 h 12192000"/>
              <a:gd name="connsiteX1397" fmla="*/ 3476565 w 6858001"/>
              <a:gd name="connsiteY1397" fmla="*/ 6532841 h 12192000"/>
              <a:gd name="connsiteX1398" fmla="*/ 3476565 w 6858001"/>
              <a:gd name="connsiteY1398" fmla="*/ 6963181 h 12192000"/>
              <a:gd name="connsiteX1399" fmla="*/ 3710093 w 6858001"/>
              <a:gd name="connsiteY1399" fmla="*/ 6963181 h 12192000"/>
              <a:gd name="connsiteX1400" fmla="*/ 3710094 w 6858001"/>
              <a:gd name="connsiteY1400" fmla="*/ 6085057 h 12192000"/>
              <a:gd name="connsiteX1401" fmla="*/ 3476565 w 6858001"/>
              <a:gd name="connsiteY1401" fmla="*/ 6085057 h 12192000"/>
              <a:gd name="connsiteX1402" fmla="*/ 3476565 w 6858001"/>
              <a:gd name="connsiteY1402" fmla="*/ 6515397 h 12192000"/>
              <a:gd name="connsiteX1403" fmla="*/ 3710093 w 6858001"/>
              <a:gd name="connsiteY1403" fmla="*/ 6515397 h 12192000"/>
              <a:gd name="connsiteX1404" fmla="*/ 3710094 w 6858001"/>
              <a:gd name="connsiteY1404" fmla="*/ 5637273 h 12192000"/>
              <a:gd name="connsiteX1405" fmla="*/ 3476565 w 6858001"/>
              <a:gd name="connsiteY1405" fmla="*/ 5637273 h 12192000"/>
              <a:gd name="connsiteX1406" fmla="*/ 3476565 w 6858001"/>
              <a:gd name="connsiteY1406" fmla="*/ 6067613 h 12192000"/>
              <a:gd name="connsiteX1407" fmla="*/ 3710094 w 6858001"/>
              <a:gd name="connsiteY1407" fmla="*/ 6067613 h 12192000"/>
              <a:gd name="connsiteX1408" fmla="*/ 3710094 w 6858001"/>
              <a:gd name="connsiteY1408" fmla="*/ 5189489 h 12192000"/>
              <a:gd name="connsiteX1409" fmla="*/ 3476565 w 6858001"/>
              <a:gd name="connsiteY1409" fmla="*/ 5189489 h 12192000"/>
              <a:gd name="connsiteX1410" fmla="*/ 3476565 w 6858001"/>
              <a:gd name="connsiteY1410" fmla="*/ 5619829 h 12192000"/>
              <a:gd name="connsiteX1411" fmla="*/ 3710094 w 6858001"/>
              <a:gd name="connsiteY1411" fmla="*/ 5619829 h 12192000"/>
              <a:gd name="connsiteX1412" fmla="*/ 3710094 w 6858001"/>
              <a:gd name="connsiteY1412" fmla="*/ 4741706 h 12192000"/>
              <a:gd name="connsiteX1413" fmla="*/ 3476565 w 6858001"/>
              <a:gd name="connsiteY1413" fmla="*/ 4741705 h 12192000"/>
              <a:gd name="connsiteX1414" fmla="*/ 3476565 w 6858001"/>
              <a:gd name="connsiteY1414" fmla="*/ 5172045 h 12192000"/>
              <a:gd name="connsiteX1415" fmla="*/ 3710094 w 6858001"/>
              <a:gd name="connsiteY1415" fmla="*/ 5172046 h 12192000"/>
              <a:gd name="connsiteX1416" fmla="*/ 3710094 w 6858001"/>
              <a:gd name="connsiteY1416" fmla="*/ 4293921 h 12192000"/>
              <a:gd name="connsiteX1417" fmla="*/ 3476565 w 6858001"/>
              <a:gd name="connsiteY1417" fmla="*/ 4293920 h 12192000"/>
              <a:gd name="connsiteX1418" fmla="*/ 3476565 w 6858001"/>
              <a:gd name="connsiteY1418" fmla="*/ 4724261 h 12192000"/>
              <a:gd name="connsiteX1419" fmla="*/ 3710094 w 6858001"/>
              <a:gd name="connsiteY1419" fmla="*/ 4724261 h 12192000"/>
              <a:gd name="connsiteX1420" fmla="*/ 3710094 w 6858001"/>
              <a:gd name="connsiteY1420" fmla="*/ 3846139 h 12192000"/>
              <a:gd name="connsiteX1421" fmla="*/ 3476565 w 6858001"/>
              <a:gd name="connsiteY1421" fmla="*/ 3846139 h 12192000"/>
              <a:gd name="connsiteX1422" fmla="*/ 3476565 w 6858001"/>
              <a:gd name="connsiteY1422" fmla="*/ 4276476 h 12192000"/>
              <a:gd name="connsiteX1423" fmla="*/ 3710094 w 6858001"/>
              <a:gd name="connsiteY1423" fmla="*/ 4276476 h 12192000"/>
              <a:gd name="connsiteX1424" fmla="*/ 3710094 w 6858001"/>
              <a:gd name="connsiteY1424" fmla="*/ 3398261 h 12192000"/>
              <a:gd name="connsiteX1425" fmla="*/ 3476565 w 6858001"/>
              <a:gd name="connsiteY1425" fmla="*/ 3398261 h 12192000"/>
              <a:gd name="connsiteX1426" fmla="*/ 3476565 w 6858001"/>
              <a:gd name="connsiteY1426" fmla="*/ 3828695 h 12192000"/>
              <a:gd name="connsiteX1427" fmla="*/ 3710094 w 6858001"/>
              <a:gd name="connsiteY1427" fmla="*/ 3828695 h 12192000"/>
              <a:gd name="connsiteX1428" fmla="*/ 3710094 w 6858001"/>
              <a:gd name="connsiteY1428" fmla="*/ 2950571 h 12192000"/>
              <a:gd name="connsiteX1429" fmla="*/ 3476565 w 6858001"/>
              <a:gd name="connsiteY1429" fmla="*/ 2950571 h 12192000"/>
              <a:gd name="connsiteX1430" fmla="*/ 3476565 w 6858001"/>
              <a:gd name="connsiteY1430" fmla="*/ 3380816 h 12192000"/>
              <a:gd name="connsiteX1431" fmla="*/ 3710094 w 6858001"/>
              <a:gd name="connsiteY1431" fmla="*/ 3380816 h 12192000"/>
              <a:gd name="connsiteX1432" fmla="*/ 3710094 w 6858001"/>
              <a:gd name="connsiteY1432" fmla="*/ 2502786 h 12192000"/>
              <a:gd name="connsiteX1433" fmla="*/ 3476565 w 6858001"/>
              <a:gd name="connsiteY1433" fmla="*/ 2502786 h 12192000"/>
              <a:gd name="connsiteX1434" fmla="*/ 3476565 w 6858001"/>
              <a:gd name="connsiteY1434" fmla="*/ 2933126 h 12192000"/>
              <a:gd name="connsiteX1435" fmla="*/ 3710094 w 6858001"/>
              <a:gd name="connsiteY1435" fmla="*/ 2933126 h 12192000"/>
              <a:gd name="connsiteX1436" fmla="*/ 3710094 w 6858001"/>
              <a:gd name="connsiteY1436" fmla="*/ 2055003 h 12192000"/>
              <a:gd name="connsiteX1437" fmla="*/ 3476565 w 6858001"/>
              <a:gd name="connsiteY1437" fmla="*/ 2055003 h 12192000"/>
              <a:gd name="connsiteX1438" fmla="*/ 3476565 w 6858001"/>
              <a:gd name="connsiteY1438" fmla="*/ 2485342 h 12192000"/>
              <a:gd name="connsiteX1439" fmla="*/ 3710094 w 6858001"/>
              <a:gd name="connsiteY1439" fmla="*/ 2485342 h 12192000"/>
              <a:gd name="connsiteX1440" fmla="*/ 3710094 w 6858001"/>
              <a:gd name="connsiteY1440" fmla="*/ 1607218 h 12192000"/>
              <a:gd name="connsiteX1441" fmla="*/ 3476565 w 6858001"/>
              <a:gd name="connsiteY1441" fmla="*/ 1607218 h 12192000"/>
              <a:gd name="connsiteX1442" fmla="*/ 3476565 w 6858001"/>
              <a:gd name="connsiteY1442" fmla="*/ 2037559 h 12192000"/>
              <a:gd name="connsiteX1443" fmla="*/ 3710094 w 6858001"/>
              <a:gd name="connsiteY1443" fmla="*/ 2037559 h 12192000"/>
              <a:gd name="connsiteX1444" fmla="*/ 3710094 w 6858001"/>
              <a:gd name="connsiteY1444" fmla="*/ 1159435 h 12192000"/>
              <a:gd name="connsiteX1445" fmla="*/ 3476565 w 6858001"/>
              <a:gd name="connsiteY1445" fmla="*/ 1159435 h 12192000"/>
              <a:gd name="connsiteX1446" fmla="*/ 3476565 w 6858001"/>
              <a:gd name="connsiteY1446" fmla="*/ 1589773 h 12192000"/>
              <a:gd name="connsiteX1447" fmla="*/ 3710094 w 6858001"/>
              <a:gd name="connsiteY1447" fmla="*/ 1589773 h 12192000"/>
              <a:gd name="connsiteX1448" fmla="*/ 3710094 w 6858001"/>
              <a:gd name="connsiteY1448" fmla="*/ 711648 h 12192000"/>
              <a:gd name="connsiteX1449" fmla="*/ 3476565 w 6858001"/>
              <a:gd name="connsiteY1449" fmla="*/ 711648 h 12192000"/>
              <a:gd name="connsiteX1450" fmla="*/ 3476565 w 6858001"/>
              <a:gd name="connsiteY1450" fmla="*/ 1141991 h 12192000"/>
              <a:gd name="connsiteX1451" fmla="*/ 3710094 w 6858001"/>
              <a:gd name="connsiteY1451" fmla="*/ 1141991 h 12192000"/>
              <a:gd name="connsiteX1452" fmla="*/ 3710094 w 6858001"/>
              <a:gd name="connsiteY1452" fmla="*/ 263864 h 12192000"/>
              <a:gd name="connsiteX1453" fmla="*/ 3476565 w 6858001"/>
              <a:gd name="connsiteY1453" fmla="*/ 263864 h 12192000"/>
              <a:gd name="connsiteX1454" fmla="*/ 3476565 w 6858001"/>
              <a:gd name="connsiteY1454" fmla="*/ 694204 h 12192000"/>
              <a:gd name="connsiteX1455" fmla="*/ 3710094 w 6858001"/>
              <a:gd name="connsiteY1455" fmla="*/ 694204 h 12192000"/>
              <a:gd name="connsiteX1456" fmla="*/ 3961492 w 6858001"/>
              <a:gd name="connsiteY1456" fmla="*/ 11458468 h 12192000"/>
              <a:gd name="connsiteX1457" fmla="*/ 3727965 w 6858001"/>
              <a:gd name="connsiteY1457" fmla="*/ 11458468 h 12192000"/>
              <a:gd name="connsiteX1458" fmla="*/ 3727965 w 6858001"/>
              <a:gd name="connsiteY1458" fmla="*/ 11888806 h 12192000"/>
              <a:gd name="connsiteX1459" fmla="*/ 3961492 w 6858001"/>
              <a:gd name="connsiteY1459" fmla="*/ 11888806 h 12192000"/>
              <a:gd name="connsiteX1460" fmla="*/ 3961492 w 6858001"/>
              <a:gd name="connsiteY1460" fmla="*/ 11010683 h 12192000"/>
              <a:gd name="connsiteX1461" fmla="*/ 3727965 w 6858001"/>
              <a:gd name="connsiteY1461" fmla="*/ 11010683 h 12192000"/>
              <a:gd name="connsiteX1462" fmla="*/ 3727965 w 6858001"/>
              <a:gd name="connsiteY1462" fmla="*/ 11441024 h 12192000"/>
              <a:gd name="connsiteX1463" fmla="*/ 3961492 w 6858001"/>
              <a:gd name="connsiteY1463" fmla="*/ 11441024 h 12192000"/>
              <a:gd name="connsiteX1464" fmla="*/ 3961492 w 6858001"/>
              <a:gd name="connsiteY1464" fmla="*/ 10562899 h 12192000"/>
              <a:gd name="connsiteX1465" fmla="*/ 3727965 w 6858001"/>
              <a:gd name="connsiteY1465" fmla="*/ 10562899 h 12192000"/>
              <a:gd name="connsiteX1466" fmla="*/ 3727965 w 6858001"/>
              <a:gd name="connsiteY1466" fmla="*/ 10993239 h 12192000"/>
              <a:gd name="connsiteX1467" fmla="*/ 3961492 w 6858001"/>
              <a:gd name="connsiteY1467" fmla="*/ 10993239 h 12192000"/>
              <a:gd name="connsiteX1468" fmla="*/ 3961492 w 6858001"/>
              <a:gd name="connsiteY1468" fmla="*/ 10115115 h 12192000"/>
              <a:gd name="connsiteX1469" fmla="*/ 3727965 w 6858001"/>
              <a:gd name="connsiteY1469" fmla="*/ 10115115 h 12192000"/>
              <a:gd name="connsiteX1470" fmla="*/ 3727965 w 6858001"/>
              <a:gd name="connsiteY1470" fmla="*/ 10545455 h 12192000"/>
              <a:gd name="connsiteX1471" fmla="*/ 3961492 w 6858001"/>
              <a:gd name="connsiteY1471" fmla="*/ 10545455 h 12192000"/>
              <a:gd name="connsiteX1472" fmla="*/ 3961492 w 6858001"/>
              <a:gd name="connsiteY1472" fmla="*/ 9667331 h 12192000"/>
              <a:gd name="connsiteX1473" fmla="*/ 3727965 w 6858001"/>
              <a:gd name="connsiteY1473" fmla="*/ 9667331 h 12192000"/>
              <a:gd name="connsiteX1474" fmla="*/ 3727965 w 6858001"/>
              <a:gd name="connsiteY1474" fmla="*/ 10097671 h 12192000"/>
              <a:gd name="connsiteX1475" fmla="*/ 3961492 w 6858001"/>
              <a:gd name="connsiteY1475" fmla="*/ 10097671 h 12192000"/>
              <a:gd name="connsiteX1476" fmla="*/ 3961492 w 6858001"/>
              <a:gd name="connsiteY1476" fmla="*/ 9219547 h 12192000"/>
              <a:gd name="connsiteX1477" fmla="*/ 3727965 w 6858001"/>
              <a:gd name="connsiteY1477" fmla="*/ 9219547 h 12192000"/>
              <a:gd name="connsiteX1478" fmla="*/ 3727965 w 6858001"/>
              <a:gd name="connsiteY1478" fmla="*/ 9649887 h 12192000"/>
              <a:gd name="connsiteX1479" fmla="*/ 3961492 w 6858001"/>
              <a:gd name="connsiteY1479" fmla="*/ 9649887 h 12192000"/>
              <a:gd name="connsiteX1480" fmla="*/ 3961492 w 6858001"/>
              <a:gd name="connsiteY1480" fmla="*/ 8771763 h 12192000"/>
              <a:gd name="connsiteX1481" fmla="*/ 3727965 w 6858001"/>
              <a:gd name="connsiteY1481" fmla="*/ 8771763 h 12192000"/>
              <a:gd name="connsiteX1482" fmla="*/ 3727965 w 6858001"/>
              <a:gd name="connsiteY1482" fmla="*/ 9202103 h 12192000"/>
              <a:gd name="connsiteX1483" fmla="*/ 3961492 w 6858001"/>
              <a:gd name="connsiteY1483" fmla="*/ 9202103 h 12192000"/>
              <a:gd name="connsiteX1484" fmla="*/ 3961492 w 6858001"/>
              <a:gd name="connsiteY1484" fmla="*/ 8323978 h 12192000"/>
              <a:gd name="connsiteX1485" fmla="*/ 3727965 w 6858001"/>
              <a:gd name="connsiteY1485" fmla="*/ 8323978 h 12192000"/>
              <a:gd name="connsiteX1486" fmla="*/ 3727965 w 6858001"/>
              <a:gd name="connsiteY1486" fmla="*/ 8754319 h 12192000"/>
              <a:gd name="connsiteX1487" fmla="*/ 3961492 w 6858001"/>
              <a:gd name="connsiteY1487" fmla="*/ 8754319 h 12192000"/>
              <a:gd name="connsiteX1488" fmla="*/ 3961492 w 6858001"/>
              <a:gd name="connsiteY1488" fmla="*/ 7876194 h 12192000"/>
              <a:gd name="connsiteX1489" fmla="*/ 3727965 w 6858001"/>
              <a:gd name="connsiteY1489" fmla="*/ 7876194 h 12192000"/>
              <a:gd name="connsiteX1490" fmla="*/ 3727965 w 6858001"/>
              <a:gd name="connsiteY1490" fmla="*/ 8306534 h 12192000"/>
              <a:gd name="connsiteX1491" fmla="*/ 3961492 w 6858001"/>
              <a:gd name="connsiteY1491" fmla="*/ 8306534 h 12192000"/>
              <a:gd name="connsiteX1492" fmla="*/ 3961492 w 6858001"/>
              <a:gd name="connsiteY1492" fmla="*/ 7428409 h 12192000"/>
              <a:gd name="connsiteX1493" fmla="*/ 3727965 w 6858001"/>
              <a:gd name="connsiteY1493" fmla="*/ 7428409 h 12192000"/>
              <a:gd name="connsiteX1494" fmla="*/ 3727965 w 6858001"/>
              <a:gd name="connsiteY1494" fmla="*/ 7858750 h 12192000"/>
              <a:gd name="connsiteX1495" fmla="*/ 3961492 w 6858001"/>
              <a:gd name="connsiteY1495" fmla="*/ 7858750 h 12192000"/>
              <a:gd name="connsiteX1496" fmla="*/ 3961492 w 6858001"/>
              <a:gd name="connsiteY1496" fmla="*/ 6980625 h 12192000"/>
              <a:gd name="connsiteX1497" fmla="*/ 3727965 w 6858001"/>
              <a:gd name="connsiteY1497" fmla="*/ 6980625 h 12192000"/>
              <a:gd name="connsiteX1498" fmla="*/ 3727965 w 6858001"/>
              <a:gd name="connsiteY1498" fmla="*/ 7410965 h 12192000"/>
              <a:gd name="connsiteX1499" fmla="*/ 3961492 w 6858001"/>
              <a:gd name="connsiteY1499" fmla="*/ 7410965 h 12192000"/>
              <a:gd name="connsiteX1500" fmla="*/ 3961492 w 6858001"/>
              <a:gd name="connsiteY1500" fmla="*/ 6532841 h 12192000"/>
              <a:gd name="connsiteX1501" fmla="*/ 3727965 w 6858001"/>
              <a:gd name="connsiteY1501" fmla="*/ 6532841 h 12192000"/>
              <a:gd name="connsiteX1502" fmla="*/ 3727965 w 6858001"/>
              <a:gd name="connsiteY1502" fmla="*/ 6963181 h 12192000"/>
              <a:gd name="connsiteX1503" fmla="*/ 3961492 w 6858001"/>
              <a:gd name="connsiteY1503" fmla="*/ 6963181 h 12192000"/>
              <a:gd name="connsiteX1504" fmla="*/ 3961493 w 6858001"/>
              <a:gd name="connsiteY1504" fmla="*/ 6085057 h 12192000"/>
              <a:gd name="connsiteX1505" fmla="*/ 3727966 w 6858001"/>
              <a:gd name="connsiteY1505" fmla="*/ 6085057 h 12192000"/>
              <a:gd name="connsiteX1506" fmla="*/ 3727965 w 6858001"/>
              <a:gd name="connsiteY1506" fmla="*/ 6515397 h 12192000"/>
              <a:gd name="connsiteX1507" fmla="*/ 3961492 w 6858001"/>
              <a:gd name="connsiteY1507" fmla="*/ 6515397 h 12192000"/>
              <a:gd name="connsiteX1508" fmla="*/ 3961493 w 6858001"/>
              <a:gd name="connsiteY1508" fmla="*/ 5637274 h 12192000"/>
              <a:gd name="connsiteX1509" fmla="*/ 3727966 w 6858001"/>
              <a:gd name="connsiteY1509" fmla="*/ 5637273 h 12192000"/>
              <a:gd name="connsiteX1510" fmla="*/ 3727966 w 6858001"/>
              <a:gd name="connsiteY1510" fmla="*/ 6067613 h 12192000"/>
              <a:gd name="connsiteX1511" fmla="*/ 3961493 w 6858001"/>
              <a:gd name="connsiteY1511" fmla="*/ 6067614 h 12192000"/>
              <a:gd name="connsiteX1512" fmla="*/ 3961493 w 6858001"/>
              <a:gd name="connsiteY1512" fmla="*/ 5189490 h 12192000"/>
              <a:gd name="connsiteX1513" fmla="*/ 3727966 w 6858001"/>
              <a:gd name="connsiteY1513" fmla="*/ 5189489 h 12192000"/>
              <a:gd name="connsiteX1514" fmla="*/ 3727966 w 6858001"/>
              <a:gd name="connsiteY1514" fmla="*/ 5619829 h 12192000"/>
              <a:gd name="connsiteX1515" fmla="*/ 3961493 w 6858001"/>
              <a:gd name="connsiteY1515" fmla="*/ 5619830 h 12192000"/>
              <a:gd name="connsiteX1516" fmla="*/ 3961493 w 6858001"/>
              <a:gd name="connsiteY1516" fmla="*/ 4741706 h 12192000"/>
              <a:gd name="connsiteX1517" fmla="*/ 3727966 w 6858001"/>
              <a:gd name="connsiteY1517" fmla="*/ 4741706 h 12192000"/>
              <a:gd name="connsiteX1518" fmla="*/ 3727966 w 6858001"/>
              <a:gd name="connsiteY1518" fmla="*/ 5172046 h 12192000"/>
              <a:gd name="connsiteX1519" fmla="*/ 3961493 w 6858001"/>
              <a:gd name="connsiteY1519" fmla="*/ 5172046 h 12192000"/>
              <a:gd name="connsiteX1520" fmla="*/ 3961493 w 6858001"/>
              <a:gd name="connsiteY1520" fmla="*/ 4293921 h 12192000"/>
              <a:gd name="connsiteX1521" fmla="*/ 3727966 w 6858001"/>
              <a:gd name="connsiteY1521" fmla="*/ 4293921 h 12192000"/>
              <a:gd name="connsiteX1522" fmla="*/ 3727966 w 6858001"/>
              <a:gd name="connsiteY1522" fmla="*/ 4724261 h 12192000"/>
              <a:gd name="connsiteX1523" fmla="*/ 3961493 w 6858001"/>
              <a:gd name="connsiteY1523" fmla="*/ 4724261 h 12192000"/>
              <a:gd name="connsiteX1524" fmla="*/ 3961493 w 6858001"/>
              <a:gd name="connsiteY1524" fmla="*/ 3846139 h 12192000"/>
              <a:gd name="connsiteX1525" fmla="*/ 3727966 w 6858001"/>
              <a:gd name="connsiteY1525" fmla="*/ 3846139 h 12192000"/>
              <a:gd name="connsiteX1526" fmla="*/ 3727966 w 6858001"/>
              <a:gd name="connsiteY1526" fmla="*/ 4276476 h 12192000"/>
              <a:gd name="connsiteX1527" fmla="*/ 3961493 w 6858001"/>
              <a:gd name="connsiteY1527" fmla="*/ 4276476 h 12192000"/>
              <a:gd name="connsiteX1528" fmla="*/ 3961493 w 6858001"/>
              <a:gd name="connsiteY1528" fmla="*/ 3398261 h 12192000"/>
              <a:gd name="connsiteX1529" fmla="*/ 3727966 w 6858001"/>
              <a:gd name="connsiteY1529" fmla="*/ 3398261 h 12192000"/>
              <a:gd name="connsiteX1530" fmla="*/ 3727966 w 6858001"/>
              <a:gd name="connsiteY1530" fmla="*/ 3828695 h 12192000"/>
              <a:gd name="connsiteX1531" fmla="*/ 3961493 w 6858001"/>
              <a:gd name="connsiteY1531" fmla="*/ 3828695 h 12192000"/>
              <a:gd name="connsiteX1532" fmla="*/ 3961493 w 6858001"/>
              <a:gd name="connsiteY1532" fmla="*/ 2950571 h 12192000"/>
              <a:gd name="connsiteX1533" fmla="*/ 3727966 w 6858001"/>
              <a:gd name="connsiteY1533" fmla="*/ 2950571 h 12192000"/>
              <a:gd name="connsiteX1534" fmla="*/ 3727966 w 6858001"/>
              <a:gd name="connsiteY1534" fmla="*/ 3380816 h 12192000"/>
              <a:gd name="connsiteX1535" fmla="*/ 3961493 w 6858001"/>
              <a:gd name="connsiteY1535" fmla="*/ 3380816 h 12192000"/>
              <a:gd name="connsiteX1536" fmla="*/ 3961493 w 6858001"/>
              <a:gd name="connsiteY1536" fmla="*/ 2502786 h 12192000"/>
              <a:gd name="connsiteX1537" fmla="*/ 3727966 w 6858001"/>
              <a:gd name="connsiteY1537" fmla="*/ 2502786 h 12192000"/>
              <a:gd name="connsiteX1538" fmla="*/ 3727966 w 6858001"/>
              <a:gd name="connsiteY1538" fmla="*/ 2933126 h 12192000"/>
              <a:gd name="connsiteX1539" fmla="*/ 3961493 w 6858001"/>
              <a:gd name="connsiteY1539" fmla="*/ 2933126 h 12192000"/>
              <a:gd name="connsiteX1540" fmla="*/ 3961493 w 6858001"/>
              <a:gd name="connsiteY1540" fmla="*/ 2055003 h 12192000"/>
              <a:gd name="connsiteX1541" fmla="*/ 3727966 w 6858001"/>
              <a:gd name="connsiteY1541" fmla="*/ 2055003 h 12192000"/>
              <a:gd name="connsiteX1542" fmla="*/ 3727966 w 6858001"/>
              <a:gd name="connsiteY1542" fmla="*/ 2485342 h 12192000"/>
              <a:gd name="connsiteX1543" fmla="*/ 3961493 w 6858001"/>
              <a:gd name="connsiteY1543" fmla="*/ 2485342 h 12192000"/>
              <a:gd name="connsiteX1544" fmla="*/ 3961493 w 6858001"/>
              <a:gd name="connsiteY1544" fmla="*/ 1607218 h 12192000"/>
              <a:gd name="connsiteX1545" fmla="*/ 3727966 w 6858001"/>
              <a:gd name="connsiteY1545" fmla="*/ 1607218 h 12192000"/>
              <a:gd name="connsiteX1546" fmla="*/ 3727966 w 6858001"/>
              <a:gd name="connsiteY1546" fmla="*/ 2037559 h 12192000"/>
              <a:gd name="connsiteX1547" fmla="*/ 3961493 w 6858001"/>
              <a:gd name="connsiteY1547" fmla="*/ 2037559 h 12192000"/>
              <a:gd name="connsiteX1548" fmla="*/ 3961493 w 6858001"/>
              <a:gd name="connsiteY1548" fmla="*/ 1159435 h 12192000"/>
              <a:gd name="connsiteX1549" fmla="*/ 3727966 w 6858001"/>
              <a:gd name="connsiteY1549" fmla="*/ 1159435 h 12192000"/>
              <a:gd name="connsiteX1550" fmla="*/ 3727966 w 6858001"/>
              <a:gd name="connsiteY1550" fmla="*/ 1589773 h 12192000"/>
              <a:gd name="connsiteX1551" fmla="*/ 3961493 w 6858001"/>
              <a:gd name="connsiteY1551" fmla="*/ 1589773 h 12192000"/>
              <a:gd name="connsiteX1552" fmla="*/ 3961493 w 6858001"/>
              <a:gd name="connsiteY1552" fmla="*/ 711648 h 12192000"/>
              <a:gd name="connsiteX1553" fmla="*/ 3727966 w 6858001"/>
              <a:gd name="connsiteY1553" fmla="*/ 711648 h 12192000"/>
              <a:gd name="connsiteX1554" fmla="*/ 3727966 w 6858001"/>
              <a:gd name="connsiteY1554" fmla="*/ 1141991 h 12192000"/>
              <a:gd name="connsiteX1555" fmla="*/ 3961493 w 6858001"/>
              <a:gd name="connsiteY1555" fmla="*/ 1141991 h 12192000"/>
              <a:gd name="connsiteX1556" fmla="*/ 3961493 w 6858001"/>
              <a:gd name="connsiteY1556" fmla="*/ 263864 h 12192000"/>
              <a:gd name="connsiteX1557" fmla="*/ 3727966 w 6858001"/>
              <a:gd name="connsiteY1557" fmla="*/ 263864 h 12192000"/>
              <a:gd name="connsiteX1558" fmla="*/ 3727966 w 6858001"/>
              <a:gd name="connsiteY1558" fmla="*/ 694204 h 12192000"/>
              <a:gd name="connsiteX1559" fmla="*/ 3961493 w 6858001"/>
              <a:gd name="connsiteY1559" fmla="*/ 694204 h 12192000"/>
              <a:gd name="connsiteX1560" fmla="*/ 4212892 w 6858001"/>
              <a:gd name="connsiteY1560" fmla="*/ 11458468 h 12192000"/>
              <a:gd name="connsiteX1561" fmla="*/ 3979365 w 6858001"/>
              <a:gd name="connsiteY1561" fmla="*/ 11458468 h 12192000"/>
              <a:gd name="connsiteX1562" fmla="*/ 3979365 w 6858001"/>
              <a:gd name="connsiteY1562" fmla="*/ 11888806 h 12192000"/>
              <a:gd name="connsiteX1563" fmla="*/ 4212892 w 6858001"/>
              <a:gd name="connsiteY1563" fmla="*/ 11888806 h 12192000"/>
              <a:gd name="connsiteX1564" fmla="*/ 4212892 w 6858001"/>
              <a:gd name="connsiteY1564" fmla="*/ 11010683 h 12192000"/>
              <a:gd name="connsiteX1565" fmla="*/ 3979365 w 6858001"/>
              <a:gd name="connsiteY1565" fmla="*/ 11010683 h 12192000"/>
              <a:gd name="connsiteX1566" fmla="*/ 3979365 w 6858001"/>
              <a:gd name="connsiteY1566" fmla="*/ 11441024 h 12192000"/>
              <a:gd name="connsiteX1567" fmla="*/ 4212892 w 6858001"/>
              <a:gd name="connsiteY1567" fmla="*/ 11441024 h 12192000"/>
              <a:gd name="connsiteX1568" fmla="*/ 4212892 w 6858001"/>
              <a:gd name="connsiteY1568" fmla="*/ 10562899 h 12192000"/>
              <a:gd name="connsiteX1569" fmla="*/ 3979365 w 6858001"/>
              <a:gd name="connsiteY1569" fmla="*/ 10562899 h 12192000"/>
              <a:gd name="connsiteX1570" fmla="*/ 3979365 w 6858001"/>
              <a:gd name="connsiteY1570" fmla="*/ 10993239 h 12192000"/>
              <a:gd name="connsiteX1571" fmla="*/ 4212892 w 6858001"/>
              <a:gd name="connsiteY1571" fmla="*/ 10993239 h 12192000"/>
              <a:gd name="connsiteX1572" fmla="*/ 4212892 w 6858001"/>
              <a:gd name="connsiteY1572" fmla="*/ 10115115 h 12192000"/>
              <a:gd name="connsiteX1573" fmla="*/ 3979365 w 6858001"/>
              <a:gd name="connsiteY1573" fmla="*/ 10115115 h 12192000"/>
              <a:gd name="connsiteX1574" fmla="*/ 3979365 w 6858001"/>
              <a:gd name="connsiteY1574" fmla="*/ 10545455 h 12192000"/>
              <a:gd name="connsiteX1575" fmla="*/ 4212892 w 6858001"/>
              <a:gd name="connsiteY1575" fmla="*/ 10545455 h 12192000"/>
              <a:gd name="connsiteX1576" fmla="*/ 4212892 w 6858001"/>
              <a:gd name="connsiteY1576" fmla="*/ 9667331 h 12192000"/>
              <a:gd name="connsiteX1577" fmla="*/ 3979365 w 6858001"/>
              <a:gd name="connsiteY1577" fmla="*/ 9667331 h 12192000"/>
              <a:gd name="connsiteX1578" fmla="*/ 3979365 w 6858001"/>
              <a:gd name="connsiteY1578" fmla="*/ 10097671 h 12192000"/>
              <a:gd name="connsiteX1579" fmla="*/ 4212892 w 6858001"/>
              <a:gd name="connsiteY1579" fmla="*/ 10097671 h 12192000"/>
              <a:gd name="connsiteX1580" fmla="*/ 4212892 w 6858001"/>
              <a:gd name="connsiteY1580" fmla="*/ 9219547 h 12192000"/>
              <a:gd name="connsiteX1581" fmla="*/ 3979365 w 6858001"/>
              <a:gd name="connsiteY1581" fmla="*/ 9219547 h 12192000"/>
              <a:gd name="connsiteX1582" fmla="*/ 3979365 w 6858001"/>
              <a:gd name="connsiteY1582" fmla="*/ 9649887 h 12192000"/>
              <a:gd name="connsiteX1583" fmla="*/ 4212892 w 6858001"/>
              <a:gd name="connsiteY1583" fmla="*/ 9649887 h 12192000"/>
              <a:gd name="connsiteX1584" fmla="*/ 4212893 w 6858001"/>
              <a:gd name="connsiteY1584" fmla="*/ 8771763 h 12192000"/>
              <a:gd name="connsiteX1585" fmla="*/ 3979365 w 6858001"/>
              <a:gd name="connsiteY1585" fmla="*/ 8771763 h 12192000"/>
              <a:gd name="connsiteX1586" fmla="*/ 3979365 w 6858001"/>
              <a:gd name="connsiteY1586" fmla="*/ 9202103 h 12192000"/>
              <a:gd name="connsiteX1587" fmla="*/ 4212892 w 6858001"/>
              <a:gd name="connsiteY1587" fmla="*/ 9202103 h 12192000"/>
              <a:gd name="connsiteX1588" fmla="*/ 4212893 w 6858001"/>
              <a:gd name="connsiteY1588" fmla="*/ 8323978 h 12192000"/>
              <a:gd name="connsiteX1589" fmla="*/ 3979365 w 6858001"/>
              <a:gd name="connsiteY1589" fmla="*/ 8323978 h 12192000"/>
              <a:gd name="connsiteX1590" fmla="*/ 3979365 w 6858001"/>
              <a:gd name="connsiteY1590" fmla="*/ 8754319 h 12192000"/>
              <a:gd name="connsiteX1591" fmla="*/ 4212893 w 6858001"/>
              <a:gd name="connsiteY1591" fmla="*/ 8754319 h 12192000"/>
              <a:gd name="connsiteX1592" fmla="*/ 4212893 w 6858001"/>
              <a:gd name="connsiteY1592" fmla="*/ 7876194 h 12192000"/>
              <a:gd name="connsiteX1593" fmla="*/ 3979365 w 6858001"/>
              <a:gd name="connsiteY1593" fmla="*/ 7876194 h 12192000"/>
              <a:gd name="connsiteX1594" fmla="*/ 3979365 w 6858001"/>
              <a:gd name="connsiteY1594" fmla="*/ 8306534 h 12192000"/>
              <a:gd name="connsiteX1595" fmla="*/ 4212893 w 6858001"/>
              <a:gd name="connsiteY1595" fmla="*/ 8306534 h 12192000"/>
              <a:gd name="connsiteX1596" fmla="*/ 4212893 w 6858001"/>
              <a:gd name="connsiteY1596" fmla="*/ 7428409 h 12192000"/>
              <a:gd name="connsiteX1597" fmla="*/ 3979365 w 6858001"/>
              <a:gd name="connsiteY1597" fmla="*/ 7428409 h 12192000"/>
              <a:gd name="connsiteX1598" fmla="*/ 3979365 w 6858001"/>
              <a:gd name="connsiteY1598" fmla="*/ 7858750 h 12192000"/>
              <a:gd name="connsiteX1599" fmla="*/ 4212893 w 6858001"/>
              <a:gd name="connsiteY1599" fmla="*/ 7858750 h 12192000"/>
              <a:gd name="connsiteX1600" fmla="*/ 4212893 w 6858001"/>
              <a:gd name="connsiteY1600" fmla="*/ 6980625 h 12192000"/>
              <a:gd name="connsiteX1601" fmla="*/ 3979365 w 6858001"/>
              <a:gd name="connsiteY1601" fmla="*/ 6980625 h 12192000"/>
              <a:gd name="connsiteX1602" fmla="*/ 3979365 w 6858001"/>
              <a:gd name="connsiteY1602" fmla="*/ 7410965 h 12192000"/>
              <a:gd name="connsiteX1603" fmla="*/ 4212893 w 6858001"/>
              <a:gd name="connsiteY1603" fmla="*/ 7410965 h 12192000"/>
              <a:gd name="connsiteX1604" fmla="*/ 4212893 w 6858001"/>
              <a:gd name="connsiteY1604" fmla="*/ 6532841 h 12192000"/>
              <a:gd name="connsiteX1605" fmla="*/ 3979365 w 6858001"/>
              <a:gd name="connsiteY1605" fmla="*/ 6532841 h 12192000"/>
              <a:gd name="connsiteX1606" fmla="*/ 3979365 w 6858001"/>
              <a:gd name="connsiteY1606" fmla="*/ 6963181 h 12192000"/>
              <a:gd name="connsiteX1607" fmla="*/ 4212893 w 6858001"/>
              <a:gd name="connsiteY1607" fmla="*/ 6963181 h 12192000"/>
              <a:gd name="connsiteX1608" fmla="*/ 4212893 w 6858001"/>
              <a:gd name="connsiteY1608" fmla="*/ 6085058 h 12192000"/>
              <a:gd name="connsiteX1609" fmla="*/ 3979366 w 6858001"/>
              <a:gd name="connsiteY1609" fmla="*/ 6085057 h 12192000"/>
              <a:gd name="connsiteX1610" fmla="*/ 3979365 w 6858001"/>
              <a:gd name="connsiteY1610" fmla="*/ 6515397 h 12192000"/>
              <a:gd name="connsiteX1611" fmla="*/ 4212893 w 6858001"/>
              <a:gd name="connsiteY1611" fmla="*/ 6515397 h 12192000"/>
              <a:gd name="connsiteX1612" fmla="*/ 4212893 w 6858001"/>
              <a:gd name="connsiteY1612" fmla="*/ 5637274 h 12192000"/>
              <a:gd name="connsiteX1613" fmla="*/ 3979366 w 6858001"/>
              <a:gd name="connsiteY1613" fmla="*/ 5637274 h 12192000"/>
              <a:gd name="connsiteX1614" fmla="*/ 3979366 w 6858001"/>
              <a:gd name="connsiteY1614" fmla="*/ 6067614 h 12192000"/>
              <a:gd name="connsiteX1615" fmla="*/ 4212893 w 6858001"/>
              <a:gd name="connsiteY1615" fmla="*/ 6067614 h 12192000"/>
              <a:gd name="connsiteX1616" fmla="*/ 4212893 w 6858001"/>
              <a:gd name="connsiteY1616" fmla="*/ 5189490 h 12192000"/>
              <a:gd name="connsiteX1617" fmla="*/ 3979366 w 6858001"/>
              <a:gd name="connsiteY1617" fmla="*/ 5189490 h 12192000"/>
              <a:gd name="connsiteX1618" fmla="*/ 3979366 w 6858001"/>
              <a:gd name="connsiteY1618" fmla="*/ 5619830 h 12192000"/>
              <a:gd name="connsiteX1619" fmla="*/ 4212893 w 6858001"/>
              <a:gd name="connsiteY1619" fmla="*/ 5619830 h 12192000"/>
              <a:gd name="connsiteX1620" fmla="*/ 4212893 w 6858001"/>
              <a:gd name="connsiteY1620" fmla="*/ 4741706 h 12192000"/>
              <a:gd name="connsiteX1621" fmla="*/ 3979366 w 6858001"/>
              <a:gd name="connsiteY1621" fmla="*/ 4741706 h 12192000"/>
              <a:gd name="connsiteX1622" fmla="*/ 3979366 w 6858001"/>
              <a:gd name="connsiteY1622" fmla="*/ 5172046 h 12192000"/>
              <a:gd name="connsiteX1623" fmla="*/ 4212893 w 6858001"/>
              <a:gd name="connsiteY1623" fmla="*/ 5172046 h 12192000"/>
              <a:gd name="connsiteX1624" fmla="*/ 4212893 w 6858001"/>
              <a:gd name="connsiteY1624" fmla="*/ 4293921 h 12192000"/>
              <a:gd name="connsiteX1625" fmla="*/ 3979366 w 6858001"/>
              <a:gd name="connsiteY1625" fmla="*/ 4293921 h 12192000"/>
              <a:gd name="connsiteX1626" fmla="*/ 3979366 w 6858001"/>
              <a:gd name="connsiteY1626" fmla="*/ 4724261 h 12192000"/>
              <a:gd name="connsiteX1627" fmla="*/ 4212893 w 6858001"/>
              <a:gd name="connsiteY1627" fmla="*/ 4724262 h 12192000"/>
              <a:gd name="connsiteX1628" fmla="*/ 4212893 w 6858001"/>
              <a:gd name="connsiteY1628" fmla="*/ 3846139 h 12192000"/>
              <a:gd name="connsiteX1629" fmla="*/ 3979366 w 6858001"/>
              <a:gd name="connsiteY1629" fmla="*/ 3846139 h 12192000"/>
              <a:gd name="connsiteX1630" fmla="*/ 3979366 w 6858001"/>
              <a:gd name="connsiteY1630" fmla="*/ 4276476 h 12192000"/>
              <a:gd name="connsiteX1631" fmla="*/ 4212893 w 6858001"/>
              <a:gd name="connsiteY1631" fmla="*/ 4276477 h 12192000"/>
              <a:gd name="connsiteX1632" fmla="*/ 4212893 w 6858001"/>
              <a:gd name="connsiteY1632" fmla="*/ 3398261 h 12192000"/>
              <a:gd name="connsiteX1633" fmla="*/ 3979366 w 6858001"/>
              <a:gd name="connsiteY1633" fmla="*/ 3398261 h 12192000"/>
              <a:gd name="connsiteX1634" fmla="*/ 3979366 w 6858001"/>
              <a:gd name="connsiteY1634" fmla="*/ 3828695 h 12192000"/>
              <a:gd name="connsiteX1635" fmla="*/ 4212893 w 6858001"/>
              <a:gd name="connsiteY1635" fmla="*/ 3828695 h 12192000"/>
              <a:gd name="connsiteX1636" fmla="*/ 4212893 w 6858001"/>
              <a:gd name="connsiteY1636" fmla="*/ 2950571 h 12192000"/>
              <a:gd name="connsiteX1637" fmla="*/ 3979366 w 6858001"/>
              <a:gd name="connsiteY1637" fmla="*/ 2950571 h 12192000"/>
              <a:gd name="connsiteX1638" fmla="*/ 3979366 w 6858001"/>
              <a:gd name="connsiteY1638" fmla="*/ 3380816 h 12192000"/>
              <a:gd name="connsiteX1639" fmla="*/ 4212893 w 6858001"/>
              <a:gd name="connsiteY1639" fmla="*/ 3380816 h 12192000"/>
              <a:gd name="connsiteX1640" fmla="*/ 4212893 w 6858001"/>
              <a:gd name="connsiteY1640" fmla="*/ 2502786 h 12192000"/>
              <a:gd name="connsiteX1641" fmla="*/ 3979366 w 6858001"/>
              <a:gd name="connsiteY1641" fmla="*/ 2502786 h 12192000"/>
              <a:gd name="connsiteX1642" fmla="*/ 3979366 w 6858001"/>
              <a:gd name="connsiteY1642" fmla="*/ 2933126 h 12192000"/>
              <a:gd name="connsiteX1643" fmla="*/ 4212893 w 6858001"/>
              <a:gd name="connsiteY1643" fmla="*/ 2933126 h 12192000"/>
              <a:gd name="connsiteX1644" fmla="*/ 4212893 w 6858001"/>
              <a:gd name="connsiteY1644" fmla="*/ 2055003 h 12192000"/>
              <a:gd name="connsiteX1645" fmla="*/ 3979366 w 6858001"/>
              <a:gd name="connsiteY1645" fmla="*/ 2055003 h 12192000"/>
              <a:gd name="connsiteX1646" fmla="*/ 3979366 w 6858001"/>
              <a:gd name="connsiteY1646" fmla="*/ 2485342 h 12192000"/>
              <a:gd name="connsiteX1647" fmla="*/ 4212893 w 6858001"/>
              <a:gd name="connsiteY1647" fmla="*/ 2485342 h 12192000"/>
              <a:gd name="connsiteX1648" fmla="*/ 4212893 w 6858001"/>
              <a:gd name="connsiteY1648" fmla="*/ 1607218 h 12192000"/>
              <a:gd name="connsiteX1649" fmla="*/ 3979366 w 6858001"/>
              <a:gd name="connsiteY1649" fmla="*/ 1607218 h 12192000"/>
              <a:gd name="connsiteX1650" fmla="*/ 3979366 w 6858001"/>
              <a:gd name="connsiteY1650" fmla="*/ 2037559 h 12192000"/>
              <a:gd name="connsiteX1651" fmla="*/ 4212893 w 6858001"/>
              <a:gd name="connsiteY1651" fmla="*/ 2037559 h 12192000"/>
              <a:gd name="connsiteX1652" fmla="*/ 4212893 w 6858001"/>
              <a:gd name="connsiteY1652" fmla="*/ 1159435 h 12192000"/>
              <a:gd name="connsiteX1653" fmla="*/ 3979366 w 6858001"/>
              <a:gd name="connsiteY1653" fmla="*/ 1159435 h 12192000"/>
              <a:gd name="connsiteX1654" fmla="*/ 3979366 w 6858001"/>
              <a:gd name="connsiteY1654" fmla="*/ 1589773 h 12192000"/>
              <a:gd name="connsiteX1655" fmla="*/ 4212893 w 6858001"/>
              <a:gd name="connsiteY1655" fmla="*/ 1589773 h 12192000"/>
              <a:gd name="connsiteX1656" fmla="*/ 4212893 w 6858001"/>
              <a:gd name="connsiteY1656" fmla="*/ 711648 h 12192000"/>
              <a:gd name="connsiteX1657" fmla="*/ 3979366 w 6858001"/>
              <a:gd name="connsiteY1657" fmla="*/ 711648 h 12192000"/>
              <a:gd name="connsiteX1658" fmla="*/ 3979366 w 6858001"/>
              <a:gd name="connsiteY1658" fmla="*/ 1141991 h 12192000"/>
              <a:gd name="connsiteX1659" fmla="*/ 4212893 w 6858001"/>
              <a:gd name="connsiteY1659" fmla="*/ 1141991 h 12192000"/>
              <a:gd name="connsiteX1660" fmla="*/ 4212893 w 6858001"/>
              <a:gd name="connsiteY1660" fmla="*/ 263864 h 12192000"/>
              <a:gd name="connsiteX1661" fmla="*/ 3979366 w 6858001"/>
              <a:gd name="connsiteY1661" fmla="*/ 263864 h 12192000"/>
              <a:gd name="connsiteX1662" fmla="*/ 3979366 w 6858001"/>
              <a:gd name="connsiteY1662" fmla="*/ 694204 h 12192000"/>
              <a:gd name="connsiteX1663" fmla="*/ 4212893 w 6858001"/>
              <a:gd name="connsiteY1663" fmla="*/ 694204 h 12192000"/>
              <a:gd name="connsiteX1664" fmla="*/ 4464293 w 6858001"/>
              <a:gd name="connsiteY1664" fmla="*/ 11458468 h 12192000"/>
              <a:gd name="connsiteX1665" fmla="*/ 4230764 w 6858001"/>
              <a:gd name="connsiteY1665" fmla="*/ 11458468 h 12192000"/>
              <a:gd name="connsiteX1666" fmla="*/ 4230764 w 6858001"/>
              <a:gd name="connsiteY1666" fmla="*/ 11888806 h 12192000"/>
              <a:gd name="connsiteX1667" fmla="*/ 4464293 w 6858001"/>
              <a:gd name="connsiteY1667" fmla="*/ 11888806 h 12192000"/>
              <a:gd name="connsiteX1668" fmla="*/ 4464293 w 6858001"/>
              <a:gd name="connsiteY1668" fmla="*/ 11010683 h 12192000"/>
              <a:gd name="connsiteX1669" fmla="*/ 4230764 w 6858001"/>
              <a:gd name="connsiteY1669" fmla="*/ 11010683 h 12192000"/>
              <a:gd name="connsiteX1670" fmla="*/ 4230764 w 6858001"/>
              <a:gd name="connsiteY1670" fmla="*/ 11441024 h 12192000"/>
              <a:gd name="connsiteX1671" fmla="*/ 4464293 w 6858001"/>
              <a:gd name="connsiteY1671" fmla="*/ 11441024 h 12192000"/>
              <a:gd name="connsiteX1672" fmla="*/ 4464293 w 6858001"/>
              <a:gd name="connsiteY1672" fmla="*/ 10562899 h 12192000"/>
              <a:gd name="connsiteX1673" fmla="*/ 4230764 w 6858001"/>
              <a:gd name="connsiteY1673" fmla="*/ 10562899 h 12192000"/>
              <a:gd name="connsiteX1674" fmla="*/ 4230764 w 6858001"/>
              <a:gd name="connsiteY1674" fmla="*/ 10993239 h 12192000"/>
              <a:gd name="connsiteX1675" fmla="*/ 4464293 w 6858001"/>
              <a:gd name="connsiteY1675" fmla="*/ 10993239 h 12192000"/>
              <a:gd name="connsiteX1676" fmla="*/ 4464293 w 6858001"/>
              <a:gd name="connsiteY1676" fmla="*/ 10115115 h 12192000"/>
              <a:gd name="connsiteX1677" fmla="*/ 4230764 w 6858001"/>
              <a:gd name="connsiteY1677" fmla="*/ 10115115 h 12192000"/>
              <a:gd name="connsiteX1678" fmla="*/ 4230764 w 6858001"/>
              <a:gd name="connsiteY1678" fmla="*/ 10545455 h 12192000"/>
              <a:gd name="connsiteX1679" fmla="*/ 4464293 w 6858001"/>
              <a:gd name="connsiteY1679" fmla="*/ 10545455 h 12192000"/>
              <a:gd name="connsiteX1680" fmla="*/ 4464293 w 6858001"/>
              <a:gd name="connsiteY1680" fmla="*/ 9667331 h 12192000"/>
              <a:gd name="connsiteX1681" fmla="*/ 4230764 w 6858001"/>
              <a:gd name="connsiteY1681" fmla="*/ 9667331 h 12192000"/>
              <a:gd name="connsiteX1682" fmla="*/ 4230764 w 6858001"/>
              <a:gd name="connsiteY1682" fmla="*/ 10097671 h 12192000"/>
              <a:gd name="connsiteX1683" fmla="*/ 4464293 w 6858001"/>
              <a:gd name="connsiteY1683" fmla="*/ 10097671 h 12192000"/>
              <a:gd name="connsiteX1684" fmla="*/ 4464293 w 6858001"/>
              <a:gd name="connsiteY1684" fmla="*/ 9219547 h 12192000"/>
              <a:gd name="connsiteX1685" fmla="*/ 4230764 w 6858001"/>
              <a:gd name="connsiteY1685" fmla="*/ 9219547 h 12192000"/>
              <a:gd name="connsiteX1686" fmla="*/ 4230764 w 6858001"/>
              <a:gd name="connsiteY1686" fmla="*/ 9649887 h 12192000"/>
              <a:gd name="connsiteX1687" fmla="*/ 4464293 w 6858001"/>
              <a:gd name="connsiteY1687" fmla="*/ 9649887 h 12192000"/>
              <a:gd name="connsiteX1688" fmla="*/ 4464294 w 6858001"/>
              <a:gd name="connsiteY1688" fmla="*/ 8771763 h 12192000"/>
              <a:gd name="connsiteX1689" fmla="*/ 4230765 w 6858001"/>
              <a:gd name="connsiteY1689" fmla="*/ 8771763 h 12192000"/>
              <a:gd name="connsiteX1690" fmla="*/ 4230764 w 6858001"/>
              <a:gd name="connsiteY1690" fmla="*/ 9202103 h 12192000"/>
              <a:gd name="connsiteX1691" fmla="*/ 4464293 w 6858001"/>
              <a:gd name="connsiteY1691" fmla="*/ 9202103 h 12192000"/>
              <a:gd name="connsiteX1692" fmla="*/ 4464294 w 6858001"/>
              <a:gd name="connsiteY1692" fmla="*/ 8323979 h 12192000"/>
              <a:gd name="connsiteX1693" fmla="*/ 4230765 w 6858001"/>
              <a:gd name="connsiteY1693" fmla="*/ 8323978 h 12192000"/>
              <a:gd name="connsiteX1694" fmla="*/ 4230765 w 6858001"/>
              <a:gd name="connsiteY1694" fmla="*/ 8754319 h 12192000"/>
              <a:gd name="connsiteX1695" fmla="*/ 4464294 w 6858001"/>
              <a:gd name="connsiteY1695" fmla="*/ 8754319 h 12192000"/>
              <a:gd name="connsiteX1696" fmla="*/ 4464294 w 6858001"/>
              <a:gd name="connsiteY1696" fmla="*/ 7876195 h 12192000"/>
              <a:gd name="connsiteX1697" fmla="*/ 4230765 w 6858001"/>
              <a:gd name="connsiteY1697" fmla="*/ 7876194 h 12192000"/>
              <a:gd name="connsiteX1698" fmla="*/ 4230765 w 6858001"/>
              <a:gd name="connsiteY1698" fmla="*/ 8306534 h 12192000"/>
              <a:gd name="connsiteX1699" fmla="*/ 4464294 w 6858001"/>
              <a:gd name="connsiteY1699" fmla="*/ 8306535 h 12192000"/>
              <a:gd name="connsiteX1700" fmla="*/ 4464294 w 6858001"/>
              <a:gd name="connsiteY1700" fmla="*/ 7428410 h 12192000"/>
              <a:gd name="connsiteX1701" fmla="*/ 4230765 w 6858001"/>
              <a:gd name="connsiteY1701" fmla="*/ 7428409 h 12192000"/>
              <a:gd name="connsiteX1702" fmla="*/ 4230765 w 6858001"/>
              <a:gd name="connsiteY1702" fmla="*/ 7858750 h 12192000"/>
              <a:gd name="connsiteX1703" fmla="*/ 4464294 w 6858001"/>
              <a:gd name="connsiteY1703" fmla="*/ 7858751 h 12192000"/>
              <a:gd name="connsiteX1704" fmla="*/ 4464294 w 6858001"/>
              <a:gd name="connsiteY1704" fmla="*/ 6980626 h 12192000"/>
              <a:gd name="connsiteX1705" fmla="*/ 4230765 w 6858001"/>
              <a:gd name="connsiteY1705" fmla="*/ 6980625 h 12192000"/>
              <a:gd name="connsiteX1706" fmla="*/ 4230765 w 6858001"/>
              <a:gd name="connsiteY1706" fmla="*/ 7410965 h 12192000"/>
              <a:gd name="connsiteX1707" fmla="*/ 4464294 w 6858001"/>
              <a:gd name="connsiteY1707" fmla="*/ 7410966 h 12192000"/>
              <a:gd name="connsiteX1708" fmla="*/ 4464294 w 6858001"/>
              <a:gd name="connsiteY1708" fmla="*/ 6532842 h 12192000"/>
              <a:gd name="connsiteX1709" fmla="*/ 4230765 w 6858001"/>
              <a:gd name="connsiteY1709" fmla="*/ 6532841 h 12192000"/>
              <a:gd name="connsiteX1710" fmla="*/ 4230765 w 6858001"/>
              <a:gd name="connsiteY1710" fmla="*/ 6963181 h 12192000"/>
              <a:gd name="connsiteX1711" fmla="*/ 4464294 w 6858001"/>
              <a:gd name="connsiteY1711" fmla="*/ 6963182 h 12192000"/>
              <a:gd name="connsiteX1712" fmla="*/ 4464294 w 6858001"/>
              <a:gd name="connsiteY1712" fmla="*/ 6085058 h 12192000"/>
              <a:gd name="connsiteX1713" fmla="*/ 4230765 w 6858001"/>
              <a:gd name="connsiteY1713" fmla="*/ 6085058 h 12192000"/>
              <a:gd name="connsiteX1714" fmla="*/ 4230765 w 6858001"/>
              <a:gd name="connsiteY1714" fmla="*/ 6515397 h 12192000"/>
              <a:gd name="connsiteX1715" fmla="*/ 4464294 w 6858001"/>
              <a:gd name="connsiteY1715" fmla="*/ 6515398 h 12192000"/>
              <a:gd name="connsiteX1716" fmla="*/ 4464294 w 6858001"/>
              <a:gd name="connsiteY1716" fmla="*/ 5637274 h 12192000"/>
              <a:gd name="connsiteX1717" fmla="*/ 4230765 w 6858001"/>
              <a:gd name="connsiteY1717" fmla="*/ 5637274 h 12192000"/>
              <a:gd name="connsiteX1718" fmla="*/ 4230765 w 6858001"/>
              <a:gd name="connsiteY1718" fmla="*/ 6067614 h 12192000"/>
              <a:gd name="connsiteX1719" fmla="*/ 4464294 w 6858001"/>
              <a:gd name="connsiteY1719" fmla="*/ 6067614 h 12192000"/>
              <a:gd name="connsiteX1720" fmla="*/ 4464294 w 6858001"/>
              <a:gd name="connsiteY1720" fmla="*/ 5189490 h 12192000"/>
              <a:gd name="connsiteX1721" fmla="*/ 4230765 w 6858001"/>
              <a:gd name="connsiteY1721" fmla="*/ 5189490 h 12192000"/>
              <a:gd name="connsiteX1722" fmla="*/ 4230765 w 6858001"/>
              <a:gd name="connsiteY1722" fmla="*/ 5619830 h 12192000"/>
              <a:gd name="connsiteX1723" fmla="*/ 4464294 w 6858001"/>
              <a:gd name="connsiteY1723" fmla="*/ 5619830 h 12192000"/>
              <a:gd name="connsiteX1724" fmla="*/ 4464294 w 6858001"/>
              <a:gd name="connsiteY1724" fmla="*/ 4741706 h 12192000"/>
              <a:gd name="connsiteX1725" fmla="*/ 4230765 w 6858001"/>
              <a:gd name="connsiteY1725" fmla="*/ 4741706 h 12192000"/>
              <a:gd name="connsiteX1726" fmla="*/ 4230765 w 6858001"/>
              <a:gd name="connsiteY1726" fmla="*/ 5172046 h 12192000"/>
              <a:gd name="connsiteX1727" fmla="*/ 4464294 w 6858001"/>
              <a:gd name="connsiteY1727" fmla="*/ 5172046 h 12192000"/>
              <a:gd name="connsiteX1728" fmla="*/ 4464294 w 6858001"/>
              <a:gd name="connsiteY1728" fmla="*/ 4293921 h 12192000"/>
              <a:gd name="connsiteX1729" fmla="*/ 4230765 w 6858001"/>
              <a:gd name="connsiteY1729" fmla="*/ 4293921 h 12192000"/>
              <a:gd name="connsiteX1730" fmla="*/ 4230765 w 6858001"/>
              <a:gd name="connsiteY1730" fmla="*/ 4724262 h 12192000"/>
              <a:gd name="connsiteX1731" fmla="*/ 4464294 w 6858001"/>
              <a:gd name="connsiteY1731" fmla="*/ 4724262 h 12192000"/>
              <a:gd name="connsiteX1732" fmla="*/ 4464294 w 6858001"/>
              <a:gd name="connsiteY1732" fmla="*/ 3846139 h 12192000"/>
              <a:gd name="connsiteX1733" fmla="*/ 4230765 w 6858001"/>
              <a:gd name="connsiteY1733" fmla="*/ 3846139 h 12192000"/>
              <a:gd name="connsiteX1734" fmla="*/ 4230765 w 6858001"/>
              <a:gd name="connsiteY1734" fmla="*/ 4276477 h 12192000"/>
              <a:gd name="connsiteX1735" fmla="*/ 4464294 w 6858001"/>
              <a:gd name="connsiteY1735" fmla="*/ 4276477 h 12192000"/>
              <a:gd name="connsiteX1736" fmla="*/ 4464294 w 6858001"/>
              <a:gd name="connsiteY1736" fmla="*/ 3398261 h 12192000"/>
              <a:gd name="connsiteX1737" fmla="*/ 4230765 w 6858001"/>
              <a:gd name="connsiteY1737" fmla="*/ 3398261 h 12192000"/>
              <a:gd name="connsiteX1738" fmla="*/ 4230765 w 6858001"/>
              <a:gd name="connsiteY1738" fmla="*/ 3828695 h 12192000"/>
              <a:gd name="connsiteX1739" fmla="*/ 4464294 w 6858001"/>
              <a:gd name="connsiteY1739" fmla="*/ 3828695 h 12192000"/>
              <a:gd name="connsiteX1740" fmla="*/ 4464294 w 6858001"/>
              <a:gd name="connsiteY1740" fmla="*/ 2950571 h 12192000"/>
              <a:gd name="connsiteX1741" fmla="*/ 4230765 w 6858001"/>
              <a:gd name="connsiteY1741" fmla="*/ 2950571 h 12192000"/>
              <a:gd name="connsiteX1742" fmla="*/ 4230765 w 6858001"/>
              <a:gd name="connsiteY1742" fmla="*/ 3380816 h 12192000"/>
              <a:gd name="connsiteX1743" fmla="*/ 4464294 w 6858001"/>
              <a:gd name="connsiteY1743" fmla="*/ 3380816 h 12192000"/>
              <a:gd name="connsiteX1744" fmla="*/ 4464294 w 6858001"/>
              <a:gd name="connsiteY1744" fmla="*/ 2502786 h 12192000"/>
              <a:gd name="connsiteX1745" fmla="*/ 4230765 w 6858001"/>
              <a:gd name="connsiteY1745" fmla="*/ 2502786 h 12192000"/>
              <a:gd name="connsiteX1746" fmla="*/ 4230765 w 6858001"/>
              <a:gd name="connsiteY1746" fmla="*/ 2933126 h 12192000"/>
              <a:gd name="connsiteX1747" fmla="*/ 4464294 w 6858001"/>
              <a:gd name="connsiteY1747" fmla="*/ 2933126 h 12192000"/>
              <a:gd name="connsiteX1748" fmla="*/ 4464294 w 6858001"/>
              <a:gd name="connsiteY1748" fmla="*/ 2055003 h 12192000"/>
              <a:gd name="connsiteX1749" fmla="*/ 4230765 w 6858001"/>
              <a:gd name="connsiteY1749" fmla="*/ 2055003 h 12192000"/>
              <a:gd name="connsiteX1750" fmla="*/ 4230765 w 6858001"/>
              <a:gd name="connsiteY1750" fmla="*/ 2485342 h 12192000"/>
              <a:gd name="connsiteX1751" fmla="*/ 4464294 w 6858001"/>
              <a:gd name="connsiteY1751" fmla="*/ 2485342 h 12192000"/>
              <a:gd name="connsiteX1752" fmla="*/ 4464294 w 6858001"/>
              <a:gd name="connsiteY1752" fmla="*/ 1607218 h 12192000"/>
              <a:gd name="connsiteX1753" fmla="*/ 4230765 w 6858001"/>
              <a:gd name="connsiteY1753" fmla="*/ 1607218 h 12192000"/>
              <a:gd name="connsiteX1754" fmla="*/ 4230765 w 6858001"/>
              <a:gd name="connsiteY1754" fmla="*/ 2037559 h 12192000"/>
              <a:gd name="connsiteX1755" fmla="*/ 4464294 w 6858001"/>
              <a:gd name="connsiteY1755" fmla="*/ 2037559 h 12192000"/>
              <a:gd name="connsiteX1756" fmla="*/ 4464294 w 6858001"/>
              <a:gd name="connsiteY1756" fmla="*/ 1159435 h 12192000"/>
              <a:gd name="connsiteX1757" fmla="*/ 4230765 w 6858001"/>
              <a:gd name="connsiteY1757" fmla="*/ 1159435 h 12192000"/>
              <a:gd name="connsiteX1758" fmla="*/ 4230765 w 6858001"/>
              <a:gd name="connsiteY1758" fmla="*/ 1589773 h 12192000"/>
              <a:gd name="connsiteX1759" fmla="*/ 4464294 w 6858001"/>
              <a:gd name="connsiteY1759" fmla="*/ 1589773 h 12192000"/>
              <a:gd name="connsiteX1760" fmla="*/ 4464294 w 6858001"/>
              <a:gd name="connsiteY1760" fmla="*/ 711648 h 12192000"/>
              <a:gd name="connsiteX1761" fmla="*/ 4230765 w 6858001"/>
              <a:gd name="connsiteY1761" fmla="*/ 711648 h 12192000"/>
              <a:gd name="connsiteX1762" fmla="*/ 4230765 w 6858001"/>
              <a:gd name="connsiteY1762" fmla="*/ 1141991 h 12192000"/>
              <a:gd name="connsiteX1763" fmla="*/ 4464294 w 6858001"/>
              <a:gd name="connsiteY1763" fmla="*/ 1141991 h 12192000"/>
              <a:gd name="connsiteX1764" fmla="*/ 4464294 w 6858001"/>
              <a:gd name="connsiteY1764" fmla="*/ 263864 h 12192000"/>
              <a:gd name="connsiteX1765" fmla="*/ 4230765 w 6858001"/>
              <a:gd name="connsiteY1765" fmla="*/ 263864 h 12192000"/>
              <a:gd name="connsiteX1766" fmla="*/ 4230765 w 6858001"/>
              <a:gd name="connsiteY1766" fmla="*/ 694204 h 12192000"/>
              <a:gd name="connsiteX1767" fmla="*/ 4464294 w 6858001"/>
              <a:gd name="connsiteY1767" fmla="*/ 694204 h 12192000"/>
              <a:gd name="connsiteX1768" fmla="*/ 4715693 w 6858001"/>
              <a:gd name="connsiteY1768" fmla="*/ 11458468 h 12192000"/>
              <a:gd name="connsiteX1769" fmla="*/ 4482164 w 6858001"/>
              <a:gd name="connsiteY1769" fmla="*/ 11458468 h 12192000"/>
              <a:gd name="connsiteX1770" fmla="*/ 4482164 w 6858001"/>
              <a:gd name="connsiteY1770" fmla="*/ 11888806 h 12192000"/>
              <a:gd name="connsiteX1771" fmla="*/ 4715693 w 6858001"/>
              <a:gd name="connsiteY1771" fmla="*/ 11888806 h 12192000"/>
              <a:gd name="connsiteX1772" fmla="*/ 4715693 w 6858001"/>
              <a:gd name="connsiteY1772" fmla="*/ 11010683 h 12192000"/>
              <a:gd name="connsiteX1773" fmla="*/ 4482164 w 6858001"/>
              <a:gd name="connsiteY1773" fmla="*/ 11010683 h 12192000"/>
              <a:gd name="connsiteX1774" fmla="*/ 4482164 w 6858001"/>
              <a:gd name="connsiteY1774" fmla="*/ 11441024 h 12192000"/>
              <a:gd name="connsiteX1775" fmla="*/ 4715693 w 6858001"/>
              <a:gd name="connsiteY1775" fmla="*/ 11441024 h 12192000"/>
              <a:gd name="connsiteX1776" fmla="*/ 4715693 w 6858001"/>
              <a:gd name="connsiteY1776" fmla="*/ 10562899 h 12192000"/>
              <a:gd name="connsiteX1777" fmla="*/ 4482164 w 6858001"/>
              <a:gd name="connsiteY1777" fmla="*/ 10562899 h 12192000"/>
              <a:gd name="connsiteX1778" fmla="*/ 4482164 w 6858001"/>
              <a:gd name="connsiteY1778" fmla="*/ 10993239 h 12192000"/>
              <a:gd name="connsiteX1779" fmla="*/ 4715693 w 6858001"/>
              <a:gd name="connsiteY1779" fmla="*/ 10993239 h 12192000"/>
              <a:gd name="connsiteX1780" fmla="*/ 4715693 w 6858001"/>
              <a:gd name="connsiteY1780" fmla="*/ 10115115 h 12192000"/>
              <a:gd name="connsiteX1781" fmla="*/ 4482164 w 6858001"/>
              <a:gd name="connsiteY1781" fmla="*/ 10115115 h 12192000"/>
              <a:gd name="connsiteX1782" fmla="*/ 4482164 w 6858001"/>
              <a:gd name="connsiteY1782" fmla="*/ 10545455 h 12192000"/>
              <a:gd name="connsiteX1783" fmla="*/ 4715693 w 6858001"/>
              <a:gd name="connsiteY1783" fmla="*/ 10545455 h 12192000"/>
              <a:gd name="connsiteX1784" fmla="*/ 4715693 w 6858001"/>
              <a:gd name="connsiteY1784" fmla="*/ 9667331 h 12192000"/>
              <a:gd name="connsiteX1785" fmla="*/ 4482164 w 6858001"/>
              <a:gd name="connsiteY1785" fmla="*/ 9667331 h 12192000"/>
              <a:gd name="connsiteX1786" fmla="*/ 4482164 w 6858001"/>
              <a:gd name="connsiteY1786" fmla="*/ 10097671 h 12192000"/>
              <a:gd name="connsiteX1787" fmla="*/ 4715693 w 6858001"/>
              <a:gd name="connsiteY1787" fmla="*/ 10097671 h 12192000"/>
              <a:gd name="connsiteX1788" fmla="*/ 4715693 w 6858001"/>
              <a:gd name="connsiteY1788" fmla="*/ 9219547 h 12192000"/>
              <a:gd name="connsiteX1789" fmla="*/ 4482164 w 6858001"/>
              <a:gd name="connsiteY1789" fmla="*/ 9219547 h 12192000"/>
              <a:gd name="connsiteX1790" fmla="*/ 4482164 w 6858001"/>
              <a:gd name="connsiteY1790" fmla="*/ 9649887 h 12192000"/>
              <a:gd name="connsiteX1791" fmla="*/ 4715693 w 6858001"/>
              <a:gd name="connsiteY1791" fmla="*/ 9649887 h 12192000"/>
              <a:gd name="connsiteX1792" fmla="*/ 4715693 w 6858001"/>
              <a:gd name="connsiteY1792" fmla="*/ 8771763 h 12192000"/>
              <a:gd name="connsiteX1793" fmla="*/ 4482165 w 6858001"/>
              <a:gd name="connsiteY1793" fmla="*/ 8771763 h 12192000"/>
              <a:gd name="connsiteX1794" fmla="*/ 4482164 w 6858001"/>
              <a:gd name="connsiteY1794" fmla="*/ 9202103 h 12192000"/>
              <a:gd name="connsiteX1795" fmla="*/ 4715693 w 6858001"/>
              <a:gd name="connsiteY1795" fmla="*/ 9202103 h 12192000"/>
              <a:gd name="connsiteX1796" fmla="*/ 4715693 w 6858001"/>
              <a:gd name="connsiteY1796" fmla="*/ 8323979 h 12192000"/>
              <a:gd name="connsiteX1797" fmla="*/ 4482165 w 6858001"/>
              <a:gd name="connsiteY1797" fmla="*/ 8323979 h 12192000"/>
              <a:gd name="connsiteX1798" fmla="*/ 4482165 w 6858001"/>
              <a:gd name="connsiteY1798" fmla="*/ 8754319 h 12192000"/>
              <a:gd name="connsiteX1799" fmla="*/ 4715693 w 6858001"/>
              <a:gd name="connsiteY1799" fmla="*/ 8754319 h 12192000"/>
              <a:gd name="connsiteX1800" fmla="*/ 4715693 w 6858001"/>
              <a:gd name="connsiteY1800" fmla="*/ 7876195 h 12192000"/>
              <a:gd name="connsiteX1801" fmla="*/ 4482165 w 6858001"/>
              <a:gd name="connsiteY1801" fmla="*/ 7876195 h 12192000"/>
              <a:gd name="connsiteX1802" fmla="*/ 4482165 w 6858001"/>
              <a:gd name="connsiteY1802" fmla="*/ 8306535 h 12192000"/>
              <a:gd name="connsiteX1803" fmla="*/ 4715693 w 6858001"/>
              <a:gd name="connsiteY1803" fmla="*/ 8306535 h 12192000"/>
              <a:gd name="connsiteX1804" fmla="*/ 4715693 w 6858001"/>
              <a:gd name="connsiteY1804" fmla="*/ 7428410 h 12192000"/>
              <a:gd name="connsiteX1805" fmla="*/ 4482165 w 6858001"/>
              <a:gd name="connsiteY1805" fmla="*/ 7428410 h 12192000"/>
              <a:gd name="connsiteX1806" fmla="*/ 4482165 w 6858001"/>
              <a:gd name="connsiteY1806" fmla="*/ 7858751 h 12192000"/>
              <a:gd name="connsiteX1807" fmla="*/ 4715693 w 6858001"/>
              <a:gd name="connsiteY1807" fmla="*/ 7858751 h 12192000"/>
              <a:gd name="connsiteX1808" fmla="*/ 4715693 w 6858001"/>
              <a:gd name="connsiteY1808" fmla="*/ 6980626 h 12192000"/>
              <a:gd name="connsiteX1809" fmla="*/ 4482165 w 6858001"/>
              <a:gd name="connsiteY1809" fmla="*/ 6980626 h 12192000"/>
              <a:gd name="connsiteX1810" fmla="*/ 4482165 w 6858001"/>
              <a:gd name="connsiteY1810" fmla="*/ 7410966 h 12192000"/>
              <a:gd name="connsiteX1811" fmla="*/ 4715693 w 6858001"/>
              <a:gd name="connsiteY1811" fmla="*/ 7410966 h 12192000"/>
              <a:gd name="connsiteX1812" fmla="*/ 4715693 w 6858001"/>
              <a:gd name="connsiteY1812" fmla="*/ 6532842 h 12192000"/>
              <a:gd name="connsiteX1813" fmla="*/ 4482165 w 6858001"/>
              <a:gd name="connsiteY1813" fmla="*/ 6532842 h 12192000"/>
              <a:gd name="connsiteX1814" fmla="*/ 4482165 w 6858001"/>
              <a:gd name="connsiteY1814" fmla="*/ 6963182 h 12192000"/>
              <a:gd name="connsiteX1815" fmla="*/ 4715693 w 6858001"/>
              <a:gd name="connsiteY1815" fmla="*/ 6963182 h 12192000"/>
              <a:gd name="connsiteX1816" fmla="*/ 4715693 w 6858001"/>
              <a:gd name="connsiteY1816" fmla="*/ 6085058 h 12192000"/>
              <a:gd name="connsiteX1817" fmla="*/ 4482165 w 6858001"/>
              <a:gd name="connsiteY1817" fmla="*/ 6085058 h 12192000"/>
              <a:gd name="connsiteX1818" fmla="*/ 4482165 w 6858001"/>
              <a:gd name="connsiteY1818" fmla="*/ 6515398 h 12192000"/>
              <a:gd name="connsiteX1819" fmla="*/ 4715693 w 6858001"/>
              <a:gd name="connsiteY1819" fmla="*/ 6515398 h 12192000"/>
              <a:gd name="connsiteX1820" fmla="*/ 4715693 w 6858001"/>
              <a:gd name="connsiteY1820" fmla="*/ 5637274 h 12192000"/>
              <a:gd name="connsiteX1821" fmla="*/ 4482165 w 6858001"/>
              <a:gd name="connsiteY1821" fmla="*/ 5637274 h 12192000"/>
              <a:gd name="connsiteX1822" fmla="*/ 4482165 w 6858001"/>
              <a:gd name="connsiteY1822" fmla="*/ 6067614 h 12192000"/>
              <a:gd name="connsiteX1823" fmla="*/ 4715693 w 6858001"/>
              <a:gd name="connsiteY1823" fmla="*/ 6067614 h 12192000"/>
              <a:gd name="connsiteX1824" fmla="*/ 4715693 w 6858001"/>
              <a:gd name="connsiteY1824" fmla="*/ 5189490 h 12192000"/>
              <a:gd name="connsiteX1825" fmla="*/ 4482165 w 6858001"/>
              <a:gd name="connsiteY1825" fmla="*/ 5189490 h 12192000"/>
              <a:gd name="connsiteX1826" fmla="*/ 4482165 w 6858001"/>
              <a:gd name="connsiteY1826" fmla="*/ 5619830 h 12192000"/>
              <a:gd name="connsiteX1827" fmla="*/ 4715693 w 6858001"/>
              <a:gd name="connsiteY1827" fmla="*/ 5619830 h 12192000"/>
              <a:gd name="connsiteX1828" fmla="*/ 4715693 w 6858001"/>
              <a:gd name="connsiteY1828" fmla="*/ 4741706 h 12192000"/>
              <a:gd name="connsiteX1829" fmla="*/ 4482165 w 6858001"/>
              <a:gd name="connsiteY1829" fmla="*/ 4741706 h 12192000"/>
              <a:gd name="connsiteX1830" fmla="*/ 4482165 w 6858001"/>
              <a:gd name="connsiteY1830" fmla="*/ 5172046 h 12192000"/>
              <a:gd name="connsiteX1831" fmla="*/ 4715693 w 6858001"/>
              <a:gd name="connsiteY1831" fmla="*/ 5172046 h 12192000"/>
              <a:gd name="connsiteX1832" fmla="*/ 4715693 w 6858001"/>
              <a:gd name="connsiteY1832" fmla="*/ 4293921 h 12192000"/>
              <a:gd name="connsiteX1833" fmla="*/ 4482165 w 6858001"/>
              <a:gd name="connsiteY1833" fmla="*/ 4293921 h 12192000"/>
              <a:gd name="connsiteX1834" fmla="*/ 4482165 w 6858001"/>
              <a:gd name="connsiteY1834" fmla="*/ 4724262 h 12192000"/>
              <a:gd name="connsiteX1835" fmla="*/ 4715693 w 6858001"/>
              <a:gd name="connsiteY1835" fmla="*/ 4724262 h 12192000"/>
              <a:gd name="connsiteX1836" fmla="*/ 4715693 w 6858001"/>
              <a:gd name="connsiteY1836" fmla="*/ 3846139 h 12192000"/>
              <a:gd name="connsiteX1837" fmla="*/ 4482165 w 6858001"/>
              <a:gd name="connsiteY1837" fmla="*/ 3846139 h 12192000"/>
              <a:gd name="connsiteX1838" fmla="*/ 4482165 w 6858001"/>
              <a:gd name="connsiteY1838" fmla="*/ 4276477 h 12192000"/>
              <a:gd name="connsiteX1839" fmla="*/ 4715693 w 6858001"/>
              <a:gd name="connsiteY1839" fmla="*/ 4276477 h 12192000"/>
              <a:gd name="connsiteX1840" fmla="*/ 4715693 w 6858001"/>
              <a:gd name="connsiteY1840" fmla="*/ 3398261 h 12192000"/>
              <a:gd name="connsiteX1841" fmla="*/ 4482165 w 6858001"/>
              <a:gd name="connsiteY1841" fmla="*/ 3398261 h 12192000"/>
              <a:gd name="connsiteX1842" fmla="*/ 4482165 w 6858001"/>
              <a:gd name="connsiteY1842" fmla="*/ 3828695 h 12192000"/>
              <a:gd name="connsiteX1843" fmla="*/ 4715693 w 6858001"/>
              <a:gd name="connsiteY1843" fmla="*/ 3828695 h 12192000"/>
              <a:gd name="connsiteX1844" fmla="*/ 4715693 w 6858001"/>
              <a:gd name="connsiteY1844" fmla="*/ 2950571 h 12192000"/>
              <a:gd name="connsiteX1845" fmla="*/ 4482165 w 6858001"/>
              <a:gd name="connsiteY1845" fmla="*/ 2950571 h 12192000"/>
              <a:gd name="connsiteX1846" fmla="*/ 4482165 w 6858001"/>
              <a:gd name="connsiteY1846" fmla="*/ 3380816 h 12192000"/>
              <a:gd name="connsiteX1847" fmla="*/ 4715693 w 6858001"/>
              <a:gd name="connsiteY1847" fmla="*/ 3380816 h 12192000"/>
              <a:gd name="connsiteX1848" fmla="*/ 4715693 w 6858001"/>
              <a:gd name="connsiteY1848" fmla="*/ 2502786 h 12192000"/>
              <a:gd name="connsiteX1849" fmla="*/ 4482165 w 6858001"/>
              <a:gd name="connsiteY1849" fmla="*/ 2502786 h 12192000"/>
              <a:gd name="connsiteX1850" fmla="*/ 4482165 w 6858001"/>
              <a:gd name="connsiteY1850" fmla="*/ 2933126 h 12192000"/>
              <a:gd name="connsiteX1851" fmla="*/ 4715693 w 6858001"/>
              <a:gd name="connsiteY1851" fmla="*/ 2933126 h 12192000"/>
              <a:gd name="connsiteX1852" fmla="*/ 4715693 w 6858001"/>
              <a:gd name="connsiteY1852" fmla="*/ 2055003 h 12192000"/>
              <a:gd name="connsiteX1853" fmla="*/ 4482165 w 6858001"/>
              <a:gd name="connsiteY1853" fmla="*/ 2055003 h 12192000"/>
              <a:gd name="connsiteX1854" fmla="*/ 4482165 w 6858001"/>
              <a:gd name="connsiteY1854" fmla="*/ 2485342 h 12192000"/>
              <a:gd name="connsiteX1855" fmla="*/ 4715693 w 6858001"/>
              <a:gd name="connsiteY1855" fmla="*/ 2485342 h 12192000"/>
              <a:gd name="connsiteX1856" fmla="*/ 4715693 w 6858001"/>
              <a:gd name="connsiteY1856" fmla="*/ 1607218 h 12192000"/>
              <a:gd name="connsiteX1857" fmla="*/ 4482165 w 6858001"/>
              <a:gd name="connsiteY1857" fmla="*/ 1607218 h 12192000"/>
              <a:gd name="connsiteX1858" fmla="*/ 4482165 w 6858001"/>
              <a:gd name="connsiteY1858" fmla="*/ 2037559 h 12192000"/>
              <a:gd name="connsiteX1859" fmla="*/ 4715693 w 6858001"/>
              <a:gd name="connsiteY1859" fmla="*/ 2037559 h 12192000"/>
              <a:gd name="connsiteX1860" fmla="*/ 4715693 w 6858001"/>
              <a:gd name="connsiteY1860" fmla="*/ 1159435 h 12192000"/>
              <a:gd name="connsiteX1861" fmla="*/ 4482165 w 6858001"/>
              <a:gd name="connsiteY1861" fmla="*/ 1159435 h 12192000"/>
              <a:gd name="connsiteX1862" fmla="*/ 4482165 w 6858001"/>
              <a:gd name="connsiteY1862" fmla="*/ 1589773 h 12192000"/>
              <a:gd name="connsiteX1863" fmla="*/ 4715693 w 6858001"/>
              <a:gd name="connsiteY1863" fmla="*/ 1589773 h 12192000"/>
              <a:gd name="connsiteX1864" fmla="*/ 4715693 w 6858001"/>
              <a:gd name="connsiteY1864" fmla="*/ 711648 h 12192000"/>
              <a:gd name="connsiteX1865" fmla="*/ 4482165 w 6858001"/>
              <a:gd name="connsiteY1865" fmla="*/ 711648 h 12192000"/>
              <a:gd name="connsiteX1866" fmla="*/ 4482165 w 6858001"/>
              <a:gd name="connsiteY1866" fmla="*/ 1141991 h 12192000"/>
              <a:gd name="connsiteX1867" fmla="*/ 4715693 w 6858001"/>
              <a:gd name="connsiteY1867" fmla="*/ 1141991 h 12192000"/>
              <a:gd name="connsiteX1868" fmla="*/ 4715693 w 6858001"/>
              <a:gd name="connsiteY1868" fmla="*/ 263864 h 12192000"/>
              <a:gd name="connsiteX1869" fmla="*/ 4482165 w 6858001"/>
              <a:gd name="connsiteY1869" fmla="*/ 263864 h 12192000"/>
              <a:gd name="connsiteX1870" fmla="*/ 4482165 w 6858001"/>
              <a:gd name="connsiteY1870" fmla="*/ 694204 h 12192000"/>
              <a:gd name="connsiteX1871" fmla="*/ 4715693 w 6858001"/>
              <a:gd name="connsiteY1871" fmla="*/ 694204 h 12192000"/>
              <a:gd name="connsiteX1872" fmla="*/ 4967093 w 6858001"/>
              <a:gd name="connsiteY1872" fmla="*/ 11458468 h 12192000"/>
              <a:gd name="connsiteX1873" fmla="*/ 4733565 w 6858001"/>
              <a:gd name="connsiteY1873" fmla="*/ 11458468 h 12192000"/>
              <a:gd name="connsiteX1874" fmla="*/ 4733565 w 6858001"/>
              <a:gd name="connsiteY1874" fmla="*/ 11888806 h 12192000"/>
              <a:gd name="connsiteX1875" fmla="*/ 4967093 w 6858001"/>
              <a:gd name="connsiteY1875" fmla="*/ 11888806 h 12192000"/>
              <a:gd name="connsiteX1876" fmla="*/ 4967093 w 6858001"/>
              <a:gd name="connsiteY1876" fmla="*/ 11010683 h 12192000"/>
              <a:gd name="connsiteX1877" fmla="*/ 4733565 w 6858001"/>
              <a:gd name="connsiteY1877" fmla="*/ 11010683 h 12192000"/>
              <a:gd name="connsiteX1878" fmla="*/ 4733565 w 6858001"/>
              <a:gd name="connsiteY1878" fmla="*/ 11441024 h 12192000"/>
              <a:gd name="connsiteX1879" fmla="*/ 4967093 w 6858001"/>
              <a:gd name="connsiteY1879" fmla="*/ 11441024 h 12192000"/>
              <a:gd name="connsiteX1880" fmla="*/ 4967093 w 6858001"/>
              <a:gd name="connsiteY1880" fmla="*/ 10562899 h 12192000"/>
              <a:gd name="connsiteX1881" fmla="*/ 4733565 w 6858001"/>
              <a:gd name="connsiteY1881" fmla="*/ 10562899 h 12192000"/>
              <a:gd name="connsiteX1882" fmla="*/ 4733565 w 6858001"/>
              <a:gd name="connsiteY1882" fmla="*/ 10993239 h 12192000"/>
              <a:gd name="connsiteX1883" fmla="*/ 4967093 w 6858001"/>
              <a:gd name="connsiteY1883" fmla="*/ 10993239 h 12192000"/>
              <a:gd name="connsiteX1884" fmla="*/ 4967093 w 6858001"/>
              <a:gd name="connsiteY1884" fmla="*/ 10115116 h 12192000"/>
              <a:gd name="connsiteX1885" fmla="*/ 4733565 w 6858001"/>
              <a:gd name="connsiteY1885" fmla="*/ 10115115 h 12192000"/>
              <a:gd name="connsiteX1886" fmla="*/ 4733565 w 6858001"/>
              <a:gd name="connsiteY1886" fmla="*/ 10545455 h 12192000"/>
              <a:gd name="connsiteX1887" fmla="*/ 4967093 w 6858001"/>
              <a:gd name="connsiteY1887" fmla="*/ 10545456 h 12192000"/>
              <a:gd name="connsiteX1888" fmla="*/ 4967093 w 6858001"/>
              <a:gd name="connsiteY1888" fmla="*/ 9667331 h 12192000"/>
              <a:gd name="connsiteX1889" fmla="*/ 4733565 w 6858001"/>
              <a:gd name="connsiteY1889" fmla="*/ 9667331 h 12192000"/>
              <a:gd name="connsiteX1890" fmla="*/ 4733565 w 6858001"/>
              <a:gd name="connsiteY1890" fmla="*/ 10097671 h 12192000"/>
              <a:gd name="connsiteX1891" fmla="*/ 4967093 w 6858001"/>
              <a:gd name="connsiteY1891" fmla="*/ 10097671 h 12192000"/>
              <a:gd name="connsiteX1892" fmla="*/ 4967093 w 6858001"/>
              <a:gd name="connsiteY1892" fmla="*/ 9219548 h 12192000"/>
              <a:gd name="connsiteX1893" fmla="*/ 4733565 w 6858001"/>
              <a:gd name="connsiteY1893" fmla="*/ 9219547 h 12192000"/>
              <a:gd name="connsiteX1894" fmla="*/ 4733565 w 6858001"/>
              <a:gd name="connsiteY1894" fmla="*/ 9649887 h 12192000"/>
              <a:gd name="connsiteX1895" fmla="*/ 4967093 w 6858001"/>
              <a:gd name="connsiteY1895" fmla="*/ 9649888 h 12192000"/>
              <a:gd name="connsiteX1896" fmla="*/ 4967093 w 6858001"/>
              <a:gd name="connsiteY1896" fmla="*/ 8771763 h 12192000"/>
              <a:gd name="connsiteX1897" fmla="*/ 4733566 w 6858001"/>
              <a:gd name="connsiteY1897" fmla="*/ 8771763 h 12192000"/>
              <a:gd name="connsiteX1898" fmla="*/ 4733565 w 6858001"/>
              <a:gd name="connsiteY1898" fmla="*/ 9202103 h 12192000"/>
              <a:gd name="connsiteX1899" fmla="*/ 4967093 w 6858001"/>
              <a:gd name="connsiteY1899" fmla="*/ 9202103 h 12192000"/>
              <a:gd name="connsiteX1900" fmla="*/ 4967093 w 6858001"/>
              <a:gd name="connsiteY1900" fmla="*/ 8323979 h 12192000"/>
              <a:gd name="connsiteX1901" fmla="*/ 4733566 w 6858001"/>
              <a:gd name="connsiteY1901" fmla="*/ 8323979 h 12192000"/>
              <a:gd name="connsiteX1902" fmla="*/ 4733566 w 6858001"/>
              <a:gd name="connsiteY1902" fmla="*/ 8754319 h 12192000"/>
              <a:gd name="connsiteX1903" fmla="*/ 4967093 w 6858001"/>
              <a:gd name="connsiteY1903" fmla="*/ 8754319 h 12192000"/>
              <a:gd name="connsiteX1904" fmla="*/ 4967093 w 6858001"/>
              <a:gd name="connsiteY1904" fmla="*/ 7876195 h 12192000"/>
              <a:gd name="connsiteX1905" fmla="*/ 4733566 w 6858001"/>
              <a:gd name="connsiteY1905" fmla="*/ 7876195 h 12192000"/>
              <a:gd name="connsiteX1906" fmla="*/ 4733566 w 6858001"/>
              <a:gd name="connsiteY1906" fmla="*/ 8306535 h 12192000"/>
              <a:gd name="connsiteX1907" fmla="*/ 4967093 w 6858001"/>
              <a:gd name="connsiteY1907" fmla="*/ 8306535 h 12192000"/>
              <a:gd name="connsiteX1908" fmla="*/ 4967093 w 6858001"/>
              <a:gd name="connsiteY1908" fmla="*/ 7428410 h 12192000"/>
              <a:gd name="connsiteX1909" fmla="*/ 4733566 w 6858001"/>
              <a:gd name="connsiteY1909" fmla="*/ 7428410 h 12192000"/>
              <a:gd name="connsiteX1910" fmla="*/ 4733566 w 6858001"/>
              <a:gd name="connsiteY1910" fmla="*/ 7858751 h 12192000"/>
              <a:gd name="connsiteX1911" fmla="*/ 4967093 w 6858001"/>
              <a:gd name="connsiteY1911" fmla="*/ 7858751 h 12192000"/>
              <a:gd name="connsiteX1912" fmla="*/ 4967093 w 6858001"/>
              <a:gd name="connsiteY1912" fmla="*/ 6980626 h 12192000"/>
              <a:gd name="connsiteX1913" fmla="*/ 4733566 w 6858001"/>
              <a:gd name="connsiteY1913" fmla="*/ 6980626 h 12192000"/>
              <a:gd name="connsiteX1914" fmla="*/ 4733566 w 6858001"/>
              <a:gd name="connsiteY1914" fmla="*/ 7410966 h 12192000"/>
              <a:gd name="connsiteX1915" fmla="*/ 4967093 w 6858001"/>
              <a:gd name="connsiteY1915" fmla="*/ 7410966 h 12192000"/>
              <a:gd name="connsiteX1916" fmla="*/ 4967093 w 6858001"/>
              <a:gd name="connsiteY1916" fmla="*/ 6532842 h 12192000"/>
              <a:gd name="connsiteX1917" fmla="*/ 4733566 w 6858001"/>
              <a:gd name="connsiteY1917" fmla="*/ 6532842 h 12192000"/>
              <a:gd name="connsiteX1918" fmla="*/ 4733566 w 6858001"/>
              <a:gd name="connsiteY1918" fmla="*/ 6963182 h 12192000"/>
              <a:gd name="connsiteX1919" fmla="*/ 4967093 w 6858001"/>
              <a:gd name="connsiteY1919" fmla="*/ 6963182 h 12192000"/>
              <a:gd name="connsiteX1920" fmla="*/ 4967093 w 6858001"/>
              <a:gd name="connsiteY1920" fmla="*/ 6085058 h 12192000"/>
              <a:gd name="connsiteX1921" fmla="*/ 4733566 w 6858001"/>
              <a:gd name="connsiteY1921" fmla="*/ 6085058 h 12192000"/>
              <a:gd name="connsiteX1922" fmla="*/ 4733566 w 6858001"/>
              <a:gd name="connsiteY1922" fmla="*/ 6515398 h 12192000"/>
              <a:gd name="connsiteX1923" fmla="*/ 4967093 w 6858001"/>
              <a:gd name="connsiteY1923" fmla="*/ 6515398 h 12192000"/>
              <a:gd name="connsiteX1924" fmla="*/ 4967093 w 6858001"/>
              <a:gd name="connsiteY1924" fmla="*/ 5637274 h 12192000"/>
              <a:gd name="connsiteX1925" fmla="*/ 4733566 w 6858001"/>
              <a:gd name="connsiteY1925" fmla="*/ 5637274 h 12192000"/>
              <a:gd name="connsiteX1926" fmla="*/ 4733566 w 6858001"/>
              <a:gd name="connsiteY1926" fmla="*/ 6067614 h 12192000"/>
              <a:gd name="connsiteX1927" fmla="*/ 4967093 w 6858001"/>
              <a:gd name="connsiteY1927" fmla="*/ 6067614 h 12192000"/>
              <a:gd name="connsiteX1928" fmla="*/ 4967093 w 6858001"/>
              <a:gd name="connsiteY1928" fmla="*/ 5189490 h 12192000"/>
              <a:gd name="connsiteX1929" fmla="*/ 4733566 w 6858001"/>
              <a:gd name="connsiteY1929" fmla="*/ 5189490 h 12192000"/>
              <a:gd name="connsiteX1930" fmla="*/ 4733566 w 6858001"/>
              <a:gd name="connsiteY1930" fmla="*/ 5619830 h 12192000"/>
              <a:gd name="connsiteX1931" fmla="*/ 4967093 w 6858001"/>
              <a:gd name="connsiteY1931" fmla="*/ 5619830 h 12192000"/>
              <a:gd name="connsiteX1932" fmla="*/ 4967093 w 6858001"/>
              <a:gd name="connsiteY1932" fmla="*/ 4741706 h 12192000"/>
              <a:gd name="connsiteX1933" fmla="*/ 4733566 w 6858001"/>
              <a:gd name="connsiteY1933" fmla="*/ 4741706 h 12192000"/>
              <a:gd name="connsiteX1934" fmla="*/ 4733566 w 6858001"/>
              <a:gd name="connsiteY1934" fmla="*/ 5172046 h 12192000"/>
              <a:gd name="connsiteX1935" fmla="*/ 4967093 w 6858001"/>
              <a:gd name="connsiteY1935" fmla="*/ 5172046 h 12192000"/>
              <a:gd name="connsiteX1936" fmla="*/ 4967093 w 6858001"/>
              <a:gd name="connsiteY1936" fmla="*/ 4293921 h 12192000"/>
              <a:gd name="connsiteX1937" fmla="*/ 4733566 w 6858001"/>
              <a:gd name="connsiteY1937" fmla="*/ 4293921 h 12192000"/>
              <a:gd name="connsiteX1938" fmla="*/ 4733566 w 6858001"/>
              <a:gd name="connsiteY1938" fmla="*/ 4724262 h 12192000"/>
              <a:gd name="connsiteX1939" fmla="*/ 4967093 w 6858001"/>
              <a:gd name="connsiteY1939" fmla="*/ 4724262 h 12192000"/>
              <a:gd name="connsiteX1940" fmla="*/ 4967093 w 6858001"/>
              <a:gd name="connsiteY1940" fmla="*/ 3846139 h 12192000"/>
              <a:gd name="connsiteX1941" fmla="*/ 4733566 w 6858001"/>
              <a:gd name="connsiteY1941" fmla="*/ 3846139 h 12192000"/>
              <a:gd name="connsiteX1942" fmla="*/ 4733566 w 6858001"/>
              <a:gd name="connsiteY1942" fmla="*/ 4276477 h 12192000"/>
              <a:gd name="connsiteX1943" fmla="*/ 4967093 w 6858001"/>
              <a:gd name="connsiteY1943" fmla="*/ 4276477 h 12192000"/>
              <a:gd name="connsiteX1944" fmla="*/ 4967093 w 6858001"/>
              <a:gd name="connsiteY1944" fmla="*/ 3398261 h 12192000"/>
              <a:gd name="connsiteX1945" fmla="*/ 4733566 w 6858001"/>
              <a:gd name="connsiteY1945" fmla="*/ 3398261 h 12192000"/>
              <a:gd name="connsiteX1946" fmla="*/ 4733566 w 6858001"/>
              <a:gd name="connsiteY1946" fmla="*/ 3828695 h 12192000"/>
              <a:gd name="connsiteX1947" fmla="*/ 4967093 w 6858001"/>
              <a:gd name="connsiteY1947" fmla="*/ 3828695 h 12192000"/>
              <a:gd name="connsiteX1948" fmla="*/ 4967093 w 6858001"/>
              <a:gd name="connsiteY1948" fmla="*/ 2950571 h 12192000"/>
              <a:gd name="connsiteX1949" fmla="*/ 4733566 w 6858001"/>
              <a:gd name="connsiteY1949" fmla="*/ 2950571 h 12192000"/>
              <a:gd name="connsiteX1950" fmla="*/ 4733566 w 6858001"/>
              <a:gd name="connsiteY1950" fmla="*/ 3380816 h 12192000"/>
              <a:gd name="connsiteX1951" fmla="*/ 4967093 w 6858001"/>
              <a:gd name="connsiteY1951" fmla="*/ 3380816 h 12192000"/>
              <a:gd name="connsiteX1952" fmla="*/ 4967093 w 6858001"/>
              <a:gd name="connsiteY1952" fmla="*/ 2502786 h 12192000"/>
              <a:gd name="connsiteX1953" fmla="*/ 4733566 w 6858001"/>
              <a:gd name="connsiteY1953" fmla="*/ 2502786 h 12192000"/>
              <a:gd name="connsiteX1954" fmla="*/ 4733566 w 6858001"/>
              <a:gd name="connsiteY1954" fmla="*/ 2933126 h 12192000"/>
              <a:gd name="connsiteX1955" fmla="*/ 4967093 w 6858001"/>
              <a:gd name="connsiteY1955" fmla="*/ 2933126 h 12192000"/>
              <a:gd name="connsiteX1956" fmla="*/ 4967093 w 6858001"/>
              <a:gd name="connsiteY1956" fmla="*/ 2055003 h 12192000"/>
              <a:gd name="connsiteX1957" fmla="*/ 4733566 w 6858001"/>
              <a:gd name="connsiteY1957" fmla="*/ 2055003 h 12192000"/>
              <a:gd name="connsiteX1958" fmla="*/ 4733566 w 6858001"/>
              <a:gd name="connsiteY1958" fmla="*/ 2485342 h 12192000"/>
              <a:gd name="connsiteX1959" fmla="*/ 4967093 w 6858001"/>
              <a:gd name="connsiteY1959" fmla="*/ 2485342 h 12192000"/>
              <a:gd name="connsiteX1960" fmla="*/ 4967093 w 6858001"/>
              <a:gd name="connsiteY1960" fmla="*/ 1607218 h 12192000"/>
              <a:gd name="connsiteX1961" fmla="*/ 4733566 w 6858001"/>
              <a:gd name="connsiteY1961" fmla="*/ 1607218 h 12192000"/>
              <a:gd name="connsiteX1962" fmla="*/ 4733566 w 6858001"/>
              <a:gd name="connsiteY1962" fmla="*/ 2037559 h 12192000"/>
              <a:gd name="connsiteX1963" fmla="*/ 4967093 w 6858001"/>
              <a:gd name="connsiteY1963" fmla="*/ 2037559 h 12192000"/>
              <a:gd name="connsiteX1964" fmla="*/ 4967093 w 6858001"/>
              <a:gd name="connsiteY1964" fmla="*/ 1159435 h 12192000"/>
              <a:gd name="connsiteX1965" fmla="*/ 4733566 w 6858001"/>
              <a:gd name="connsiteY1965" fmla="*/ 1159435 h 12192000"/>
              <a:gd name="connsiteX1966" fmla="*/ 4733566 w 6858001"/>
              <a:gd name="connsiteY1966" fmla="*/ 1589773 h 12192000"/>
              <a:gd name="connsiteX1967" fmla="*/ 4967093 w 6858001"/>
              <a:gd name="connsiteY1967" fmla="*/ 1589773 h 12192000"/>
              <a:gd name="connsiteX1968" fmla="*/ 4967093 w 6858001"/>
              <a:gd name="connsiteY1968" fmla="*/ 711648 h 12192000"/>
              <a:gd name="connsiteX1969" fmla="*/ 4733566 w 6858001"/>
              <a:gd name="connsiteY1969" fmla="*/ 711648 h 12192000"/>
              <a:gd name="connsiteX1970" fmla="*/ 4733566 w 6858001"/>
              <a:gd name="connsiteY1970" fmla="*/ 1141991 h 12192000"/>
              <a:gd name="connsiteX1971" fmla="*/ 4967093 w 6858001"/>
              <a:gd name="connsiteY1971" fmla="*/ 1141991 h 12192000"/>
              <a:gd name="connsiteX1972" fmla="*/ 4967093 w 6858001"/>
              <a:gd name="connsiteY1972" fmla="*/ 263864 h 12192000"/>
              <a:gd name="connsiteX1973" fmla="*/ 4733566 w 6858001"/>
              <a:gd name="connsiteY1973" fmla="*/ 263864 h 12192000"/>
              <a:gd name="connsiteX1974" fmla="*/ 4733566 w 6858001"/>
              <a:gd name="connsiteY1974" fmla="*/ 694204 h 12192000"/>
              <a:gd name="connsiteX1975" fmla="*/ 4967093 w 6858001"/>
              <a:gd name="connsiteY1975" fmla="*/ 694204 h 12192000"/>
              <a:gd name="connsiteX1976" fmla="*/ 5218491 w 6858001"/>
              <a:gd name="connsiteY1976" fmla="*/ 11458468 h 12192000"/>
              <a:gd name="connsiteX1977" fmla="*/ 4984965 w 6858001"/>
              <a:gd name="connsiteY1977" fmla="*/ 11458468 h 12192000"/>
              <a:gd name="connsiteX1978" fmla="*/ 4984965 w 6858001"/>
              <a:gd name="connsiteY1978" fmla="*/ 11888806 h 12192000"/>
              <a:gd name="connsiteX1979" fmla="*/ 5218491 w 6858001"/>
              <a:gd name="connsiteY1979" fmla="*/ 11888806 h 12192000"/>
              <a:gd name="connsiteX1980" fmla="*/ 5218491 w 6858001"/>
              <a:gd name="connsiteY1980" fmla="*/ 11010684 h 12192000"/>
              <a:gd name="connsiteX1981" fmla="*/ 4984965 w 6858001"/>
              <a:gd name="connsiteY1981" fmla="*/ 11010683 h 12192000"/>
              <a:gd name="connsiteX1982" fmla="*/ 4984965 w 6858001"/>
              <a:gd name="connsiteY1982" fmla="*/ 11441024 h 12192000"/>
              <a:gd name="connsiteX1983" fmla="*/ 5218491 w 6858001"/>
              <a:gd name="connsiteY1983" fmla="*/ 11441024 h 12192000"/>
              <a:gd name="connsiteX1984" fmla="*/ 5218491 w 6858001"/>
              <a:gd name="connsiteY1984" fmla="*/ 10562899 h 12192000"/>
              <a:gd name="connsiteX1985" fmla="*/ 4984965 w 6858001"/>
              <a:gd name="connsiteY1985" fmla="*/ 10562899 h 12192000"/>
              <a:gd name="connsiteX1986" fmla="*/ 4984965 w 6858001"/>
              <a:gd name="connsiteY1986" fmla="*/ 10993239 h 12192000"/>
              <a:gd name="connsiteX1987" fmla="*/ 5218491 w 6858001"/>
              <a:gd name="connsiteY1987" fmla="*/ 10993239 h 12192000"/>
              <a:gd name="connsiteX1988" fmla="*/ 5218491 w 6858001"/>
              <a:gd name="connsiteY1988" fmla="*/ 10115116 h 12192000"/>
              <a:gd name="connsiteX1989" fmla="*/ 4984965 w 6858001"/>
              <a:gd name="connsiteY1989" fmla="*/ 10115116 h 12192000"/>
              <a:gd name="connsiteX1990" fmla="*/ 4984965 w 6858001"/>
              <a:gd name="connsiteY1990" fmla="*/ 10545456 h 12192000"/>
              <a:gd name="connsiteX1991" fmla="*/ 5218491 w 6858001"/>
              <a:gd name="connsiteY1991" fmla="*/ 10545456 h 12192000"/>
              <a:gd name="connsiteX1992" fmla="*/ 5218491 w 6858001"/>
              <a:gd name="connsiteY1992" fmla="*/ 9667331 h 12192000"/>
              <a:gd name="connsiteX1993" fmla="*/ 4984965 w 6858001"/>
              <a:gd name="connsiteY1993" fmla="*/ 9667331 h 12192000"/>
              <a:gd name="connsiteX1994" fmla="*/ 4984965 w 6858001"/>
              <a:gd name="connsiteY1994" fmla="*/ 10097671 h 12192000"/>
              <a:gd name="connsiteX1995" fmla="*/ 5218491 w 6858001"/>
              <a:gd name="connsiteY1995" fmla="*/ 10097672 h 12192000"/>
              <a:gd name="connsiteX1996" fmla="*/ 5218491 w 6858001"/>
              <a:gd name="connsiteY1996" fmla="*/ 9219548 h 12192000"/>
              <a:gd name="connsiteX1997" fmla="*/ 4984965 w 6858001"/>
              <a:gd name="connsiteY1997" fmla="*/ 9219548 h 12192000"/>
              <a:gd name="connsiteX1998" fmla="*/ 4984965 w 6858001"/>
              <a:gd name="connsiteY1998" fmla="*/ 9649888 h 12192000"/>
              <a:gd name="connsiteX1999" fmla="*/ 5218491 w 6858001"/>
              <a:gd name="connsiteY1999" fmla="*/ 9649888 h 12192000"/>
              <a:gd name="connsiteX2000" fmla="*/ 5218491 w 6858001"/>
              <a:gd name="connsiteY2000" fmla="*/ 8771764 h 12192000"/>
              <a:gd name="connsiteX2001" fmla="*/ 4984965 w 6858001"/>
              <a:gd name="connsiteY2001" fmla="*/ 8771763 h 12192000"/>
              <a:gd name="connsiteX2002" fmla="*/ 4984965 w 6858001"/>
              <a:gd name="connsiteY2002" fmla="*/ 9202103 h 12192000"/>
              <a:gd name="connsiteX2003" fmla="*/ 5218491 w 6858001"/>
              <a:gd name="connsiteY2003" fmla="*/ 9202104 h 12192000"/>
              <a:gd name="connsiteX2004" fmla="*/ 5218491 w 6858001"/>
              <a:gd name="connsiteY2004" fmla="*/ 8323979 h 12192000"/>
              <a:gd name="connsiteX2005" fmla="*/ 4984965 w 6858001"/>
              <a:gd name="connsiteY2005" fmla="*/ 8323979 h 12192000"/>
              <a:gd name="connsiteX2006" fmla="*/ 4984965 w 6858001"/>
              <a:gd name="connsiteY2006" fmla="*/ 8754319 h 12192000"/>
              <a:gd name="connsiteX2007" fmla="*/ 5218491 w 6858001"/>
              <a:gd name="connsiteY2007" fmla="*/ 8754319 h 12192000"/>
              <a:gd name="connsiteX2008" fmla="*/ 5218492 w 6858001"/>
              <a:gd name="connsiteY2008" fmla="*/ 7876195 h 12192000"/>
              <a:gd name="connsiteX2009" fmla="*/ 4984965 w 6858001"/>
              <a:gd name="connsiteY2009" fmla="*/ 7876195 h 12192000"/>
              <a:gd name="connsiteX2010" fmla="*/ 4984965 w 6858001"/>
              <a:gd name="connsiteY2010" fmla="*/ 8306535 h 12192000"/>
              <a:gd name="connsiteX2011" fmla="*/ 5218491 w 6858001"/>
              <a:gd name="connsiteY2011" fmla="*/ 8306535 h 12192000"/>
              <a:gd name="connsiteX2012" fmla="*/ 5218492 w 6858001"/>
              <a:gd name="connsiteY2012" fmla="*/ 7428410 h 12192000"/>
              <a:gd name="connsiteX2013" fmla="*/ 4984965 w 6858001"/>
              <a:gd name="connsiteY2013" fmla="*/ 7428410 h 12192000"/>
              <a:gd name="connsiteX2014" fmla="*/ 4984965 w 6858001"/>
              <a:gd name="connsiteY2014" fmla="*/ 7858751 h 12192000"/>
              <a:gd name="connsiteX2015" fmla="*/ 5218492 w 6858001"/>
              <a:gd name="connsiteY2015" fmla="*/ 7858751 h 12192000"/>
              <a:gd name="connsiteX2016" fmla="*/ 5218492 w 6858001"/>
              <a:gd name="connsiteY2016" fmla="*/ 6980626 h 12192000"/>
              <a:gd name="connsiteX2017" fmla="*/ 4984965 w 6858001"/>
              <a:gd name="connsiteY2017" fmla="*/ 6980626 h 12192000"/>
              <a:gd name="connsiteX2018" fmla="*/ 4984965 w 6858001"/>
              <a:gd name="connsiteY2018" fmla="*/ 7410966 h 12192000"/>
              <a:gd name="connsiteX2019" fmla="*/ 5218492 w 6858001"/>
              <a:gd name="connsiteY2019" fmla="*/ 7410966 h 12192000"/>
              <a:gd name="connsiteX2020" fmla="*/ 5218492 w 6858001"/>
              <a:gd name="connsiteY2020" fmla="*/ 6532842 h 12192000"/>
              <a:gd name="connsiteX2021" fmla="*/ 4984965 w 6858001"/>
              <a:gd name="connsiteY2021" fmla="*/ 6532842 h 12192000"/>
              <a:gd name="connsiteX2022" fmla="*/ 4984965 w 6858001"/>
              <a:gd name="connsiteY2022" fmla="*/ 6963182 h 12192000"/>
              <a:gd name="connsiteX2023" fmla="*/ 5218492 w 6858001"/>
              <a:gd name="connsiteY2023" fmla="*/ 6963182 h 12192000"/>
              <a:gd name="connsiteX2024" fmla="*/ 5218492 w 6858001"/>
              <a:gd name="connsiteY2024" fmla="*/ 6085058 h 12192000"/>
              <a:gd name="connsiteX2025" fmla="*/ 4984965 w 6858001"/>
              <a:gd name="connsiteY2025" fmla="*/ 6085058 h 12192000"/>
              <a:gd name="connsiteX2026" fmla="*/ 4984965 w 6858001"/>
              <a:gd name="connsiteY2026" fmla="*/ 6515398 h 12192000"/>
              <a:gd name="connsiteX2027" fmla="*/ 5218492 w 6858001"/>
              <a:gd name="connsiteY2027" fmla="*/ 6515398 h 12192000"/>
              <a:gd name="connsiteX2028" fmla="*/ 5218492 w 6858001"/>
              <a:gd name="connsiteY2028" fmla="*/ 5637274 h 12192000"/>
              <a:gd name="connsiteX2029" fmla="*/ 4984965 w 6858001"/>
              <a:gd name="connsiteY2029" fmla="*/ 5637274 h 12192000"/>
              <a:gd name="connsiteX2030" fmla="*/ 4984965 w 6858001"/>
              <a:gd name="connsiteY2030" fmla="*/ 6067614 h 12192000"/>
              <a:gd name="connsiteX2031" fmla="*/ 5218492 w 6858001"/>
              <a:gd name="connsiteY2031" fmla="*/ 6067614 h 12192000"/>
              <a:gd name="connsiteX2032" fmla="*/ 5218492 w 6858001"/>
              <a:gd name="connsiteY2032" fmla="*/ 5189490 h 12192000"/>
              <a:gd name="connsiteX2033" fmla="*/ 4984965 w 6858001"/>
              <a:gd name="connsiteY2033" fmla="*/ 5189490 h 12192000"/>
              <a:gd name="connsiteX2034" fmla="*/ 4984965 w 6858001"/>
              <a:gd name="connsiteY2034" fmla="*/ 5619830 h 12192000"/>
              <a:gd name="connsiteX2035" fmla="*/ 5218492 w 6858001"/>
              <a:gd name="connsiteY2035" fmla="*/ 5619830 h 12192000"/>
              <a:gd name="connsiteX2036" fmla="*/ 5218492 w 6858001"/>
              <a:gd name="connsiteY2036" fmla="*/ 4741706 h 12192000"/>
              <a:gd name="connsiteX2037" fmla="*/ 4984965 w 6858001"/>
              <a:gd name="connsiteY2037" fmla="*/ 4741706 h 12192000"/>
              <a:gd name="connsiteX2038" fmla="*/ 4984965 w 6858001"/>
              <a:gd name="connsiteY2038" fmla="*/ 5172046 h 12192000"/>
              <a:gd name="connsiteX2039" fmla="*/ 5218492 w 6858001"/>
              <a:gd name="connsiteY2039" fmla="*/ 5172046 h 12192000"/>
              <a:gd name="connsiteX2040" fmla="*/ 5218492 w 6858001"/>
              <a:gd name="connsiteY2040" fmla="*/ 4293921 h 12192000"/>
              <a:gd name="connsiteX2041" fmla="*/ 4984965 w 6858001"/>
              <a:gd name="connsiteY2041" fmla="*/ 4293921 h 12192000"/>
              <a:gd name="connsiteX2042" fmla="*/ 4984965 w 6858001"/>
              <a:gd name="connsiteY2042" fmla="*/ 4724262 h 12192000"/>
              <a:gd name="connsiteX2043" fmla="*/ 5218492 w 6858001"/>
              <a:gd name="connsiteY2043" fmla="*/ 4724262 h 12192000"/>
              <a:gd name="connsiteX2044" fmla="*/ 5218492 w 6858001"/>
              <a:gd name="connsiteY2044" fmla="*/ 3846139 h 12192000"/>
              <a:gd name="connsiteX2045" fmla="*/ 4984965 w 6858001"/>
              <a:gd name="connsiteY2045" fmla="*/ 3846139 h 12192000"/>
              <a:gd name="connsiteX2046" fmla="*/ 4984965 w 6858001"/>
              <a:gd name="connsiteY2046" fmla="*/ 4276477 h 12192000"/>
              <a:gd name="connsiteX2047" fmla="*/ 5218492 w 6858001"/>
              <a:gd name="connsiteY2047" fmla="*/ 4276477 h 12192000"/>
              <a:gd name="connsiteX2048" fmla="*/ 5218492 w 6858001"/>
              <a:gd name="connsiteY2048" fmla="*/ 3398261 h 12192000"/>
              <a:gd name="connsiteX2049" fmla="*/ 4984965 w 6858001"/>
              <a:gd name="connsiteY2049" fmla="*/ 3398261 h 12192000"/>
              <a:gd name="connsiteX2050" fmla="*/ 4984965 w 6858001"/>
              <a:gd name="connsiteY2050" fmla="*/ 3828695 h 12192000"/>
              <a:gd name="connsiteX2051" fmla="*/ 5218492 w 6858001"/>
              <a:gd name="connsiteY2051" fmla="*/ 3828695 h 12192000"/>
              <a:gd name="connsiteX2052" fmla="*/ 5218492 w 6858001"/>
              <a:gd name="connsiteY2052" fmla="*/ 2950571 h 12192000"/>
              <a:gd name="connsiteX2053" fmla="*/ 4984965 w 6858001"/>
              <a:gd name="connsiteY2053" fmla="*/ 2950571 h 12192000"/>
              <a:gd name="connsiteX2054" fmla="*/ 4984965 w 6858001"/>
              <a:gd name="connsiteY2054" fmla="*/ 3380816 h 12192000"/>
              <a:gd name="connsiteX2055" fmla="*/ 5218492 w 6858001"/>
              <a:gd name="connsiteY2055" fmla="*/ 3380816 h 12192000"/>
              <a:gd name="connsiteX2056" fmla="*/ 5218492 w 6858001"/>
              <a:gd name="connsiteY2056" fmla="*/ 2502786 h 12192000"/>
              <a:gd name="connsiteX2057" fmla="*/ 4984965 w 6858001"/>
              <a:gd name="connsiteY2057" fmla="*/ 2502786 h 12192000"/>
              <a:gd name="connsiteX2058" fmla="*/ 4984965 w 6858001"/>
              <a:gd name="connsiteY2058" fmla="*/ 2933126 h 12192000"/>
              <a:gd name="connsiteX2059" fmla="*/ 5218492 w 6858001"/>
              <a:gd name="connsiteY2059" fmla="*/ 2933126 h 12192000"/>
              <a:gd name="connsiteX2060" fmla="*/ 5218492 w 6858001"/>
              <a:gd name="connsiteY2060" fmla="*/ 2055003 h 12192000"/>
              <a:gd name="connsiteX2061" fmla="*/ 4984965 w 6858001"/>
              <a:gd name="connsiteY2061" fmla="*/ 2055003 h 12192000"/>
              <a:gd name="connsiteX2062" fmla="*/ 4984965 w 6858001"/>
              <a:gd name="connsiteY2062" fmla="*/ 2485342 h 12192000"/>
              <a:gd name="connsiteX2063" fmla="*/ 5218492 w 6858001"/>
              <a:gd name="connsiteY2063" fmla="*/ 2485342 h 12192000"/>
              <a:gd name="connsiteX2064" fmla="*/ 5218492 w 6858001"/>
              <a:gd name="connsiteY2064" fmla="*/ 1607218 h 12192000"/>
              <a:gd name="connsiteX2065" fmla="*/ 4984965 w 6858001"/>
              <a:gd name="connsiteY2065" fmla="*/ 1607218 h 12192000"/>
              <a:gd name="connsiteX2066" fmla="*/ 4984965 w 6858001"/>
              <a:gd name="connsiteY2066" fmla="*/ 2037559 h 12192000"/>
              <a:gd name="connsiteX2067" fmla="*/ 5218492 w 6858001"/>
              <a:gd name="connsiteY2067" fmla="*/ 2037559 h 12192000"/>
              <a:gd name="connsiteX2068" fmla="*/ 5218492 w 6858001"/>
              <a:gd name="connsiteY2068" fmla="*/ 1159435 h 12192000"/>
              <a:gd name="connsiteX2069" fmla="*/ 4984965 w 6858001"/>
              <a:gd name="connsiteY2069" fmla="*/ 1159435 h 12192000"/>
              <a:gd name="connsiteX2070" fmla="*/ 4984965 w 6858001"/>
              <a:gd name="connsiteY2070" fmla="*/ 1589773 h 12192000"/>
              <a:gd name="connsiteX2071" fmla="*/ 5218492 w 6858001"/>
              <a:gd name="connsiteY2071" fmla="*/ 1589773 h 12192000"/>
              <a:gd name="connsiteX2072" fmla="*/ 5218492 w 6858001"/>
              <a:gd name="connsiteY2072" fmla="*/ 711648 h 12192000"/>
              <a:gd name="connsiteX2073" fmla="*/ 4984965 w 6858001"/>
              <a:gd name="connsiteY2073" fmla="*/ 711648 h 12192000"/>
              <a:gd name="connsiteX2074" fmla="*/ 4984965 w 6858001"/>
              <a:gd name="connsiteY2074" fmla="*/ 1141991 h 12192000"/>
              <a:gd name="connsiteX2075" fmla="*/ 5218492 w 6858001"/>
              <a:gd name="connsiteY2075" fmla="*/ 1141991 h 12192000"/>
              <a:gd name="connsiteX2076" fmla="*/ 5218492 w 6858001"/>
              <a:gd name="connsiteY2076" fmla="*/ 263864 h 12192000"/>
              <a:gd name="connsiteX2077" fmla="*/ 4984965 w 6858001"/>
              <a:gd name="connsiteY2077" fmla="*/ 263864 h 12192000"/>
              <a:gd name="connsiteX2078" fmla="*/ 4984965 w 6858001"/>
              <a:gd name="connsiteY2078" fmla="*/ 694204 h 12192000"/>
              <a:gd name="connsiteX2079" fmla="*/ 5218492 w 6858001"/>
              <a:gd name="connsiteY2079" fmla="*/ 694204 h 12192000"/>
              <a:gd name="connsiteX2080" fmla="*/ 5469893 w 6858001"/>
              <a:gd name="connsiteY2080" fmla="*/ 11458468 h 12192000"/>
              <a:gd name="connsiteX2081" fmla="*/ 5236363 w 6858001"/>
              <a:gd name="connsiteY2081" fmla="*/ 11458468 h 12192000"/>
              <a:gd name="connsiteX2082" fmla="*/ 5236363 w 6858001"/>
              <a:gd name="connsiteY2082" fmla="*/ 11888806 h 12192000"/>
              <a:gd name="connsiteX2083" fmla="*/ 5469893 w 6858001"/>
              <a:gd name="connsiteY2083" fmla="*/ 11888806 h 12192000"/>
              <a:gd name="connsiteX2084" fmla="*/ 5469893 w 6858001"/>
              <a:gd name="connsiteY2084" fmla="*/ 11010684 h 12192000"/>
              <a:gd name="connsiteX2085" fmla="*/ 5236363 w 6858001"/>
              <a:gd name="connsiteY2085" fmla="*/ 11010684 h 12192000"/>
              <a:gd name="connsiteX2086" fmla="*/ 5236363 w 6858001"/>
              <a:gd name="connsiteY2086" fmla="*/ 11441024 h 12192000"/>
              <a:gd name="connsiteX2087" fmla="*/ 5469893 w 6858001"/>
              <a:gd name="connsiteY2087" fmla="*/ 11441024 h 12192000"/>
              <a:gd name="connsiteX2088" fmla="*/ 5469893 w 6858001"/>
              <a:gd name="connsiteY2088" fmla="*/ 10562900 h 12192000"/>
              <a:gd name="connsiteX2089" fmla="*/ 5236363 w 6858001"/>
              <a:gd name="connsiteY2089" fmla="*/ 10562899 h 12192000"/>
              <a:gd name="connsiteX2090" fmla="*/ 5236363 w 6858001"/>
              <a:gd name="connsiteY2090" fmla="*/ 10993239 h 12192000"/>
              <a:gd name="connsiteX2091" fmla="*/ 5469893 w 6858001"/>
              <a:gd name="connsiteY2091" fmla="*/ 10993240 h 12192000"/>
              <a:gd name="connsiteX2092" fmla="*/ 5469893 w 6858001"/>
              <a:gd name="connsiteY2092" fmla="*/ 10115116 h 12192000"/>
              <a:gd name="connsiteX2093" fmla="*/ 5236363 w 6858001"/>
              <a:gd name="connsiteY2093" fmla="*/ 10115116 h 12192000"/>
              <a:gd name="connsiteX2094" fmla="*/ 5236363 w 6858001"/>
              <a:gd name="connsiteY2094" fmla="*/ 10545456 h 12192000"/>
              <a:gd name="connsiteX2095" fmla="*/ 5469893 w 6858001"/>
              <a:gd name="connsiteY2095" fmla="*/ 10545456 h 12192000"/>
              <a:gd name="connsiteX2096" fmla="*/ 5469893 w 6858001"/>
              <a:gd name="connsiteY2096" fmla="*/ 9667332 h 12192000"/>
              <a:gd name="connsiteX2097" fmla="*/ 5236363 w 6858001"/>
              <a:gd name="connsiteY2097" fmla="*/ 9667332 h 12192000"/>
              <a:gd name="connsiteX2098" fmla="*/ 5236363 w 6858001"/>
              <a:gd name="connsiteY2098" fmla="*/ 10097672 h 12192000"/>
              <a:gd name="connsiteX2099" fmla="*/ 5469893 w 6858001"/>
              <a:gd name="connsiteY2099" fmla="*/ 10097672 h 12192000"/>
              <a:gd name="connsiteX2100" fmla="*/ 5469893 w 6858001"/>
              <a:gd name="connsiteY2100" fmla="*/ 9219548 h 12192000"/>
              <a:gd name="connsiteX2101" fmla="*/ 5236363 w 6858001"/>
              <a:gd name="connsiteY2101" fmla="*/ 9219548 h 12192000"/>
              <a:gd name="connsiteX2102" fmla="*/ 5236363 w 6858001"/>
              <a:gd name="connsiteY2102" fmla="*/ 9649888 h 12192000"/>
              <a:gd name="connsiteX2103" fmla="*/ 5469893 w 6858001"/>
              <a:gd name="connsiteY2103" fmla="*/ 9649888 h 12192000"/>
              <a:gd name="connsiteX2104" fmla="*/ 5469893 w 6858001"/>
              <a:gd name="connsiteY2104" fmla="*/ 8771764 h 12192000"/>
              <a:gd name="connsiteX2105" fmla="*/ 5236363 w 6858001"/>
              <a:gd name="connsiteY2105" fmla="*/ 8771764 h 12192000"/>
              <a:gd name="connsiteX2106" fmla="*/ 5236363 w 6858001"/>
              <a:gd name="connsiteY2106" fmla="*/ 9202104 h 12192000"/>
              <a:gd name="connsiteX2107" fmla="*/ 5469893 w 6858001"/>
              <a:gd name="connsiteY2107" fmla="*/ 9202104 h 12192000"/>
              <a:gd name="connsiteX2108" fmla="*/ 5469893 w 6858001"/>
              <a:gd name="connsiteY2108" fmla="*/ 8323979 h 12192000"/>
              <a:gd name="connsiteX2109" fmla="*/ 5236363 w 6858001"/>
              <a:gd name="connsiteY2109" fmla="*/ 8323979 h 12192000"/>
              <a:gd name="connsiteX2110" fmla="*/ 5236363 w 6858001"/>
              <a:gd name="connsiteY2110" fmla="*/ 8754319 h 12192000"/>
              <a:gd name="connsiteX2111" fmla="*/ 5469893 w 6858001"/>
              <a:gd name="connsiteY2111" fmla="*/ 8754320 h 12192000"/>
              <a:gd name="connsiteX2112" fmla="*/ 5469893 w 6858001"/>
              <a:gd name="connsiteY2112" fmla="*/ 7876195 h 12192000"/>
              <a:gd name="connsiteX2113" fmla="*/ 5236363 w 6858001"/>
              <a:gd name="connsiteY2113" fmla="*/ 7876195 h 12192000"/>
              <a:gd name="connsiteX2114" fmla="*/ 5236363 w 6858001"/>
              <a:gd name="connsiteY2114" fmla="*/ 8306535 h 12192000"/>
              <a:gd name="connsiteX2115" fmla="*/ 5469893 w 6858001"/>
              <a:gd name="connsiteY2115" fmla="*/ 8306535 h 12192000"/>
              <a:gd name="connsiteX2116" fmla="*/ 5469893 w 6858001"/>
              <a:gd name="connsiteY2116" fmla="*/ 7428410 h 12192000"/>
              <a:gd name="connsiteX2117" fmla="*/ 5236363 w 6858001"/>
              <a:gd name="connsiteY2117" fmla="*/ 7428410 h 12192000"/>
              <a:gd name="connsiteX2118" fmla="*/ 5236363 w 6858001"/>
              <a:gd name="connsiteY2118" fmla="*/ 7858751 h 12192000"/>
              <a:gd name="connsiteX2119" fmla="*/ 5469893 w 6858001"/>
              <a:gd name="connsiteY2119" fmla="*/ 7858751 h 12192000"/>
              <a:gd name="connsiteX2120" fmla="*/ 5469893 w 6858001"/>
              <a:gd name="connsiteY2120" fmla="*/ 6980626 h 12192000"/>
              <a:gd name="connsiteX2121" fmla="*/ 5236363 w 6858001"/>
              <a:gd name="connsiteY2121" fmla="*/ 6980626 h 12192000"/>
              <a:gd name="connsiteX2122" fmla="*/ 5236363 w 6858001"/>
              <a:gd name="connsiteY2122" fmla="*/ 7410966 h 12192000"/>
              <a:gd name="connsiteX2123" fmla="*/ 5469893 w 6858001"/>
              <a:gd name="connsiteY2123" fmla="*/ 7410966 h 12192000"/>
              <a:gd name="connsiteX2124" fmla="*/ 5469893 w 6858001"/>
              <a:gd name="connsiteY2124" fmla="*/ 6532842 h 12192000"/>
              <a:gd name="connsiteX2125" fmla="*/ 5236363 w 6858001"/>
              <a:gd name="connsiteY2125" fmla="*/ 6532842 h 12192000"/>
              <a:gd name="connsiteX2126" fmla="*/ 5236363 w 6858001"/>
              <a:gd name="connsiteY2126" fmla="*/ 6963182 h 12192000"/>
              <a:gd name="connsiteX2127" fmla="*/ 5469893 w 6858001"/>
              <a:gd name="connsiteY2127" fmla="*/ 6963182 h 12192000"/>
              <a:gd name="connsiteX2128" fmla="*/ 5469893 w 6858001"/>
              <a:gd name="connsiteY2128" fmla="*/ 6085058 h 12192000"/>
              <a:gd name="connsiteX2129" fmla="*/ 5236363 w 6858001"/>
              <a:gd name="connsiteY2129" fmla="*/ 6085058 h 12192000"/>
              <a:gd name="connsiteX2130" fmla="*/ 5236363 w 6858001"/>
              <a:gd name="connsiteY2130" fmla="*/ 6515398 h 12192000"/>
              <a:gd name="connsiteX2131" fmla="*/ 5469893 w 6858001"/>
              <a:gd name="connsiteY2131" fmla="*/ 6515398 h 12192000"/>
              <a:gd name="connsiteX2132" fmla="*/ 5469893 w 6858001"/>
              <a:gd name="connsiteY2132" fmla="*/ 5637274 h 12192000"/>
              <a:gd name="connsiteX2133" fmla="*/ 5236363 w 6858001"/>
              <a:gd name="connsiteY2133" fmla="*/ 5637274 h 12192000"/>
              <a:gd name="connsiteX2134" fmla="*/ 5236363 w 6858001"/>
              <a:gd name="connsiteY2134" fmla="*/ 6067614 h 12192000"/>
              <a:gd name="connsiteX2135" fmla="*/ 5469893 w 6858001"/>
              <a:gd name="connsiteY2135" fmla="*/ 6067614 h 12192000"/>
              <a:gd name="connsiteX2136" fmla="*/ 5469893 w 6858001"/>
              <a:gd name="connsiteY2136" fmla="*/ 5189490 h 12192000"/>
              <a:gd name="connsiteX2137" fmla="*/ 5236363 w 6858001"/>
              <a:gd name="connsiteY2137" fmla="*/ 5189490 h 12192000"/>
              <a:gd name="connsiteX2138" fmla="*/ 5236363 w 6858001"/>
              <a:gd name="connsiteY2138" fmla="*/ 5619830 h 12192000"/>
              <a:gd name="connsiteX2139" fmla="*/ 5469893 w 6858001"/>
              <a:gd name="connsiteY2139" fmla="*/ 5619830 h 12192000"/>
              <a:gd name="connsiteX2140" fmla="*/ 5469893 w 6858001"/>
              <a:gd name="connsiteY2140" fmla="*/ 4741706 h 12192000"/>
              <a:gd name="connsiteX2141" fmla="*/ 5236363 w 6858001"/>
              <a:gd name="connsiteY2141" fmla="*/ 4741706 h 12192000"/>
              <a:gd name="connsiteX2142" fmla="*/ 5236363 w 6858001"/>
              <a:gd name="connsiteY2142" fmla="*/ 5172046 h 12192000"/>
              <a:gd name="connsiteX2143" fmla="*/ 5469893 w 6858001"/>
              <a:gd name="connsiteY2143" fmla="*/ 5172046 h 12192000"/>
              <a:gd name="connsiteX2144" fmla="*/ 5469893 w 6858001"/>
              <a:gd name="connsiteY2144" fmla="*/ 4293921 h 12192000"/>
              <a:gd name="connsiteX2145" fmla="*/ 5236363 w 6858001"/>
              <a:gd name="connsiteY2145" fmla="*/ 4293921 h 12192000"/>
              <a:gd name="connsiteX2146" fmla="*/ 5236363 w 6858001"/>
              <a:gd name="connsiteY2146" fmla="*/ 4724262 h 12192000"/>
              <a:gd name="connsiteX2147" fmla="*/ 5469893 w 6858001"/>
              <a:gd name="connsiteY2147" fmla="*/ 4724262 h 12192000"/>
              <a:gd name="connsiteX2148" fmla="*/ 5469893 w 6858001"/>
              <a:gd name="connsiteY2148" fmla="*/ 3846139 h 12192000"/>
              <a:gd name="connsiteX2149" fmla="*/ 5236363 w 6858001"/>
              <a:gd name="connsiteY2149" fmla="*/ 3846139 h 12192000"/>
              <a:gd name="connsiteX2150" fmla="*/ 5236363 w 6858001"/>
              <a:gd name="connsiteY2150" fmla="*/ 4276477 h 12192000"/>
              <a:gd name="connsiteX2151" fmla="*/ 5469893 w 6858001"/>
              <a:gd name="connsiteY2151" fmla="*/ 4276477 h 12192000"/>
              <a:gd name="connsiteX2152" fmla="*/ 5469893 w 6858001"/>
              <a:gd name="connsiteY2152" fmla="*/ 3398261 h 12192000"/>
              <a:gd name="connsiteX2153" fmla="*/ 5236363 w 6858001"/>
              <a:gd name="connsiteY2153" fmla="*/ 3398261 h 12192000"/>
              <a:gd name="connsiteX2154" fmla="*/ 5236363 w 6858001"/>
              <a:gd name="connsiteY2154" fmla="*/ 3828695 h 12192000"/>
              <a:gd name="connsiteX2155" fmla="*/ 5469893 w 6858001"/>
              <a:gd name="connsiteY2155" fmla="*/ 3828695 h 12192000"/>
              <a:gd name="connsiteX2156" fmla="*/ 5469893 w 6858001"/>
              <a:gd name="connsiteY2156" fmla="*/ 2950571 h 12192000"/>
              <a:gd name="connsiteX2157" fmla="*/ 5236363 w 6858001"/>
              <a:gd name="connsiteY2157" fmla="*/ 2950571 h 12192000"/>
              <a:gd name="connsiteX2158" fmla="*/ 5236363 w 6858001"/>
              <a:gd name="connsiteY2158" fmla="*/ 3380816 h 12192000"/>
              <a:gd name="connsiteX2159" fmla="*/ 5469893 w 6858001"/>
              <a:gd name="connsiteY2159" fmla="*/ 3380816 h 12192000"/>
              <a:gd name="connsiteX2160" fmla="*/ 5469893 w 6858001"/>
              <a:gd name="connsiteY2160" fmla="*/ 2502786 h 12192000"/>
              <a:gd name="connsiteX2161" fmla="*/ 5236363 w 6858001"/>
              <a:gd name="connsiteY2161" fmla="*/ 2502786 h 12192000"/>
              <a:gd name="connsiteX2162" fmla="*/ 5236363 w 6858001"/>
              <a:gd name="connsiteY2162" fmla="*/ 2933126 h 12192000"/>
              <a:gd name="connsiteX2163" fmla="*/ 5469893 w 6858001"/>
              <a:gd name="connsiteY2163" fmla="*/ 2933126 h 12192000"/>
              <a:gd name="connsiteX2164" fmla="*/ 5469893 w 6858001"/>
              <a:gd name="connsiteY2164" fmla="*/ 2055003 h 12192000"/>
              <a:gd name="connsiteX2165" fmla="*/ 5236363 w 6858001"/>
              <a:gd name="connsiteY2165" fmla="*/ 2055003 h 12192000"/>
              <a:gd name="connsiteX2166" fmla="*/ 5236363 w 6858001"/>
              <a:gd name="connsiteY2166" fmla="*/ 2485342 h 12192000"/>
              <a:gd name="connsiteX2167" fmla="*/ 5469893 w 6858001"/>
              <a:gd name="connsiteY2167" fmla="*/ 2485342 h 12192000"/>
              <a:gd name="connsiteX2168" fmla="*/ 5469893 w 6858001"/>
              <a:gd name="connsiteY2168" fmla="*/ 1607218 h 12192000"/>
              <a:gd name="connsiteX2169" fmla="*/ 5236363 w 6858001"/>
              <a:gd name="connsiteY2169" fmla="*/ 1607218 h 12192000"/>
              <a:gd name="connsiteX2170" fmla="*/ 5236363 w 6858001"/>
              <a:gd name="connsiteY2170" fmla="*/ 2037559 h 12192000"/>
              <a:gd name="connsiteX2171" fmla="*/ 5469893 w 6858001"/>
              <a:gd name="connsiteY2171" fmla="*/ 2037559 h 12192000"/>
              <a:gd name="connsiteX2172" fmla="*/ 5469893 w 6858001"/>
              <a:gd name="connsiteY2172" fmla="*/ 1159435 h 12192000"/>
              <a:gd name="connsiteX2173" fmla="*/ 5236363 w 6858001"/>
              <a:gd name="connsiteY2173" fmla="*/ 1159435 h 12192000"/>
              <a:gd name="connsiteX2174" fmla="*/ 5236363 w 6858001"/>
              <a:gd name="connsiteY2174" fmla="*/ 1589773 h 12192000"/>
              <a:gd name="connsiteX2175" fmla="*/ 5469893 w 6858001"/>
              <a:gd name="connsiteY2175" fmla="*/ 1589773 h 12192000"/>
              <a:gd name="connsiteX2176" fmla="*/ 5469893 w 6858001"/>
              <a:gd name="connsiteY2176" fmla="*/ 711648 h 12192000"/>
              <a:gd name="connsiteX2177" fmla="*/ 5236363 w 6858001"/>
              <a:gd name="connsiteY2177" fmla="*/ 711648 h 12192000"/>
              <a:gd name="connsiteX2178" fmla="*/ 5236363 w 6858001"/>
              <a:gd name="connsiteY2178" fmla="*/ 1141991 h 12192000"/>
              <a:gd name="connsiteX2179" fmla="*/ 5469893 w 6858001"/>
              <a:gd name="connsiteY2179" fmla="*/ 1141991 h 12192000"/>
              <a:gd name="connsiteX2180" fmla="*/ 5469893 w 6858001"/>
              <a:gd name="connsiteY2180" fmla="*/ 263864 h 12192000"/>
              <a:gd name="connsiteX2181" fmla="*/ 5236363 w 6858001"/>
              <a:gd name="connsiteY2181" fmla="*/ 263864 h 12192000"/>
              <a:gd name="connsiteX2182" fmla="*/ 5236363 w 6858001"/>
              <a:gd name="connsiteY2182" fmla="*/ 694204 h 12192000"/>
              <a:gd name="connsiteX2183" fmla="*/ 5469893 w 6858001"/>
              <a:gd name="connsiteY2183" fmla="*/ 694204 h 12192000"/>
              <a:gd name="connsiteX2184" fmla="*/ 5721291 w 6858001"/>
              <a:gd name="connsiteY2184" fmla="*/ 11458468 h 12192000"/>
              <a:gd name="connsiteX2185" fmla="*/ 5487765 w 6858001"/>
              <a:gd name="connsiteY2185" fmla="*/ 11458468 h 12192000"/>
              <a:gd name="connsiteX2186" fmla="*/ 5487765 w 6858001"/>
              <a:gd name="connsiteY2186" fmla="*/ 11888806 h 12192000"/>
              <a:gd name="connsiteX2187" fmla="*/ 5721291 w 6858001"/>
              <a:gd name="connsiteY2187" fmla="*/ 11888806 h 12192000"/>
              <a:gd name="connsiteX2188" fmla="*/ 5721291 w 6858001"/>
              <a:gd name="connsiteY2188" fmla="*/ 11010684 h 12192000"/>
              <a:gd name="connsiteX2189" fmla="*/ 5487765 w 6858001"/>
              <a:gd name="connsiteY2189" fmla="*/ 11010684 h 12192000"/>
              <a:gd name="connsiteX2190" fmla="*/ 5487765 w 6858001"/>
              <a:gd name="connsiteY2190" fmla="*/ 11441024 h 12192000"/>
              <a:gd name="connsiteX2191" fmla="*/ 5721291 w 6858001"/>
              <a:gd name="connsiteY2191" fmla="*/ 11441024 h 12192000"/>
              <a:gd name="connsiteX2192" fmla="*/ 5721291 w 6858001"/>
              <a:gd name="connsiteY2192" fmla="*/ 10562900 h 12192000"/>
              <a:gd name="connsiteX2193" fmla="*/ 5487765 w 6858001"/>
              <a:gd name="connsiteY2193" fmla="*/ 10562900 h 12192000"/>
              <a:gd name="connsiteX2194" fmla="*/ 5487765 w 6858001"/>
              <a:gd name="connsiteY2194" fmla="*/ 10993240 h 12192000"/>
              <a:gd name="connsiteX2195" fmla="*/ 5721291 w 6858001"/>
              <a:gd name="connsiteY2195" fmla="*/ 10993240 h 12192000"/>
              <a:gd name="connsiteX2196" fmla="*/ 5721291 w 6858001"/>
              <a:gd name="connsiteY2196" fmla="*/ 10115116 h 12192000"/>
              <a:gd name="connsiteX2197" fmla="*/ 5487765 w 6858001"/>
              <a:gd name="connsiteY2197" fmla="*/ 10115116 h 12192000"/>
              <a:gd name="connsiteX2198" fmla="*/ 5487765 w 6858001"/>
              <a:gd name="connsiteY2198" fmla="*/ 10545456 h 12192000"/>
              <a:gd name="connsiteX2199" fmla="*/ 5721291 w 6858001"/>
              <a:gd name="connsiteY2199" fmla="*/ 10545456 h 12192000"/>
              <a:gd name="connsiteX2200" fmla="*/ 5721291 w 6858001"/>
              <a:gd name="connsiteY2200" fmla="*/ 9667332 h 12192000"/>
              <a:gd name="connsiteX2201" fmla="*/ 5487765 w 6858001"/>
              <a:gd name="connsiteY2201" fmla="*/ 9667332 h 12192000"/>
              <a:gd name="connsiteX2202" fmla="*/ 5487765 w 6858001"/>
              <a:gd name="connsiteY2202" fmla="*/ 10097672 h 12192000"/>
              <a:gd name="connsiteX2203" fmla="*/ 5721291 w 6858001"/>
              <a:gd name="connsiteY2203" fmla="*/ 10097672 h 12192000"/>
              <a:gd name="connsiteX2204" fmla="*/ 5721291 w 6858001"/>
              <a:gd name="connsiteY2204" fmla="*/ 9219548 h 12192000"/>
              <a:gd name="connsiteX2205" fmla="*/ 5487765 w 6858001"/>
              <a:gd name="connsiteY2205" fmla="*/ 9219548 h 12192000"/>
              <a:gd name="connsiteX2206" fmla="*/ 5487765 w 6858001"/>
              <a:gd name="connsiteY2206" fmla="*/ 9649888 h 12192000"/>
              <a:gd name="connsiteX2207" fmla="*/ 5721291 w 6858001"/>
              <a:gd name="connsiteY2207" fmla="*/ 9649888 h 12192000"/>
              <a:gd name="connsiteX2208" fmla="*/ 5721291 w 6858001"/>
              <a:gd name="connsiteY2208" fmla="*/ 8771764 h 12192000"/>
              <a:gd name="connsiteX2209" fmla="*/ 5487765 w 6858001"/>
              <a:gd name="connsiteY2209" fmla="*/ 8771764 h 12192000"/>
              <a:gd name="connsiteX2210" fmla="*/ 5487765 w 6858001"/>
              <a:gd name="connsiteY2210" fmla="*/ 9202104 h 12192000"/>
              <a:gd name="connsiteX2211" fmla="*/ 5721291 w 6858001"/>
              <a:gd name="connsiteY2211" fmla="*/ 9202104 h 12192000"/>
              <a:gd name="connsiteX2212" fmla="*/ 5721291 w 6858001"/>
              <a:gd name="connsiteY2212" fmla="*/ 8323979 h 12192000"/>
              <a:gd name="connsiteX2213" fmla="*/ 5487765 w 6858001"/>
              <a:gd name="connsiteY2213" fmla="*/ 8323979 h 12192000"/>
              <a:gd name="connsiteX2214" fmla="*/ 5487765 w 6858001"/>
              <a:gd name="connsiteY2214" fmla="*/ 8754320 h 12192000"/>
              <a:gd name="connsiteX2215" fmla="*/ 5721291 w 6858001"/>
              <a:gd name="connsiteY2215" fmla="*/ 8754320 h 12192000"/>
              <a:gd name="connsiteX2216" fmla="*/ 5721291 w 6858001"/>
              <a:gd name="connsiteY2216" fmla="*/ 7876195 h 12192000"/>
              <a:gd name="connsiteX2217" fmla="*/ 5487765 w 6858001"/>
              <a:gd name="connsiteY2217" fmla="*/ 7876195 h 12192000"/>
              <a:gd name="connsiteX2218" fmla="*/ 5487765 w 6858001"/>
              <a:gd name="connsiteY2218" fmla="*/ 8306535 h 12192000"/>
              <a:gd name="connsiteX2219" fmla="*/ 5721291 w 6858001"/>
              <a:gd name="connsiteY2219" fmla="*/ 8306535 h 12192000"/>
              <a:gd name="connsiteX2220" fmla="*/ 5721291 w 6858001"/>
              <a:gd name="connsiteY2220" fmla="*/ 7428410 h 12192000"/>
              <a:gd name="connsiteX2221" fmla="*/ 5487765 w 6858001"/>
              <a:gd name="connsiteY2221" fmla="*/ 7428410 h 12192000"/>
              <a:gd name="connsiteX2222" fmla="*/ 5487765 w 6858001"/>
              <a:gd name="connsiteY2222" fmla="*/ 7858751 h 12192000"/>
              <a:gd name="connsiteX2223" fmla="*/ 5721291 w 6858001"/>
              <a:gd name="connsiteY2223" fmla="*/ 7858751 h 12192000"/>
              <a:gd name="connsiteX2224" fmla="*/ 5721291 w 6858001"/>
              <a:gd name="connsiteY2224" fmla="*/ 6980626 h 12192000"/>
              <a:gd name="connsiteX2225" fmla="*/ 5487765 w 6858001"/>
              <a:gd name="connsiteY2225" fmla="*/ 6980626 h 12192000"/>
              <a:gd name="connsiteX2226" fmla="*/ 5487765 w 6858001"/>
              <a:gd name="connsiteY2226" fmla="*/ 7410966 h 12192000"/>
              <a:gd name="connsiteX2227" fmla="*/ 5721291 w 6858001"/>
              <a:gd name="connsiteY2227" fmla="*/ 7410966 h 12192000"/>
              <a:gd name="connsiteX2228" fmla="*/ 5721291 w 6858001"/>
              <a:gd name="connsiteY2228" fmla="*/ 6532842 h 12192000"/>
              <a:gd name="connsiteX2229" fmla="*/ 5487765 w 6858001"/>
              <a:gd name="connsiteY2229" fmla="*/ 6532842 h 12192000"/>
              <a:gd name="connsiteX2230" fmla="*/ 5487765 w 6858001"/>
              <a:gd name="connsiteY2230" fmla="*/ 6963182 h 12192000"/>
              <a:gd name="connsiteX2231" fmla="*/ 5721291 w 6858001"/>
              <a:gd name="connsiteY2231" fmla="*/ 6963182 h 12192000"/>
              <a:gd name="connsiteX2232" fmla="*/ 5721291 w 6858001"/>
              <a:gd name="connsiteY2232" fmla="*/ 6085058 h 12192000"/>
              <a:gd name="connsiteX2233" fmla="*/ 5487765 w 6858001"/>
              <a:gd name="connsiteY2233" fmla="*/ 6085058 h 12192000"/>
              <a:gd name="connsiteX2234" fmla="*/ 5487765 w 6858001"/>
              <a:gd name="connsiteY2234" fmla="*/ 6515398 h 12192000"/>
              <a:gd name="connsiteX2235" fmla="*/ 5721291 w 6858001"/>
              <a:gd name="connsiteY2235" fmla="*/ 6515398 h 12192000"/>
              <a:gd name="connsiteX2236" fmla="*/ 5721291 w 6858001"/>
              <a:gd name="connsiteY2236" fmla="*/ 5637274 h 12192000"/>
              <a:gd name="connsiteX2237" fmla="*/ 5487765 w 6858001"/>
              <a:gd name="connsiteY2237" fmla="*/ 5637274 h 12192000"/>
              <a:gd name="connsiteX2238" fmla="*/ 5487765 w 6858001"/>
              <a:gd name="connsiteY2238" fmla="*/ 6067614 h 12192000"/>
              <a:gd name="connsiteX2239" fmla="*/ 5721291 w 6858001"/>
              <a:gd name="connsiteY2239" fmla="*/ 6067614 h 12192000"/>
              <a:gd name="connsiteX2240" fmla="*/ 5721291 w 6858001"/>
              <a:gd name="connsiteY2240" fmla="*/ 5189490 h 12192000"/>
              <a:gd name="connsiteX2241" fmla="*/ 5487765 w 6858001"/>
              <a:gd name="connsiteY2241" fmla="*/ 5189490 h 12192000"/>
              <a:gd name="connsiteX2242" fmla="*/ 5487765 w 6858001"/>
              <a:gd name="connsiteY2242" fmla="*/ 5619830 h 12192000"/>
              <a:gd name="connsiteX2243" fmla="*/ 5721291 w 6858001"/>
              <a:gd name="connsiteY2243" fmla="*/ 5619830 h 12192000"/>
              <a:gd name="connsiteX2244" fmla="*/ 5721291 w 6858001"/>
              <a:gd name="connsiteY2244" fmla="*/ 4741706 h 12192000"/>
              <a:gd name="connsiteX2245" fmla="*/ 5487765 w 6858001"/>
              <a:gd name="connsiteY2245" fmla="*/ 4741706 h 12192000"/>
              <a:gd name="connsiteX2246" fmla="*/ 5487765 w 6858001"/>
              <a:gd name="connsiteY2246" fmla="*/ 5172046 h 12192000"/>
              <a:gd name="connsiteX2247" fmla="*/ 5721291 w 6858001"/>
              <a:gd name="connsiteY2247" fmla="*/ 5172046 h 12192000"/>
              <a:gd name="connsiteX2248" fmla="*/ 5721291 w 6858001"/>
              <a:gd name="connsiteY2248" fmla="*/ 4293921 h 12192000"/>
              <a:gd name="connsiteX2249" fmla="*/ 5487765 w 6858001"/>
              <a:gd name="connsiteY2249" fmla="*/ 4293921 h 12192000"/>
              <a:gd name="connsiteX2250" fmla="*/ 5487765 w 6858001"/>
              <a:gd name="connsiteY2250" fmla="*/ 4724262 h 12192000"/>
              <a:gd name="connsiteX2251" fmla="*/ 5721291 w 6858001"/>
              <a:gd name="connsiteY2251" fmla="*/ 4724262 h 12192000"/>
              <a:gd name="connsiteX2252" fmla="*/ 5721291 w 6858001"/>
              <a:gd name="connsiteY2252" fmla="*/ 3846139 h 12192000"/>
              <a:gd name="connsiteX2253" fmla="*/ 5487765 w 6858001"/>
              <a:gd name="connsiteY2253" fmla="*/ 3846139 h 12192000"/>
              <a:gd name="connsiteX2254" fmla="*/ 5487765 w 6858001"/>
              <a:gd name="connsiteY2254" fmla="*/ 4276477 h 12192000"/>
              <a:gd name="connsiteX2255" fmla="*/ 5721291 w 6858001"/>
              <a:gd name="connsiteY2255" fmla="*/ 4276477 h 12192000"/>
              <a:gd name="connsiteX2256" fmla="*/ 5721291 w 6858001"/>
              <a:gd name="connsiteY2256" fmla="*/ 3398261 h 12192000"/>
              <a:gd name="connsiteX2257" fmla="*/ 5487765 w 6858001"/>
              <a:gd name="connsiteY2257" fmla="*/ 3398261 h 12192000"/>
              <a:gd name="connsiteX2258" fmla="*/ 5487765 w 6858001"/>
              <a:gd name="connsiteY2258" fmla="*/ 3828695 h 12192000"/>
              <a:gd name="connsiteX2259" fmla="*/ 5721291 w 6858001"/>
              <a:gd name="connsiteY2259" fmla="*/ 3828695 h 12192000"/>
              <a:gd name="connsiteX2260" fmla="*/ 5721291 w 6858001"/>
              <a:gd name="connsiteY2260" fmla="*/ 2950571 h 12192000"/>
              <a:gd name="connsiteX2261" fmla="*/ 5487765 w 6858001"/>
              <a:gd name="connsiteY2261" fmla="*/ 2950571 h 12192000"/>
              <a:gd name="connsiteX2262" fmla="*/ 5487765 w 6858001"/>
              <a:gd name="connsiteY2262" fmla="*/ 3380816 h 12192000"/>
              <a:gd name="connsiteX2263" fmla="*/ 5721291 w 6858001"/>
              <a:gd name="connsiteY2263" fmla="*/ 3380816 h 12192000"/>
              <a:gd name="connsiteX2264" fmla="*/ 5721291 w 6858001"/>
              <a:gd name="connsiteY2264" fmla="*/ 2502786 h 12192000"/>
              <a:gd name="connsiteX2265" fmla="*/ 5487765 w 6858001"/>
              <a:gd name="connsiteY2265" fmla="*/ 2502786 h 12192000"/>
              <a:gd name="connsiteX2266" fmla="*/ 5487765 w 6858001"/>
              <a:gd name="connsiteY2266" fmla="*/ 2933126 h 12192000"/>
              <a:gd name="connsiteX2267" fmla="*/ 5721291 w 6858001"/>
              <a:gd name="connsiteY2267" fmla="*/ 2933126 h 12192000"/>
              <a:gd name="connsiteX2268" fmla="*/ 5721291 w 6858001"/>
              <a:gd name="connsiteY2268" fmla="*/ 2055003 h 12192000"/>
              <a:gd name="connsiteX2269" fmla="*/ 5487765 w 6858001"/>
              <a:gd name="connsiteY2269" fmla="*/ 2055003 h 12192000"/>
              <a:gd name="connsiteX2270" fmla="*/ 5487765 w 6858001"/>
              <a:gd name="connsiteY2270" fmla="*/ 2485342 h 12192000"/>
              <a:gd name="connsiteX2271" fmla="*/ 5721291 w 6858001"/>
              <a:gd name="connsiteY2271" fmla="*/ 2485342 h 12192000"/>
              <a:gd name="connsiteX2272" fmla="*/ 5721291 w 6858001"/>
              <a:gd name="connsiteY2272" fmla="*/ 1607218 h 12192000"/>
              <a:gd name="connsiteX2273" fmla="*/ 5487765 w 6858001"/>
              <a:gd name="connsiteY2273" fmla="*/ 1607218 h 12192000"/>
              <a:gd name="connsiteX2274" fmla="*/ 5487765 w 6858001"/>
              <a:gd name="connsiteY2274" fmla="*/ 2037559 h 12192000"/>
              <a:gd name="connsiteX2275" fmla="*/ 5721291 w 6858001"/>
              <a:gd name="connsiteY2275" fmla="*/ 2037559 h 12192000"/>
              <a:gd name="connsiteX2276" fmla="*/ 5721291 w 6858001"/>
              <a:gd name="connsiteY2276" fmla="*/ 1159435 h 12192000"/>
              <a:gd name="connsiteX2277" fmla="*/ 5487765 w 6858001"/>
              <a:gd name="connsiteY2277" fmla="*/ 1159435 h 12192000"/>
              <a:gd name="connsiteX2278" fmla="*/ 5487765 w 6858001"/>
              <a:gd name="connsiteY2278" fmla="*/ 1589773 h 12192000"/>
              <a:gd name="connsiteX2279" fmla="*/ 5721291 w 6858001"/>
              <a:gd name="connsiteY2279" fmla="*/ 1589773 h 12192000"/>
              <a:gd name="connsiteX2280" fmla="*/ 5721291 w 6858001"/>
              <a:gd name="connsiteY2280" fmla="*/ 711648 h 12192000"/>
              <a:gd name="connsiteX2281" fmla="*/ 5487765 w 6858001"/>
              <a:gd name="connsiteY2281" fmla="*/ 711648 h 12192000"/>
              <a:gd name="connsiteX2282" fmla="*/ 5487765 w 6858001"/>
              <a:gd name="connsiteY2282" fmla="*/ 1141991 h 12192000"/>
              <a:gd name="connsiteX2283" fmla="*/ 5721291 w 6858001"/>
              <a:gd name="connsiteY2283" fmla="*/ 1141991 h 12192000"/>
              <a:gd name="connsiteX2284" fmla="*/ 5721291 w 6858001"/>
              <a:gd name="connsiteY2284" fmla="*/ 263864 h 12192000"/>
              <a:gd name="connsiteX2285" fmla="*/ 5487765 w 6858001"/>
              <a:gd name="connsiteY2285" fmla="*/ 263864 h 12192000"/>
              <a:gd name="connsiteX2286" fmla="*/ 5487765 w 6858001"/>
              <a:gd name="connsiteY2286" fmla="*/ 694204 h 12192000"/>
              <a:gd name="connsiteX2287" fmla="*/ 5721291 w 6858001"/>
              <a:gd name="connsiteY2287" fmla="*/ 694204 h 12192000"/>
              <a:gd name="connsiteX2288" fmla="*/ 5972693 w 6858001"/>
              <a:gd name="connsiteY2288" fmla="*/ 11458468 h 12192000"/>
              <a:gd name="connsiteX2289" fmla="*/ 5739164 w 6858001"/>
              <a:gd name="connsiteY2289" fmla="*/ 11458468 h 12192000"/>
              <a:gd name="connsiteX2290" fmla="*/ 5739164 w 6858001"/>
              <a:gd name="connsiteY2290" fmla="*/ 11888806 h 12192000"/>
              <a:gd name="connsiteX2291" fmla="*/ 5972693 w 6858001"/>
              <a:gd name="connsiteY2291" fmla="*/ 11888806 h 12192000"/>
              <a:gd name="connsiteX2292" fmla="*/ 5972693 w 6858001"/>
              <a:gd name="connsiteY2292" fmla="*/ 11010684 h 12192000"/>
              <a:gd name="connsiteX2293" fmla="*/ 5739164 w 6858001"/>
              <a:gd name="connsiteY2293" fmla="*/ 11010684 h 12192000"/>
              <a:gd name="connsiteX2294" fmla="*/ 5739164 w 6858001"/>
              <a:gd name="connsiteY2294" fmla="*/ 11441024 h 12192000"/>
              <a:gd name="connsiteX2295" fmla="*/ 5972693 w 6858001"/>
              <a:gd name="connsiteY2295" fmla="*/ 11441024 h 12192000"/>
              <a:gd name="connsiteX2296" fmla="*/ 5972693 w 6858001"/>
              <a:gd name="connsiteY2296" fmla="*/ 10562900 h 12192000"/>
              <a:gd name="connsiteX2297" fmla="*/ 5739164 w 6858001"/>
              <a:gd name="connsiteY2297" fmla="*/ 10562900 h 12192000"/>
              <a:gd name="connsiteX2298" fmla="*/ 5739164 w 6858001"/>
              <a:gd name="connsiteY2298" fmla="*/ 10993240 h 12192000"/>
              <a:gd name="connsiteX2299" fmla="*/ 5972693 w 6858001"/>
              <a:gd name="connsiteY2299" fmla="*/ 10993240 h 12192000"/>
              <a:gd name="connsiteX2300" fmla="*/ 5972693 w 6858001"/>
              <a:gd name="connsiteY2300" fmla="*/ 10115116 h 12192000"/>
              <a:gd name="connsiteX2301" fmla="*/ 5739164 w 6858001"/>
              <a:gd name="connsiteY2301" fmla="*/ 10115116 h 12192000"/>
              <a:gd name="connsiteX2302" fmla="*/ 5739164 w 6858001"/>
              <a:gd name="connsiteY2302" fmla="*/ 10545456 h 12192000"/>
              <a:gd name="connsiteX2303" fmla="*/ 5972693 w 6858001"/>
              <a:gd name="connsiteY2303" fmla="*/ 10545456 h 12192000"/>
              <a:gd name="connsiteX2304" fmla="*/ 5972693 w 6858001"/>
              <a:gd name="connsiteY2304" fmla="*/ 9667332 h 12192000"/>
              <a:gd name="connsiteX2305" fmla="*/ 5739164 w 6858001"/>
              <a:gd name="connsiteY2305" fmla="*/ 9667332 h 12192000"/>
              <a:gd name="connsiteX2306" fmla="*/ 5739164 w 6858001"/>
              <a:gd name="connsiteY2306" fmla="*/ 10097672 h 12192000"/>
              <a:gd name="connsiteX2307" fmla="*/ 5972693 w 6858001"/>
              <a:gd name="connsiteY2307" fmla="*/ 10097672 h 12192000"/>
              <a:gd name="connsiteX2308" fmla="*/ 5972693 w 6858001"/>
              <a:gd name="connsiteY2308" fmla="*/ 9219548 h 12192000"/>
              <a:gd name="connsiteX2309" fmla="*/ 5739164 w 6858001"/>
              <a:gd name="connsiteY2309" fmla="*/ 9219548 h 12192000"/>
              <a:gd name="connsiteX2310" fmla="*/ 5739164 w 6858001"/>
              <a:gd name="connsiteY2310" fmla="*/ 9649888 h 12192000"/>
              <a:gd name="connsiteX2311" fmla="*/ 5972693 w 6858001"/>
              <a:gd name="connsiteY2311" fmla="*/ 9649888 h 12192000"/>
              <a:gd name="connsiteX2312" fmla="*/ 5972693 w 6858001"/>
              <a:gd name="connsiteY2312" fmla="*/ 8771764 h 12192000"/>
              <a:gd name="connsiteX2313" fmla="*/ 5739164 w 6858001"/>
              <a:gd name="connsiteY2313" fmla="*/ 8771764 h 12192000"/>
              <a:gd name="connsiteX2314" fmla="*/ 5739164 w 6858001"/>
              <a:gd name="connsiteY2314" fmla="*/ 9202104 h 12192000"/>
              <a:gd name="connsiteX2315" fmla="*/ 5972693 w 6858001"/>
              <a:gd name="connsiteY2315" fmla="*/ 9202104 h 12192000"/>
              <a:gd name="connsiteX2316" fmla="*/ 5972693 w 6858001"/>
              <a:gd name="connsiteY2316" fmla="*/ 8323979 h 12192000"/>
              <a:gd name="connsiteX2317" fmla="*/ 5739164 w 6858001"/>
              <a:gd name="connsiteY2317" fmla="*/ 8323979 h 12192000"/>
              <a:gd name="connsiteX2318" fmla="*/ 5739164 w 6858001"/>
              <a:gd name="connsiteY2318" fmla="*/ 8754320 h 12192000"/>
              <a:gd name="connsiteX2319" fmla="*/ 5972693 w 6858001"/>
              <a:gd name="connsiteY2319" fmla="*/ 8754320 h 12192000"/>
              <a:gd name="connsiteX2320" fmla="*/ 5972693 w 6858001"/>
              <a:gd name="connsiteY2320" fmla="*/ 7876195 h 12192000"/>
              <a:gd name="connsiteX2321" fmla="*/ 5739164 w 6858001"/>
              <a:gd name="connsiteY2321" fmla="*/ 7876195 h 12192000"/>
              <a:gd name="connsiteX2322" fmla="*/ 5739164 w 6858001"/>
              <a:gd name="connsiteY2322" fmla="*/ 8306535 h 12192000"/>
              <a:gd name="connsiteX2323" fmla="*/ 5972693 w 6858001"/>
              <a:gd name="connsiteY2323" fmla="*/ 8306535 h 12192000"/>
              <a:gd name="connsiteX2324" fmla="*/ 5972693 w 6858001"/>
              <a:gd name="connsiteY2324" fmla="*/ 7428410 h 12192000"/>
              <a:gd name="connsiteX2325" fmla="*/ 5739164 w 6858001"/>
              <a:gd name="connsiteY2325" fmla="*/ 7428410 h 12192000"/>
              <a:gd name="connsiteX2326" fmla="*/ 5739164 w 6858001"/>
              <a:gd name="connsiteY2326" fmla="*/ 7858751 h 12192000"/>
              <a:gd name="connsiteX2327" fmla="*/ 5972693 w 6858001"/>
              <a:gd name="connsiteY2327" fmla="*/ 7858751 h 12192000"/>
              <a:gd name="connsiteX2328" fmla="*/ 5972693 w 6858001"/>
              <a:gd name="connsiteY2328" fmla="*/ 6980626 h 12192000"/>
              <a:gd name="connsiteX2329" fmla="*/ 5739164 w 6858001"/>
              <a:gd name="connsiteY2329" fmla="*/ 6980626 h 12192000"/>
              <a:gd name="connsiteX2330" fmla="*/ 5739164 w 6858001"/>
              <a:gd name="connsiteY2330" fmla="*/ 7410966 h 12192000"/>
              <a:gd name="connsiteX2331" fmla="*/ 5972693 w 6858001"/>
              <a:gd name="connsiteY2331" fmla="*/ 7410966 h 12192000"/>
              <a:gd name="connsiteX2332" fmla="*/ 5972693 w 6858001"/>
              <a:gd name="connsiteY2332" fmla="*/ 6532842 h 12192000"/>
              <a:gd name="connsiteX2333" fmla="*/ 5739164 w 6858001"/>
              <a:gd name="connsiteY2333" fmla="*/ 6532842 h 12192000"/>
              <a:gd name="connsiteX2334" fmla="*/ 5739164 w 6858001"/>
              <a:gd name="connsiteY2334" fmla="*/ 6963182 h 12192000"/>
              <a:gd name="connsiteX2335" fmla="*/ 5972693 w 6858001"/>
              <a:gd name="connsiteY2335" fmla="*/ 6963182 h 12192000"/>
              <a:gd name="connsiteX2336" fmla="*/ 5972693 w 6858001"/>
              <a:gd name="connsiteY2336" fmla="*/ 6085058 h 12192000"/>
              <a:gd name="connsiteX2337" fmla="*/ 5739164 w 6858001"/>
              <a:gd name="connsiteY2337" fmla="*/ 6085058 h 12192000"/>
              <a:gd name="connsiteX2338" fmla="*/ 5739164 w 6858001"/>
              <a:gd name="connsiteY2338" fmla="*/ 6515398 h 12192000"/>
              <a:gd name="connsiteX2339" fmla="*/ 5972693 w 6858001"/>
              <a:gd name="connsiteY2339" fmla="*/ 6515398 h 12192000"/>
              <a:gd name="connsiteX2340" fmla="*/ 5972693 w 6858001"/>
              <a:gd name="connsiteY2340" fmla="*/ 5637274 h 12192000"/>
              <a:gd name="connsiteX2341" fmla="*/ 5739164 w 6858001"/>
              <a:gd name="connsiteY2341" fmla="*/ 5637274 h 12192000"/>
              <a:gd name="connsiteX2342" fmla="*/ 5739164 w 6858001"/>
              <a:gd name="connsiteY2342" fmla="*/ 6067614 h 12192000"/>
              <a:gd name="connsiteX2343" fmla="*/ 5972693 w 6858001"/>
              <a:gd name="connsiteY2343" fmla="*/ 6067614 h 12192000"/>
              <a:gd name="connsiteX2344" fmla="*/ 5972693 w 6858001"/>
              <a:gd name="connsiteY2344" fmla="*/ 5189490 h 12192000"/>
              <a:gd name="connsiteX2345" fmla="*/ 5739164 w 6858001"/>
              <a:gd name="connsiteY2345" fmla="*/ 5189490 h 12192000"/>
              <a:gd name="connsiteX2346" fmla="*/ 5739164 w 6858001"/>
              <a:gd name="connsiteY2346" fmla="*/ 5619830 h 12192000"/>
              <a:gd name="connsiteX2347" fmla="*/ 5972693 w 6858001"/>
              <a:gd name="connsiteY2347" fmla="*/ 5619830 h 12192000"/>
              <a:gd name="connsiteX2348" fmla="*/ 5972693 w 6858001"/>
              <a:gd name="connsiteY2348" fmla="*/ 4741706 h 12192000"/>
              <a:gd name="connsiteX2349" fmla="*/ 5739164 w 6858001"/>
              <a:gd name="connsiteY2349" fmla="*/ 4741706 h 12192000"/>
              <a:gd name="connsiteX2350" fmla="*/ 5739164 w 6858001"/>
              <a:gd name="connsiteY2350" fmla="*/ 5172046 h 12192000"/>
              <a:gd name="connsiteX2351" fmla="*/ 5972693 w 6858001"/>
              <a:gd name="connsiteY2351" fmla="*/ 5172046 h 12192000"/>
              <a:gd name="connsiteX2352" fmla="*/ 5972693 w 6858001"/>
              <a:gd name="connsiteY2352" fmla="*/ 4293921 h 12192000"/>
              <a:gd name="connsiteX2353" fmla="*/ 5739164 w 6858001"/>
              <a:gd name="connsiteY2353" fmla="*/ 4293921 h 12192000"/>
              <a:gd name="connsiteX2354" fmla="*/ 5739164 w 6858001"/>
              <a:gd name="connsiteY2354" fmla="*/ 4724262 h 12192000"/>
              <a:gd name="connsiteX2355" fmla="*/ 5972693 w 6858001"/>
              <a:gd name="connsiteY2355" fmla="*/ 4724262 h 12192000"/>
              <a:gd name="connsiteX2356" fmla="*/ 5972693 w 6858001"/>
              <a:gd name="connsiteY2356" fmla="*/ 3846139 h 12192000"/>
              <a:gd name="connsiteX2357" fmla="*/ 5739164 w 6858001"/>
              <a:gd name="connsiteY2357" fmla="*/ 3846139 h 12192000"/>
              <a:gd name="connsiteX2358" fmla="*/ 5739164 w 6858001"/>
              <a:gd name="connsiteY2358" fmla="*/ 4276477 h 12192000"/>
              <a:gd name="connsiteX2359" fmla="*/ 5972693 w 6858001"/>
              <a:gd name="connsiteY2359" fmla="*/ 4276477 h 12192000"/>
              <a:gd name="connsiteX2360" fmla="*/ 5972693 w 6858001"/>
              <a:gd name="connsiteY2360" fmla="*/ 3398261 h 12192000"/>
              <a:gd name="connsiteX2361" fmla="*/ 5739164 w 6858001"/>
              <a:gd name="connsiteY2361" fmla="*/ 3398261 h 12192000"/>
              <a:gd name="connsiteX2362" fmla="*/ 5739164 w 6858001"/>
              <a:gd name="connsiteY2362" fmla="*/ 3828695 h 12192000"/>
              <a:gd name="connsiteX2363" fmla="*/ 5972693 w 6858001"/>
              <a:gd name="connsiteY2363" fmla="*/ 3828695 h 12192000"/>
              <a:gd name="connsiteX2364" fmla="*/ 5972693 w 6858001"/>
              <a:gd name="connsiteY2364" fmla="*/ 2950571 h 12192000"/>
              <a:gd name="connsiteX2365" fmla="*/ 5739164 w 6858001"/>
              <a:gd name="connsiteY2365" fmla="*/ 2950571 h 12192000"/>
              <a:gd name="connsiteX2366" fmla="*/ 5739164 w 6858001"/>
              <a:gd name="connsiteY2366" fmla="*/ 3380816 h 12192000"/>
              <a:gd name="connsiteX2367" fmla="*/ 5972693 w 6858001"/>
              <a:gd name="connsiteY2367" fmla="*/ 3380816 h 12192000"/>
              <a:gd name="connsiteX2368" fmla="*/ 5972693 w 6858001"/>
              <a:gd name="connsiteY2368" fmla="*/ 2502786 h 12192000"/>
              <a:gd name="connsiteX2369" fmla="*/ 5739164 w 6858001"/>
              <a:gd name="connsiteY2369" fmla="*/ 2502786 h 12192000"/>
              <a:gd name="connsiteX2370" fmla="*/ 5739164 w 6858001"/>
              <a:gd name="connsiteY2370" fmla="*/ 2933126 h 12192000"/>
              <a:gd name="connsiteX2371" fmla="*/ 5972693 w 6858001"/>
              <a:gd name="connsiteY2371" fmla="*/ 2933126 h 12192000"/>
              <a:gd name="connsiteX2372" fmla="*/ 5972693 w 6858001"/>
              <a:gd name="connsiteY2372" fmla="*/ 2055003 h 12192000"/>
              <a:gd name="connsiteX2373" fmla="*/ 5739164 w 6858001"/>
              <a:gd name="connsiteY2373" fmla="*/ 2055003 h 12192000"/>
              <a:gd name="connsiteX2374" fmla="*/ 5739164 w 6858001"/>
              <a:gd name="connsiteY2374" fmla="*/ 2485342 h 12192000"/>
              <a:gd name="connsiteX2375" fmla="*/ 5972693 w 6858001"/>
              <a:gd name="connsiteY2375" fmla="*/ 2485342 h 12192000"/>
              <a:gd name="connsiteX2376" fmla="*/ 5972693 w 6858001"/>
              <a:gd name="connsiteY2376" fmla="*/ 1607218 h 12192000"/>
              <a:gd name="connsiteX2377" fmla="*/ 5739164 w 6858001"/>
              <a:gd name="connsiteY2377" fmla="*/ 1607218 h 12192000"/>
              <a:gd name="connsiteX2378" fmla="*/ 5739164 w 6858001"/>
              <a:gd name="connsiteY2378" fmla="*/ 2037559 h 12192000"/>
              <a:gd name="connsiteX2379" fmla="*/ 5972693 w 6858001"/>
              <a:gd name="connsiteY2379" fmla="*/ 2037559 h 12192000"/>
              <a:gd name="connsiteX2380" fmla="*/ 5972693 w 6858001"/>
              <a:gd name="connsiteY2380" fmla="*/ 1159435 h 12192000"/>
              <a:gd name="connsiteX2381" fmla="*/ 5739164 w 6858001"/>
              <a:gd name="connsiteY2381" fmla="*/ 1159435 h 12192000"/>
              <a:gd name="connsiteX2382" fmla="*/ 5739164 w 6858001"/>
              <a:gd name="connsiteY2382" fmla="*/ 1589773 h 12192000"/>
              <a:gd name="connsiteX2383" fmla="*/ 5972693 w 6858001"/>
              <a:gd name="connsiteY2383" fmla="*/ 1589773 h 12192000"/>
              <a:gd name="connsiteX2384" fmla="*/ 5972693 w 6858001"/>
              <a:gd name="connsiteY2384" fmla="*/ 711648 h 12192000"/>
              <a:gd name="connsiteX2385" fmla="*/ 5739164 w 6858001"/>
              <a:gd name="connsiteY2385" fmla="*/ 711648 h 12192000"/>
              <a:gd name="connsiteX2386" fmla="*/ 5739164 w 6858001"/>
              <a:gd name="connsiteY2386" fmla="*/ 1141991 h 12192000"/>
              <a:gd name="connsiteX2387" fmla="*/ 5972693 w 6858001"/>
              <a:gd name="connsiteY2387" fmla="*/ 1141991 h 12192000"/>
              <a:gd name="connsiteX2388" fmla="*/ 5972693 w 6858001"/>
              <a:gd name="connsiteY2388" fmla="*/ 263864 h 12192000"/>
              <a:gd name="connsiteX2389" fmla="*/ 5739164 w 6858001"/>
              <a:gd name="connsiteY2389" fmla="*/ 263864 h 12192000"/>
              <a:gd name="connsiteX2390" fmla="*/ 5739164 w 6858001"/>
              <a:gd name="connsiteY2390" fmla="*/ 694204 h 12192000"/>
              <a:gd name="connsiteX2391" fmla="*/ 5972693 w 6858001"/>
              <a:gd name="connsiteY2391" fmla="*/ 694204 h 12192000"/>
              <a:gd name="connsiteX2392" fmla="*/ 6224091 w 6858001"/>
              <a:gd name="connsiteY2392" fmla="*/ 11458468 h 12192000"/>
              <a:gd name="connsiteX2393" fmla="*/ 5990565 w 6858001"/>
              <a:gd name="connsiteY2393" fmla="*/ 11458468 h 12192000"/>
              <a:gd name="connsiteX2394" fmla="*/ 5990565 w 6858001"/>
              <a:gd name="connsiteY2394" fmla="*/ 11888806 h 12192000"/>
              <a:gd name="connsiteX2395" fmla="*/ 6224091 w 6858001"/>
              <a:gd name="connsiteY2395" fmla="*/ 11888806 h 12192000"/>
              <a:gd name="connsiteX2396" fmla="*/ 6224091 w 6858001"/>
              <a:gd name="connsiteY2396" fmla="*/ 11010684 h 12192000"/>
              <a:gd name="connsiteX2397" fmla="*/ 5990565 w 6858001"/>
              <a:gd name="connsiteY2397" fmla="*/ 11010684 h 12192000"/>
              <a:gd name="connsiteX2398" fmla="*/ 5990565 w 6858001"/>
              <a:gd name="connsiteY2398" fmla="*/ 11441024 h 12192000"/>
              <a:gd name="connsiteX2399" fmla="*/ 6224091 w 6858001"/>
              <a:gd name="connsiteY2399" fmla="*/ 11441024 h 12192000"/>
              <a:gd name="connsiteX2400" fmla="*/ 6224091 w 6858001"/>
              <a:gd name="connsiteY2400" fmla="*/ 10562900 h 12192000"/>
              <a:gd name="connsiteX2401" fmla="*/ 5990565 w 6858001"/>
              <a:gd name="connsiteY2401" fmla="*/ 10562900 h 12192000"/>
              <a:gd name="connsiteX2402" fmla="*/ 5990565 w 6858001"/>
              <a:gd name="connsiteY2402" fmla="*/ 10993240 h 12192000"/>
              <a:gd name="connsiteX2403" fmla="*/ 6224091 w 6858001"/>
              <a:gd name="connsiteY2403" fmla="*/ 10993240 h 12192000"/>
              <a:gd name="connsiteX2404" fmla="*/ 6224091 w 6858001"/>
              <a:gd name="connsiteY2404" fmla="*/ 10115116 h 12192000"/>
              <a:gd name="connsiteX2405" fmla="*/ 5990565 w 6858001"/>
              <a:gd name="connsiteY2405" fmla="*/ 10115116 h 12192000"/>
              <a:gd name="connsiteX2406" fmla="*/ 5990565 w 6858001"/>
              <a:gd name="connsiteY2406" fmla="*/ 10545456 h 12192000"/>
              <a:gd name="connsiteX2407" fmla="*/ 6224091 w 6858001"/>
              <a:gd name="connsiteY2407" fmla="*/ 10545456 h 12192000"/>
              <a:gd name="connsiteX2408" fmla="*/ 6224091 w 6858001"/>
              <a:gd name="connsiteY2408" fmla="*/ 9667332 h 12192000"/>
              <a:gd name="connsiteX2409" fmla="*/ 5990565 w 6858001"/>
              <a:gd name="connsiteY2409" fmla="*/ 9667332 h 12192000"/>
              <a:gd name="connsiteX2410" fmla="*/ 5990565 w 6858001"/>
              <a:gd name="connsiteY2410" fmla="*/ 10097672 h 12192000"/>
              <a:gd name="connsiteX2411" fmla="*/ 6224091 w 6858001"/>
              <a:gd name="connsiteY2411" fmla="*/ 10097672 h 12192000"/>
              <a:gd name="connsiteX2412" fmla="*/ 6224091 w 6858001"/>
              <a:gd name="connsiteY2412" fmla="*/ 9219548 h 12192000"/>
              <a:gd name="connsiteX2413" fmla="*/ 5990565 w 6858001"/>
              <a:gd name="connsiteY2413" fmla="*/ 9219548 h 12192000"/>
              <a:gd name="connsiteX2414" fmla="*/ 5990565 w 6858001"/>
              <a:gd name="connsiteY2414" fmla="*/ 9649888 h 12192000"/>
              <a:gd name="connsiteX2415" fmla="*/ 6224091 w 6858001"/>
              <a:gd name="connsiteY2415" fmla="*/ 9649888 h 12192000"/>
              <a:gd name="connsiteX2416" fmla="*/ 6224091 w 6858001"/>
              <a:gd name="connsiteY2416" fmla="*/ 8771764 h 12192000"/>
              <a:gd name="connsiteX2417" fmla="*/ 5990565 w 6858001"/>
              <a:gd name="connsiteY2417" fmla="*/ 8771764 h 12192000"/>
              <a:gd name="connsiteX2418" fmla="*/ 5990565 w 6858001"/>
              <a:gd name="connsiteY2418" fmla="*/ 9202104 h 12192000"/>
              <a:gd name="connsiteX2419" fmla="*/ 6224091 w 6858001"/>
              <a:gd name="connsiteY2419" fmla="*/ 9202104 h 12192000"/>
              <a:gd name="connsiteX2420" fmla="*/ 6224091 w 6858001"/>
              <a:gd name="connsiteY2420" fmla="*/ 8323979 h 12192000"/>
              <a:gd name="connsiteX2421" fmla="*/ 5990565 w 6858001"/>
              <a:gd name="connsiteY2421" fmla="*/ 8323979 h 12192000"/>
              <a:gd name="connsiteX2422" fmla="*/ 5990565 w 6858001"/>
              <a:gd name="connsiteY2422" fmla="*/ 8754320 h 12192000"/>
              <a:gd name="connsiteX2423" fmla="*/ 6224091 w 6858001"/>
              <a:gd name="connsiteY2423" fmla="*/ 8754320 h 12192000"/>
              <a:gd name="connsiteX2424" fmla="*/ 6224091 w 6858001"/>
              <a:gd name="connsiteY2424" fmla="*/ 7876195 h 12192000"/>
              <a:gd name="connsiteX2425" fmla="*/ 5990565 w 6858001"/>
              <a:gd name="connsiteY2425" fmla="*/ 7876195 h 12192000"/>
              <a:gd name="connsiteX2426" fmla="*/ 5990565 w 6858001"/>
              <a:gd name="connsiteY2426" fmla="*/ 8306535 h 12192000"/>
              <a:gd name="connsiteX2427" fmla="*/ 6224091 w 6858001"/>
              <a:gd name="connsiteY2427" fmla="*/ 8306535 h 12192000"/>
              <a:gd name="connsiteX2428" fmla="*/ 6224091 w 6858001"/>
              <a:gd name="connsiteY2428" fmla="*/ 7428410 h 12192000"/>
              <a:gd name="connsiteX2429" fmla="*/ 5990565 w 6858001"/>
              <a:gd name="connsiteY2429" fmla="*/ 7428410 h 12192000"/>
              <a:gd name="connsiteX2430" fmla="*/ 5990565 w 6858001"/>
              <a:gd name="connsiteY2430" fmla="*/ 7858751 h 12192000"/>
              <a:gd name="connsiteX2431" fmla="*/ 6224091 w 6858001"/>
              <a:gd name="connsiteY2431" fmla="*/ 7858751 h 12192000"/>
              <a:gd name="connsiteX2432" fmla="*/ 6224091 w 6858001"/>
              <a:gd name="connsiteY2432" fmla="*/ 6980626 h 12192000"/>
              <a:gd name="connsiteX2433" fmla="*/ 5990565 w 6858001"/>
              <a:gd name="connsiteY2433" fmla="*/ 6980626 h 12192000"/>
              <a:gd name="connsiteX2434" fmla="*/ 5990565 w 6858001"/>
              <a:gd name="connsiteY2434" fmla="*/ 7410966 h 12192000"/>
              <a:gd name="connsiteX2435" fmla="*/ 6224091 w 6858001"/>
              <a:gd name="connsiteY2435" fmla="*/ 7410966 h 12192000"/>
              <a:gd name="connsiteX2436" fmla="*/ 6224091 w 6858001"/>
              <a:gd name="connsiteY2436" fmla="*/ 6532842 h 12192000"/>
              <a:gd name="connsiteX2437" fmla="*/ 5990565 w 6858001"/>
              <a:gd name="connsiteY2437" fmla="*/ 6532842 h 12192000"/>
              <a:gd name="connsiteX2438" fmla="*/ 5990565 w 6858001"/>
              <a:gd name="connsiteY2438" fmla="*/ 6963182 h 12192000"/>
              <a:gd name="connsiteX2439" fmla="*/ 6224091 w 6858001"/>
              <a:gd name="connsiteY2439" fmla="*/ 6963182 h 12192000"/>
              <a:gd name="connsiteX2440" fmla="*/ 6224091 w 6858001"/>
              <a:gd name="connsiteY2440" fmla="*/ 6085058 h 12192000"/>
              <a:gd name="connsiteX2441" fmla="*/ 5990565 w 6858001"/>
              <a:gd name="connsiteY2441" fmla="*/ 6085058 h 12192000"/>
              <a:gd name="connsiteX2442" fmla="*/ 5990565 w 6858001"/>
              <a:gd name="connsiteY2442" fmla="*/ 6515398 h 12192000"/>
              <a:gd name="connsiteX2443" fmla="*/ 6224091 w 6858001"/>
              <a:gd name="connsiteY2443" fmla="*/ 6515398 h 12192000"/>
              <a:gd name="connsiteX2444" fmla="*/ 6224091 w 6858001"/>
              <a:gd name="connsiteY2444" fmla="*/ 5637274 h 12192000"/>
              <a:gd name="connsiteX2445" fmla="*/ 5990565 w 6858001"/>
              <a:gd name="connsiteY2445" fmla="*/ 5637274 h 12192000"/>
              <a:gd name="connsiteX2446" fmla="*/ 5990565 w 6858001"/>
              <a:gd name="connsiteY2446" fmla="*/ 6067614 h 12192000"/>
              <a:gd name="connsiteX2447" fmla="*/ 6224091 w 6858001"/>
              <a:gd name="connsiteY2447" fmla="*/ 6067614 h 12192000"/>
              <a:gd name="connsiteX2448" fmla="*/ 6224091 w 6858001"/>
              <a:gd name="connsiteY2448" fmla="*/ 5189490 h 12192000"/>
              <a:gd name="connsiteX2449" fmla="*/ 5990565 w 6858001"/>
              <a:gd name="connsiteY2449" fmla="*/ 5189490 h 12192000"/>
              <a:gd name="connsiteX2450" fmla="*/ 5990565 w 6858001"/>
              <a:gd name="connsiteY2450" fmla="*/ 5619830 h 12192000"/>
              <a:gd name="connsiteX2451" fmla="*/ 6224091 w 6858001"/>
              <a:gd name="connsiteY2451" fmla="*/ 5619830 h 12192000"/>
              <a:gd name="connsiteX2452" fmla="*/ 6224091 w 6858001"/>
              <a:gd name="connsiteY2452" fmla="*/ 4741706 h 12192000"/>
              <a:gd name="connsiteX2453" fmla="*/ 5990565 w 6858001"/>
              <a:gd name="connsiteY2453" fmla="*/ 4741706 h 12192000"/>
              <a:gd name="connsiteX2454" fmla="*/ 5990565 w 6858001"/>
              <a:gd name="connsiteY2454" fmla="*/ 5172046 h 12192000"/>
              <a:gd name="connsiteX2455" fmla="*/ 6224091 w 6858001"/>
              <a:gd name="connsiteY2455" fmla="*/ 5172046 h 12192000"/>
              <a:gd name="connsiteX2456" fmla="*/ 6224091 w 6858001"/>
              <a:gd name="connsiteY2456" fmla="*/ 4293921 h 12192000"/>
              <a:gd name="connsiteX2457" fmla="*/ 5990565 w 6858001"/>
              <a:gd name="connsiteY2457" fmla="*/ 4293921 h 12192000"/>
              <a:gd name="connsiteX2458" fmla="*/ 5990565 w 6858001"/>
              <a:gd name="connsiteY2458" fmla="*/ 4724262 h 12192000"/>
              <a:gd name="connsiteX2459" fmla="*/ 6224091 w 6858001"/>
              <a:gd name="connsiteY2459" fmla="*/ 4724262 h 12192000"/>
              <a:gd name="connsiteX2460" fmla="*/ 6224091 w 6858001"/>
              <a:gd name="connsiteY2460" fmla="*/ 3846139 h 12192000"/>
              <a:gd name="connsiteX2461" fmla="*/ 5990565 w 6858001"/>
              <a:gd name="connsiteY2461" fmla="*/ 3846139 h 12192000"/>
              <a:gd name="connsiteX2462" fmla="*/ 5990565 w 6858001"/>
              <a:gd name="connsiteY2462" fmla="*/ 4276477 h 12192000"/>
              <a:gd name="connsiteX2463" fmla="*/ 6224091 w 6858001"/>
              <a:gd name="connsiteY2463" fmla="*/ 4276477 h 12192000"/>
              <a:gd name="connsiteX2464" fmla="*/ 6224091 w 6858001"/>
              <a:gd name="connsiteY2464" fmla="*/ 3398261 h 12192000"/>
              <a:gd name="connsiteX2465" fmla="*/ 5990565 w 6858001"/>
              <a:gd name="connsiteY2465" fmla="*/ 3398261 h 12192000"/>
              <a:gd name="connsiteX2466" fmla="*/ 5990565 w 6858001"/>
              <a:gd name="connsiteY2466" fmla="*/ 3828695 h 12192000"/>
              <a:gd name="connsiteX2467" fmla="*/ 6224091 w 6858001"/>
              <a:gd name="connsiteY2467" fmla="*/ 3828695 h 12192000"/>
              <a:gd name="connsiteX2468" fmla="*/ 6224091 w 6858001"/>
              <a:gd name="connsiteY2468" fmla="*/ 2950571 h 12192000"/>
              <a:gd name="connsiteX2469" fmla="*/ 5990565 w 6858001"/>
              <a:gd name="connsiteY2469" fmla="*/ 2950571 h 12192000"/>
              <a:gd name="connsiteX2470" fmla="*/ 5990565 w 6858001"/>
              <a:gd name="connsiteY2470" fmla="*/ 3380816 h 12192000"/>
              <a:gd name="connsiteX2471" fmla="*/ 6224091 w 6858001"/>
              <a:gd name="connsiteY2471" fmla="*/ 3380816 h 12192000"/>
              <a:gd name="connsiteX2472" fmla="*/ 6224091 w 6858001"/>
              <a:gd name="connsiteY2472" fmla="*/ 2502786 h 12192000"/>
              <a:gd name="connsiteX2473" fmla="*/ 5990565 w 6858001"/>
              <a:gd name="connsiteY2473" fmla="*/ 2502786 h 12192000"/>
              <a:gd name="connsiteX2474" fmla="*/ 5990565 w 6858001"/>
              <a:gd name="connsiteY2474" fmla="*/ 2933126 h 12192000"/>
              <a:gd name="connsiteX2475" fmla="*/ 6224091 w 6858001"/>
              <a:gd name="connsiteY2475" fmla="*/ 2933126 h 12192000"/>
              <a:gd name="connsiteX2476" fmla="*/ 6224091 w 6858001"/>
              <a:gd name="connsiteY2476" fmla="*/ 2055003 h 12192000"/>
              <a:gd name="connsiteX2477" fmla="*/ 5990565 w 6858001"/>
              <a:gd name="connsiteY2477" fmla="*/ 2055003 h 12192000"/>
              <a:gd name="connsiteX2478" fmla="*/ 5990565 w 6858001"/>
              <a:gd name="connsiteY2478" fmla="*/ 2485342 h 12192000"/>
              <a:gd name="connsiteX2479" fmla="*/ 6224091 w 6858001"/>
              <a:gd name="connsiteY2479" fmla="*/ 2485342 h 12192000"/>
              <a:gd name="connsiteX2480" fmla="*/ 6224091 w 6858001"/>
              <a:gd name="connsiteY2480" fmla="*/ 1607218 h 12192000"/>
              <a:gd name="connsiteX2481" fmla="*/ 5990565 w 6858001"/>
              <a:gd name="connsiteY2481" fmla="*/ 1607218 h 12192000"/>
              <a:gd name="connsiteX2482" fmla="*/ 5990565 w 6858001"/>
              <a:gd name="connsiteY2482" fmla="*/ 2037559 h 12192000"/>
              <a:gd name="connsiteX2483" fmla="*/ 6224091 w 6858001"/>
              <a:gd name="connsiteY2483" fmla="*/ 2037559 h 12192000"/>
              <a:gd name="connsiteX2484" fmla="*/ 6224091 w 6858001"/>
              <a:gd name="connsiteY2484" fmla="*/ 1159435 h 12192000"/>
              <a:gd name="connsiteX2485" fmla="*/ 5990565 w 6858001"/>
              <a:gd name="connsiteY2485" fmla="*/ 1159435 h 12192000"/>
              <a:gd name="connsiteX2486" fmla="*/ 5990565 w 6858001"/>
              <a:gd name="connsiteY2486" fmla="*/ 1589773 h 12192000"/>
              <a:gd name="connsiteX2487" fmla="*/ 6224091 w 6858001"/>
              <a:gd name="connsiteY2487" fmla="*/ 1589773 h 12192000"/>
              <a:gd name="connsiteX2488" fmla="*/ 6224091 w 6858001"/>
              <a:gd name="connsiteY2488" fmla="*/ 711648 h 12192000"/>
              <a:gd name="connsiteX2489" fmla="*/ 5990565 w 6858001"/>
              <a:gd name="connsiteY2489" fmla="*/ 711648 h 12192000"/>
              <a:gd name="connsiteX2490" fmla="*/ 5990565 w 6858001"/>
              <a:gd name="connsiteY2490" fmla="*/ 1141991 h 12192000"/>
              <a:gd name="connsiteX2491" fmla="*/ 6224091 w 6858001"/>
              <a:gd name="connsiteY2491" fmla="*/ 1141991 h 12192000"/>
              <a:gd name="connsiteX2492" fmla="*/ 6224091 w 6858001"/>
              <a:gd name="connsiteY2492" fmla="*/ 263864 h 12192000"/>
              <a:gd name="connsiteX2493" fmla="*/ 5990565 w 6858001"/>
              <a:gd name="connsiteY2493" fmla="*/ 263864 h 12192000"/>
              <a:gd name="connsiteX2494" fmla="*/ 5990565 w 6858001"/>
              <a:gd name="connsiteY2494" fmla="*/ 694204 h 12192000"/>
              <a:gd name="connsiteX2495" fmla="*/ 6224091 w 6858001"/>
              <a:gd name="connsiteY2495" fmla="*/ 694204 h 12192000"/>
              <a:gd name="connsiteX2496" fmla="*/ 6475493 w 6858001"/>
              <a:gd name="connsiteY2496" fmla="*/ 11458468 h 12192000"/>
              <a:gd name="connsiteX2497" fmla="*/ 6241963 w 6858001"/>
              <a:gd name="connsiteY2497" fmla="*/ 11458468 h 12192000"/>
              <a:gd name="connsiteX2498" fmla="*/ 6241963 w 6858001"/>
              <a:gd name="connsiteY2498" fmla="*/ 11888806 h 12192000"/>
              <a:gd name="connsiteX2499" fmla="*/ 6475493 w 6858001"/>
              <a:gd name="connsiteY2499" fmla="*/ 11888806 h 12192000"/>
              <a:gd name="connsiteX2500" fmla="*/ 6475493 w 6858001"/>
              <a:gd name="connsiteY2500" fmla="*/ 11010684 h 12192000"/>
              <a:gd name="connsiteX2501" fmla="*/ 6241963 w 6858001"/>
              <a:gd name="connsiteY2501" fmla="*/ 11010684 h 12192000"/>
              <a:gd name="connsiteX2502" fmla="*/ 6241963 w 6858001"/>
              <a:gd name="connsiteY2502" fmla="*/ 11441024 h 12192000"/>
              <a:gd name="connsiteX2503" fmla="*/ 6475493 w 6858001"/>
              <a:gd name="connsiteY2503" fmla="*/ 11441024 h 12192000"/>
              <a:gd name="connsiteX2504" fmla="*/ 6475493 w 6858001"/>
              <a:gd name="connsiteY2504" fmla="*/ 10562900 h 12192000"/>
              <a:gd name="connsiteX2505" fmla="*/ 6241963 w 6858001"/>
              <a:gd name="connsiteY2505" fmla="*/ 10562900 h 12192000"/>
              <a:gd name="connsiteX2506" fmla="*/ 6241963 w 6858001"/>
              <a:gd name="connsiteY2506" fmla="*/ 10993240 h 12192000"/>
              <a:gd name="connsiteX2507" fmla="*/ 6475493 w 6858001"/>
              <a:gd name="connsiteY2507" fmla="*/ 10993240 h 12192000"/>
              <a:gd name="connsiteX2508" fmla="*/ 6475493 w 6858001"/>
              <a:gd name="connsiteY2508" fmla="*/ 10115116 h 12192000"/>
              <a:gd name="connsiteX2509" fmla="*/ 6241963 w 6858001"/>
              <a:gd name="connsiteY2509" fmla="*/ 10115116 h 12192000"/>
              <a:gd name="connsiteX2510" fmla="*/ 6241963 w 6858001"/>
              <a:gd name="connsiteY2510" fmla="*/ 10545456 h 12192000"/>
              <a:gd name="connsiteX2511" fmla="*/ 6475493 w 6858001"/>
              <a:gd name="connsiteY2511" fmla="*/ 10545456 h 12192000"/>
              <a:gd name="connsiteX2512" fmla="*/ 6475493 w 6858001"/>
              <a:gd name="connsiteY2512" fmla="*/ 9667332 h 12192000"/>
              <a:gd name="connsiteX2513" fmla="*/ 6241963 w 6858001"/>
              <a:gd name="connsiteY2513" fmla="*/ 9667332 h 12192000"/>
              <a:gd name="connsiteX2514" fmla="*/ 6241963 w 6858001"/>
              <a:gd name="connsiteY2514" fmla="*/ 10097672 h 12192000"/>
              <a:gd name="connsiteX2515" fmla="*/ 6475493 w 6858001"/>
              <a:gd name="connsiteY2515" fmla="*/ 10097672 h 12192000"/>
              <a:gd name="connsiteX2516" fmla="*/ 6475493 w 6858001"/>
              <a:gd name="connsiteY2516" fmla="*/ 9219548 h 12192000"/>
              <a:gd name="connsiteX2517" fmla="*/ 6241963 w 6858001"/>
              <a:gd name="connsiteY2517" fmla="*/ 9219548 h 12192000"/>
              <a:gd name="connsiteX2518" fmla="*/ 6241963 w 6858001"/>
              <a:gd name="connsiteY2518" fmla="*/ 9649888 h 12192000"/>
              <a:gd name="connsiteX2519" fmla="*/ 6475493 w 6858001"/>
              <a:gd name="connsiteY2519" fmla="*/ 9649888 h 12192000"/>
              <a:gd name="connsiteX2520" fmla="*/ 6475493 w 6858001"/>
              <a:gd name="connsiteY2520" fmla="*/ 8771764 h 12192000"/>
              <a:gd name="connsiteX2521" fmla="*/ 6241963 w 6858001"/>
              <a:gd name="connsiteY2521" fmla="*/ 8771764 h 12192000"/>
              <a:gd name="connsiteX2522" fmla="*/ 6241963 w 6858001"/>
              <a:gd name="connsiteY2522" fmla="*/ 9202104 h 12192000"/>
              <a:gd name="connsiteX2523" fmla="*/ 6475493 w 6858001"/>
              <a:gd name="connsiteY2523" fmla="*/ 9202104 h 12192000"/>
              <a:gd name="connsiteX2524" fmla="*/ 6475493 w 6858001"/>
              <a:gd name="connsiteY2524" fmla="*/ 8323979 h 12192000"/>
              <a:gd name="connsiteX2525" fmla="*/ 6241963 w 6858001"/>
              <a:gd name="connsiteY2525" fmla="*/ 8323979 h 12192000"/>
              <a:gd name="connsiteX2526" fmla="*/ 6241963 w 6858001"/>
              <a:gd name="connsiteY2526" fmla="*/ 8754320 h 12192000"/>
              <a:gd name="connsiteX2527" fmla="*/ 6475493 w 6858001"/>
              <a:gd name="connsiteY2527" fmla="*/ 8754320 h 12192000"/>
              <a:gd name="connsiteX2528" fmla="*/ 6475493 w 6858001"/>
              <a:gd name="connsiteY2528" fmla="*/ 7876195 h 12192000"/>
              <a:gd name="connsiteX2529" fmla="*/ 6241963 w 6858001"/>
              <a:gd name="connsiteY2529" fmla="*/ 7876195 h 12192000"/>
              <a:gd name="connsiteX2530" fmla="*/ 6241963 w 6858001"/>
              <a:gd name="connsiteY2530" fmla="*/ 8306535 h 12192000"/>
              <a:gd name="connsiteX2531" fmla="*/ 6475493 w 6858001"/>
              <a:gd name="connsiteY2531" fmla="*/ 8306535 h 12192000"/>
              <a:gd name="connsiteX2532" fmla="*/ 6475493 w 6858001"/>
              <a:gd name="connsiteY2532" fmla="*/ 7428410 h 12192000"/>
              <a:gd name="connsiteX2533" fmla="*/ 6241963 w 6858001"/>
              <a:gd name="connsiteY2533" fmla="*/ 7428410 h 12192000"/>
              <a:gd name="connsiteX2534" fmla="*/ 6241963 w 6858001"/>
              <a:gd name="connsiteY2534" fmla="*/ 7858751 h 12192000"/>
              <a:gd name="connsiteX2535" fmla="*/ 6475493 w 6858001"/>
              <a:gd name="connsiteY2535" fmla="*/ 7858751 h 12192000"/>
              <a:gd name="connsiteX2536" fmla="*/ 6475493 w 6858001"/>
              <a:gd name="connsiteY2536" fmla="*/ 6980626 h 12192000"/>
              <a:gd name="connsiteX2537" fmla="*/ 6241963 w 6858001"/>
              <a:gd name="connsiteY2537" fmla="*/ 6980626 h 12192000"/>
              <a:gd name="connsiteX2538" fmla="*/ 6241963 w 6858001"/>
              <a:gd name="connsiteY2538" fmla="*/ 7410966 h 12192000"/>
              <a:gd name="connsiteX2539" fmla="*/ 6475493 w 6858001"/>
              <a:gd name="connsiteY2539" fmla="*/ 7410966 h 12192000"/>
              <a:gd name="connsiteX2540" fmla="*/ 6475493 w 6858001"/>
              <a:gd name="connsiteY2540" fmla="*/ 6532842 h 12192000"/>
              <a:gd name="connsiteX2541" fmla="*/ 6241963 w 6858001"/>
              <a:gd name="connsiteY2541" fmla="*/ 6532842 h 12192000"/>
              <a:gd name="connsiteX2542" fmla="*/ 6241963 w 6858001"/>
              <a:gd name="connsiteY2542" fmla="*/ 6963182 h 12192000"/>
              <a:gd name="connsiteX2543" fmla="*/ 6475493 w 6858001"/>
              <a:gd name="connsiteY2543" fmla="*/ 6963182 h 12192000"/>
              <a:gd name="connsiteX2544" fmla="*/ 6475493 w 6858001"/>
              <a:gd name="connsiteY2544" fmla="*/ 6085058 h 12192000"/>
              <a:gd name="connsiteX2545" fmla="*/ 6241963 w 6858001"/>
              <a:gd name="connsiteY2545" fmla="*/ 6085058 h 12192000"/>
              <a:gd name="connsiteX2546" fmla="*/ 6241963 w 6858001"/>
              <a:gd name="connsiteY2546" fmla="*/ 6515398 h 12192000"/>
              <a:gd name="connsiteX2547" fmla="*/ 6475493 w 6858001"/>
              <a:gd name="connsiteY2547" fmla="*/ 6515398 h 12192000"/>
              <a:gd name="connsiteX2548" fmla="*/ 6475493 w 6858001"/>
              <a:gd name="connsiteY2548" fmla="*/ 5637274 h 12192000"/>
              <a:gd name="connsiteX2549" fmla="*/ 6241963 w 6858001"/>
              <a:gd name="connsiteY2549" fmla="*/ 5637274 h 12192000"/>
              <a:gd name="connsiteX2550" fmla="*/ 6241963 w 6858001"/>
              <a:gd name="connsiteY2550" fmla="*/ 6067614 h 12192000"/>
              <a:gd name="connsiteX2551" fmla="*/ 6475493 w 6858001"/>
              <a:gd name="connsiteY2551" fmla="*/ 6067614 h 12192000"/>
              <a:gd name="connsiteX2552" fmla="*/ 6475493 w 6858001"/>
              <a:gd name="connsiteY2552" fmla="*/ 5189490 h 12192000"/>
              <a:gd name="connsiteX2553" fmla="*/ 6241963 w 6858001"/>
              <a:gd name="connsiteY2553" fmla="*/ 5189490 h 12192000"/>
              <a:gd name="connsiteX2554" fmla="*/ 6241963 w 6858001"/>
              <a:gd name="connsiteY2554" fmla="*/ 5619830 h 12192000"/>
              <a:gd name="connsiteX2555" fmla="*/ 6475493 w 6858001"/>
              <a:gd name="connsiteY2555" fmla="*/ 5619830 h 12192000"/>
              <a:gd name="connsiteX2556" fmla="*/ 6475493 w 6858001"/>
              <a:gd name="connsiteY2556" fmla="*/ 4741706 h 12192000"/>
              <a:gd name="connsiteX2557" fmla="*/ 6241963 w 6858001"/>
              <a:gd name="connsiteY2557" fmla="*/ 4741706 h 12192000"/>
              <a:gd name="connsiteX2558" fmla="*/ 6241963 w 6858001"/>
              <a:gd name="connsiteY2558" fmla="*/ 5172046 h 12192000"/>
              <a:gd name="connsiteX2559" fmla="*/ 6475493 w 6858001"/>
              <a:gd name="connsiteY2559" fmla="*/ 5172046 h 12192000"/>
              <a:gd name="connsiteX2560" fmla="*/ 6475493 w 6858001"/>
              <a:gd name="connsiteY2560" fmla="*/ 4293921 h 12192000"/>
              <a:gd name="connsiteX2561" fmla="*/ 6241963 w 6858001"/>
              <a:gd name="connsiteY2561" fmla="*/ 4293921 h 12192000"/>
              <a:gd name="connsiteX2562" fmla="*/ 6241963 w 6858001"/>
              <a:gd name="connsiteY2562" fmla="*/ 4724262 h 12192000"/>
              <a:gd name="connsiteX2563" fmla="*/ 6475493 w 6858001"/>
              <a:gd name="connsiteY2563" fmla="*/ 4724262 h 12192000"/>
              <a:gd name="connsiteX2564" fmla="*/ 6475493 w 6858001"/>
              <a:gd name="connsiteY2564" fmla="*/ 3846139 h 12192000"/>
              <a:gd name="connsiteX2565" fmla="*/ 6241963 w 6858001"/>
              <a:gd name="connsiteY2565" fmla="*/ 3846139 h 12192000"/>
              <a:gd name="connsiteX2566" fmla="*/ 6241963 w 6858001"/>
              <a:gd name="connsiteY2566" fmla="*/ 4276477 h 12192000"/>
              <a:gd name="connsiteX2567" fmla="*/ 6475493 w 6858001"/>
              <a:gd name="connsiteY2567" fmla="*/ 4276477 h 12192000"/>
              <a:gd name="connsiteX2568" fmla="*/ 6475493 w 6858001"/>
              <a:gd name="connsiteY2568" fmla="*/ 3398261 h 12192000"/>
              <a:gd name="connsiteX2569" fmla="*/ 6241963 w 6858001"/>
              <a:gd name="connsiteY2569" fmla="*/ 3398261 h 12192000"/>
              <a:gd name="connsiteX2570" fmla="*/ 6241963 w 6858001"/>
              <a:gd name="connsiteY2570" fmla="*/ 3828695 h 12192000"/>
              <a:gd name="connsiteX2571" fmla="*/ 6475493 w 6858001"/>
              <a:gd name="connsiteY2571" fmla="*/ 3828695 h 12192000"/>
              <a:gd name="connsiteX2572" fmla="*/ 6475493 w 6858001"/>
              <a:gd name="connsiteY2572" fmla="*/ 2950571 h 12192000"/>
              <a:gd name="connsiteX2573" fmla="*/ 6241963 w 6858001"/>
              <a:gd name="connsiteY2573" fmla="*/ 2950571 h 12192000"/>
              <a:gd name="connsiteX2574" fmla="*/ 6241963 w 6858001"/>
              <a:gd name="connsiteY2574" fmla="*/ 3380816 h 12192000"/>
              <a:gd name="connsiteX2575" fmla="*/ 6475493 w 6858001"/>
              <a:gd name="connsiteY2575" fmla="*/ 3380816 h 12192000"/>
              <a:gd name="connsiteX2576" fmla="*/ 6475493 w 6858001"/>
              <a:gd name="connsiteY2576" fmla="*/ 2502786 h 12192000"/>
              <a:gd name="connsiteX2577" fmla="*/ 6241963 w 6858001"/>
              <a:gd name="connsiteY2577" fmla="*/ 2502786 h 12192000"/>
              <a:gd name="connsiteX2578" fmla="*/ 6241963 w 6858001"/>
              <a:gd name="connsiteY2578" fmla="*/ 2933126 h 12192000"/>
              <a:gd name="connsiteX2579" fmla="*/ 6475493 w 6858001"/>
              <a:gd name="connsiteY2579" fmla="*/ 2933126 h 12192000"/>
              <a:gd name="connsiteX2580" fmla="*/ 6475493 w 6858001"/>
              <a:gd name="connsiteY2580" fmla="*/ 2055003 h 12192000"/>
              <a:gd name="connsiteX2581" fmla="*/ 6241963 w 6858001"/>
              <a:gd name="connsiteY2581" fmla="*/ 2055003 h 12192000"/>
              <a:gd name="connsiteX2582" fmla="*/ 6241963 w 6858001"/>
              <a:gd name="connsiteY2582" fmla="*/ 2485342 h 12192000"/>
              <a:gd name="connsiteX2583" fmla="*/ 6475493 w 6858001"/>
              <a:gd name="connsiteY2583" fmla="*/ 2485342 h 12192000"/>
              <a:gd name="connsiteX2584" fmla="*/ 6475493 w 6858001"/>
              <a:gd name="connsiteY2584" fmla="*/ 1607218 h 12192000"/>
              <a:gd name="connsiteX2585" fmla="*/ 6241963 w 6858001"/>
              <a:gd name="connsiteY2585" fmla="*/ 1607218 h 12192000"/>
              <a:gd name="connsiteX2586" fmla="*/ 6241963 w 6858001"/>
              <a:gd name="connsiteY2586" fmla="*/ 2037559 h 12192000"/>
              <a:gd name="connsiteX2587" fmla="*/ 6475493 w 6858001"/>
              <a:gd name="connsiteY2587" fmla="*/ 2037559 h 12192000"/>
              <a:gd name="connsiteX2588" fmla="*/ 6475493 w 6858001"/>
              <a:gd name="connsiteY2588" fmla="*/ 1159435 h 12192000"/>
              <a:gd name="connsiteX2589" fmla="*/ 6241963 w 6858001"/>
              <a:gd name="connsiteY2589" fmla="*/ 1159435 h 12192000"/>
              <a:gd name="connsiteX2590" fmla="*/ 6241963 w 6858001"/>
              <a:gd name="connsiteY2590" fmla="*/ 1589773 h 12192000"/>
              <a:gd name="connsiteX2591" fmla="*/ 6475493 w 6858001"/>
              <a:gd name="connsiteY2591" fmla="*/ 1589773 h 12192000"/>
              <a:gd name="connsiteX2592" fmla="*/ 6475493 w 6858001"/>
              <a:gd name="connsiteY2592" fmla="*/ 711648 h 12192000"/>
              <a:gd name="connsiteX2593" fmla="*/ 6241963 w 6858001"/>
              <a:gd name="connsiteY2593" fmla="*/ 711648 h 12192000"/>
              <a:gd name="connsiteX2594" fmla="*/ 6241963 w 6858001"/>
              <a:gd name="connsiteY2594" fmla="*/ 1141991 h 12192000"/>
              <a:gd name="connsiteX2595" fmla="*/ 6475493 w 6858001"/>
              <a:gd name="connsiteY2595" fmla="*/ 1141991 h 12192000"/>
              <a:gd name="connsiteX2596" fmla="*/ 6475493 w 6858001"/>
              <a:gd name="connsiteY2596" fmla="*/ 263864 h 12192000"/>
              <a:gd name="connsiteX2597" fmla="*/ 6241963 w 6858001"/>
              <a:gd name="connsiteY2597" fmla="*/ 263864 h 12192000"/>
              <a:gd name="connsiteX2598" fmla="*/ 6241963 w 6858001"/>
              <a:gd name="connsiteY2598" fmla="*/ 694204 h 12192000"/>
              <a:gd name="connsiteX2599" fmla="*/ 6475493 w 6858001"/>
              <a:gd name="connsiteY2599" fmla="*/ 694204 h 12192000"/>
              <a:gd name="connsiteX2600" fmla="*/ 6726893 w 6858001"/>
              <a:gd name="connsiteY2600" fmla="*/ 11458468 h 12192000"/>
              <a:gd name="connsiteX2601" fmla="*/ 6493365 w 6858001"/>
              <a:gd name="connsiteY2601" fmla="*/ 11458468 h 12192000"/>
              <a:gd name="connsiteX2602" fmla="*/ 6493365 w 6858001"/>
              <a:gd name="connsiteY2602" fmla="*/ 11888806 h 12192000"/>
              <a:gd name="connsiteX2603" fmla="*/ 6726893 w 6858001"/>
              <a:gd name="connsiteY2603" fmla="*/ 11888806 h 12192000"/>
              <a:gd name="connsiteX2604" fmla="*/ 6726893 w 6858001"/>
              <a:gd name="connsiteY2604" fmla="*/ 11010684 h 12192000"/>
              <a:gd name="connsiteX2605" fmla="*/ 6493365 w 6858001"/>
              <a:gd name="connsiteY2605" fmla="*/ 11010684 h 12192000"/>
              <a:gd name="connsiteX2606" fmla="*/ 6493365 w 6858001"/>
              <a:gd name="connsiteY2606" fmla="*/ 11441024 h 12192000"/>
              <a:gd name="connsiteX2607" fmla="*/ 6726893 w 6858001"/>
              <a:gd name="connsiteY2607" fmla="*/ 11441024 h 12192000"/>
              <a:gd name="connsiteX2608" fmla="*/ 6726893 w 6858001"/>
              <a:gd name="connsiteY2608" fmla="*/ 10562900 h 12192000"/>
              <a:gd name="connsiteX2609" fmla="*/ 6493365 w 6858001"/>
              <a:gd name="connsiteY2609" fmla="*/ 10562900 h 12192000"/>
              <a:gd name="connsiteX2610" fmla="*/ 6493365 w 6858001"/>
              <a:gd name="connsiteY2610" fmla="*/ 10993240 h 12192000"/>
              <a:gd name="connsiteX2611" fmla="*/ 6726893 w 6858001"/>
              <a:gd name="connsiteY2611" fmla="*/ 10993240 h 12192000"/>
              <a:gd name="connsiteX2612" fmla="*/ 6726893 w 6858001"/>
              <a:gd name="connsiteY2612" fmla="*/ 10115116 h 12192000"/>
              <a:gd name="connsiteX2613" fmla="*/ 6493365 w 6858001"/>
              <a:gd name="connsiteY2613" fmla="*/ 10115116 h 12192000"/>
              <a:gd name="connsiteX2614" fmla="*/ 6493365 w 6858001"/>
              <a:gd name="connsiteY2614" fmla="*/ 10545456 h 12192000"/>
              <a:gd name="connsiteX2615" fmla="*/ 6726893 w 6858001"/>
              <a:gd name="connsiteY2615" fmla="*/ 10545456 h 12192000"/>
              <a:gd name="connsiteX2616" fmla="*/ 6726893 w 6858001"/>
              <a:gd name="connsiteY2616" fmla="*/ 9667332 h 12192000"/>
              <a:gd name="connsiteX2617" fmla="*/ 6493365 w 6858001"/>
              <a:gd name="connsiteY2617" fmla="*/ 9667332 h 12192000"/>
              <a:gd name="connsiteX2618" fmla="*/ 6493365 w 6858001"/>
              <a:gd name="connsiteY2618" fmla="*/ 10097672 h 12192000"/>
              <a:gd name="connsiteX2619" fmla="*/ 6726893 w 6858001"/>
              <a:gd name="connsiteY2619" fmla="*/ 10097672 h 12192000"/>
              <a:gd name="connsiteX2620" fmla="*/ 6726893 w 6858001"/>
              <a:gd name="connsiteY2620" fmla="*/ 9219548 h 12192000"/>
              <a:gd name="connsiteX2621" fmla="*/ 6493365 w 6858001"/>
              <a:gd name="connsiteY2621" fmla="*/ 9219548 h 12192000"/>
              <a:gd name="connsiteX2622" fmla="*/ 6493365 w 6858001"/>
              <a:gd name="connsiteY2622" fmla="*/ 9649888 h 12192000"/>
              <a:gd name="connsiteX2623" fmla="*/ 6726893 w 6858001"/>
              <a:gd name="connsiteY2623" fmla="*/ 9649888 h 12192000"/>
              <a:gd name="connsiteX2624" fmla="*/ 6726893 w 6858001"/>
              <a:gd name="connsiteY2624" fmla="*/ 8771764 h 12192000"/>
              <a:gd name="connsiteX2625" fmla="*/ 6493365 w 6858001"/>
              <a:gd name="connsiteY2625" fmla="*/ 8771764 h 12192000"/>
              <a:gd name="connsiteX2626" fmla="*/ 6493365 w 6858001"/>
              <a:gd name="connsiteY2626" fmla="*/ 9202104 h 12192000"/>
              <a:gd name="connsiteX2627" fmla="*/ 6726893 w 6858001"/>
              <a:gd name="connsiteY2627" fmla="*/ 9202104 h 12192000"/>
              <a:gd name="connsiteX2628" fmla="*/ 6726893 w 6858001"/>
              <a:gd name="connsiteY2628" fmla="*/ 8323979 h 12192000"/>
              <a:gd name="connsiteX2629" fmla="*/ 6493365 w 6858001"/>
              <a:gd name="connsiteY2629" fmla="*/ 8323979 h 12192000"/>
              <a:gd name="connsiteX2630" fmla="*/ 6493365 w 6858001"/>
              <a:gd name="connsiteY2630" fmla="*/ 8754320 h 12192000"/>
              <a:gd name="connsiteX2631" fmla="*/ 6726893 w 6858001"/>
              <a:gd name="connsiteY2631" fmla="*/ 8754320 h 12192000"/>
              <a:gd name="connsiteX2632" fmla="*/ 6726893 w 6858001"/>
              <a:gd name="connsiteY2632" fmla="*/ 7876195 h 12192000"/>
              <a:gd name="connsiteX2633" fmla="*/ 6493365 w 6858001"/>
              <a:gd name="connsiteY2633" fmla="*/ 7876195 h 12192000"/>
              <a:gd name="connsiteX2634" fmla="*/ 6493365 w 6858001"/>
              <a:gd name="connsiteY2634" fmla="*/ 8306535 h 12192000"/>
              <a:gd name="connsiteX2635" fmla="*/ 6726893 w 6858001"/>
              <a:gd name="connsiteY2635" fmla="*/ 8306535 h 12192000"/>
              <a:gd name="connsiteX2636" fmla="*/ 6726893 w 6858001"/>
              <a:gd name="connsiteY2636" fmla="*/ 7428410 h 12192000"/>
              <a:gd name="connsiteX2637" fmla="*/ 6493365 w 6858001"/>
              <a:gd name="connsiteY2637" fmla="*/ 7428410 h 12192000"/>
              <a:gd name="connsiteX2638" fmla="*/ 6493365 w 6858001"/>
              <a:gd name="connsiteY2638" fmla="*/ 7858751 h 12192000"/>
              <a:gd name="connsiteX2639" fmla="*/ 6726893 w 6858001"/>
              <a:gd name="connsiteY2639" fmla="*/ 7858751 h 12192000"/>
              <a:gd name="connsiteX2640" fmla="*/ 6726893 w 6858001"/>
              <a:gd name="connsiteY2640" fmla="*/ 6980626 h 12192000"/>
              <a:gd name="connsiteX2641" fmla="*/ 6493365 w 6858001"/>
              <a:gd name="connsiteY2641" fmla="*/ 6980626 h 12192000"/>
              <a:gd name="connsiteX2642" fmla="*/ 6493365 w 6858001"/>
              <a:gd name="connsiteY2642" fmla="*/ 7410966 h 12192000"/>
              <a:gd name="connsiteX2643" fmla="*/ 6726893 w 6858001"/>
              <a:gd name="connsiteY2643" fmla="*/ 7410966 h 12192000"/>
              <a:gd name="connsiteX2644" fmla="*/ 6726893 w 6858001"/>
              <a:gd name="connsiteY2644" fmla="*/ 6532842 h 12192000"/>
              <a:gd name="connsiteX2645" fmla="*/ 6493365 w 6858001"/>
              <a:gd name="connsiteY2645" fmla="*/ 6532842 h 12192000"/>
              <a:gd name="connsiteX2646" fmla="*/ 6493365 w 6858001"/>
              <a:gd name="connsiteY2646" fmla="*/ 6963182 h 12192000"/>
              <a:gd name="connsiteX2647" fmla="*/ 6726893 w 6858001"/>
              <a:gd name="connsiteY2647" fmla="*/ 6963182 h 12192000"/>
              <a:gd name="connsiteX2648" fmla="*/ 6726893 w 6858001"/>
              <a:gd name="connsiteY2648" fmla="*/ 6085058 h 12192000"/>
              <a:gd name="connsiteX2649" fmla="*/ 6493365 w 6858001"/>
              <a:gd name="connsiteY2649" fmla="*/ 6085058 h 12192000"/>
              <a:gd name="connsiteX2650" fmla="*/ 6493365 w 6858001"/>
              <a:gd name="connsiteY2650" fmla="*/ 6515398 h 12192000"/>
              <a:gd name="connsiteX2651" fmla="*/ 6726893 w 6858001"/>
              <a:gd name="connsiteY2651" fmla="*/ 6515398 h 12192000"/>
              <a:gd name="connsiteX2652" fmla="*/ 6726893 w 6858001"/>
              <a:gd name="connsiteY2652" fmla="*/ 5637274 h 12192000"/>
              <a:gd name="connsiteX2653" fmla="*/ 6493365 w 6858001"/>
              <a:gd name="connsiteY2653" fmla="*/ 5637274 h 12192000"/>
              <a:gd name="connsiteX2654" fmla="*/ 6493365 w 6858001"/>
              <a:gd name="connsiteY2654" fmla="*/ 6067614 h 12192000"/>
              <a:gd name="connsiteX2655" fmla="*/ 6726893 w 6858001"/>
              <a:gd name="connsiteY2655" fmla="*/ 6067614 h 12192000"/>
              <a:gd name="connsiteX2656" fmla="*/ 6726893 w 6858001"/>
              <a:gd name="connsiteY2656" fmla="*/ 5189490 h 12192000"/>
              <a:gd name="connsiteX2657" fmla="*/ 6493365 w 6858001"/>
              <a:gd name="connsiteY2657" fmla="*/ 5189490 h 12192000"/>
              <a:gd name="connsiteX2658" fmla="*/ 6493365 w 6858001"/>
              <a:gd name="connsiteY2658" fmla="*/ 5619830 h 12192000"/>
              <a:gd name="connsiteX2659" fmla="*/ 6726893 w 6858001"/>
              <a:gd name="connsiteY2659" fmla="*/ 5619830 h 12192000"/>
              <a:gd name="connsiteX2660" fmla="*/ 6726893 w 6858001"/>
              <a:gd name="connsiteY2660" fmla="*/ 4741706 h 12192000"/>
              <a:gd name="connsiteX2661" fmla="*/ 6493365 w 6858001"/>
              <a:gd name="connsiteY2661" fmla="*/ 4741706 h 12192000"/>
              <a:gd name="connsiteX2662" fmla="*/ 6493365 w 6858001"/>
              <a:gd name="connsiteY2662" fmla="*/ 5172046 h 12192000"/>
              <a:gd name="connsiteX2663" fmla="*/ 6726893 w 6858001"/>
              <a:gd name="connsiteY2663" fmla="*/ 5172046 h 12192000"/>
              <a:gd name="connsiteX2664" fmla="*/ 6726893 w 6858001"/>
              <a:gd name="connsiteY2664" fmla="*/ 4293921 h 12192000"/>
              <a:gd name="connsiteX2665" fmla="*/ 6493365 w 6858001"/>
              <a:gd name="connsiteY2665" fmla="*/ 4293921 h 12192000"/>
              <a:gd name="connsiteX2666" fmla="*/ 6493365 w 6858001"/>
              <a:gd name="connsiteY2666" fmla="*/ 4724262 h 12192000"/>
              <a:gd name="connsiteX2667" fmla="*/ 6726893 w 6858001"/>
              <a:gd name="connsiteY2667" fmla="*/ 4724262 h 12192000"/>
              <a:gd name="connsiteX2668" fmla="*/ 6726893 w 6858001"/>
              <a:gd name="connsiteY2668" fmla="*/ 3846139 h 12192000"/>
              <a:gd name="connsiteX2669" fmla="*/ 6493365 w 6858001"/>
              <a:gd name="connsiteY2669" fmla="*/ 3846139 h 12192000"/>
              <a:gd name="connsiteX2670" fmla="*/ 6493365 w 6858001"/>
              <a:gd name="connsiteY2670" fmla="*/ 4276477 h 12192000"/>
              <a:gd name="connsiteX2671" fmla="*/ 6726893 w 6858001"/>
              <a:gd name="connsiteY2671" fmla="*/ 4276477 h 12192000"/>
              <a:gd name="connsiteX2672" fmla="*/ 6726893 w 6858001"/>
              <a:gd name="connsiteY2672" fmla="*/ 3398261 h 12192000"/>
              <a:gd name="connsiteX2673" fmla="*/ 6493365 w 6858001"/>
              <a:gd name="connsiteY2673" fmla="*/ 3398261 h 12192000"/>
              <a:gd name="connsiteX2674" fmla="*/ 6493365 w 6858001"/>
              <a:gd name="connsiteY2674" fmla="*/ 3828695 h 12192000"/>
              <a:gd name="connsiteX2675" fmla="*/ 6726893 w 6858001"/>
              <a:gd name="connsiteY2675" fmla="*/ 3828695 h 12192000"/>
              <a:gd name="connsiteX2676" fmla="*/ 6726893 w 6858001"/>
              <a:gd name="connsiteY2676" fmla="*/ 2950571 h 12192000"/>
              <a:gd name="connsiteX2677" fmla="*/ 6493365 w 6858001"/>
              <a:gd name="connsiteY2677" fmla="*/ 2950571 h 12192000"/>
              <a:gd name="connsiteX2678" fmla="*/ 6493365 w 6858001"/>
              <a:gd name="connsiteY2678" fmla="*/ 3380816 h 12192000"/>
              <a:gd name="connsiteX2679" fmla="*/ 6726893 w 6858001"/>
              <a:gd name="connsiteY2679" fmla="*/ 3380816 h 12192000"/>
              <a:gd name="connsiteX2680" fmla="*/ 6726893 w 6858001"/>
              <a:gd name="connsiteY2680" fmla="*/ 2502786 h 12192000"/>
              <a:gd name="connsiteX2681" fmla="*/ 6493365 w 6858001"/>
              <a:gd name="connsiteY2681" fmla="*/ 2502786 h 12192000"/>
              <a:gd name="connsiteX2682" fmla="*/ 6493365 w 6858001"/>
              <a:gd name="connsiteY2682" fmla="*/ 2933126 h 12192000"/>
              <a:gd name="connsiteX2683" fmla="*/ 6726893 w 6858001"/>
              <a:gd name="connsiteY2683" fmla="*/ 2933126 h 12192000"/>
              <a:gd name="connsiteX2684" fmla="*/ 6726893 w 6858001"/>
              <a:gd name="connsiteY2684" fmla="*/ 2055003 h 12192000"/>
              <a:gd name="connsiteX2685" fmla="*/ 6493365 w 6858001"/>
              <a:gd name="connsiteY2685" fmla="*/ 2055003 h 12192000"/>
              <a:gd name="connsiteX2686" fmla="*/ 6493365 w 6858001"/>
              <a:gd name="connsiteY2686" fmla="*/ 2485342 h 12192000"/>
              <a:gd name="connsiteX2687" fmla="*/ 6726893 w 6858001"/>
              <a:gd name="connsiteY2687" fmla="*/ 2485342 h 12192000"/>
              <a:gd name="connsiteX2688" fmla="*/ 6726893 w 6858001"/>
              <a:gd name="connsiteY2688" fmla="*/ 1607218 h 12192000"/>
              <a:gd name="connsiteX2689" fmla="*/ 6493365 w 6858001"/>
              <a:gd name="connsiteY2689" fmla="*/ 1607218 h 12192000"/>
              <a:gd name="connsiteX2690" fmla="*/ 6493365 w 6858001"/>
              <a:gd name="connsiteY2690" fmla="*/ 2037559 h 12192000"/>
              <a:gd name="connsiteX2691" fmla="*/ 6726893 w 6858001"/>
              <a:gd name="connsiteY2691" fmla="*/ 2037559 h 12192000"/>
              <a:gd name="connsiteX2692" fmla="*/ 6726893 w 6858001"/>
              <a:gd name="connsiteY2692" fmla="*/ 1159435 h 12192000"/>
              <a:gd name="connsiteX2693" fmla="*/ 6493365 w 6858001"/>
              <a:gd name="connsiteY2693" fmla="*/ 1159435 h 12192000"/>
              <a:gd name="connsiteX2694" fmla="*/ 6493365 w 6858001"/>
              <a:gd name="connsiteY2694" fmla="*/ 1589773 h 12192000"/>
              <a:gd name="connsiteX2695" fmla="*/ 6726893 w 6858001"/>
              <a:gd name="connsiteY2695" fmla="*/ 1589773 h 12192000"/>
              <a:gd name="connsiteX2696" fmla="*/ 6726893 w 6858001"/>
              <a:gd name="connsiteY2696" fmla="*/ 711648 h 12192000"/>
              <a:gd name="connsiteX2697" fmla="*/ 6493365 w 6858001"/>
              <a:gd name="connsiteY2697" fmla="*/ 711648 h 12192000"/>
              <a:gd name="connsiteX2698" fmla="*/ 6493365 w 6858001"/>
              <a:gd name="connsiteY2698" fmla="*/ 1141991 h 12192000"/>
              <a:gd name="connsiteX2699" fmla="*/ 6726893 w 6858001"/>
              <a:gd name="connsiteY2699" fmla="*/ 1141991 h 12192000"/>
              <a:gd name="connsiteX2700" fmla="*/ 6726893 w 6858001"/>
              <a:gd name="connsiteY2700" fmla="*/ 263864 h 12192000"/>
              <a:gd name="connsiteX2701" fmla="*/ 6493365 w 6858001"/>
              <a:gd name="connsiteY2701" fmla="*/ 263864 h 12192000"/>
              <a:gd name="connsiteX2702" fmla="*/ 6493365 w 6858001"/>
              <a:gd name="connsiteY2702" fmla="*/ 694204 h 12192000"/>
              <a:gd name="connsiteX2703" fmla="*/ 6726893 w 6858001"/>
              <a:gd name="connsiteY2703" fmla="*/ 694204 h 12192000"/>
              <a:gd name="connsiteX2704" fmla="*/ 6858001 w 6858001"/>
              <a:gd name="connsiteY2704" fmla="*/ 1141991 h 12192000"/>
              <a:gd name="connsiteX2705" fmla="*/ 6858001 w 6858001"/>
              <a:gd name="connsiteY2705" fmla="*/ 1159435 h 12192000"/>
              <a:gd name="connsiteX2706" fmla="*/ 6744765 w 6858001"/>
              <a:gd name="connsiteY2706" fmla="*/ 1159435 h 12192000"/>
              <a:gd name="connsiteX2707" fmla="*/ 6744765 w 6858001"/>
              <a:gd name="connsiteY2707" fmla="*/ 1589773 h 12192000"/>
              <a:gd name="connsiteX2708" fmla="*/ 6858000 w 6858001"/>
              <a:gd name="connsiteY2708" fmla="*/ 1589773 h 12192000"/>
              <a:gd name="connsiteX2709" fmla="*/ 6858000 w 6858001"/>
              <a:gd name="connsiteY2709" fmla="*/ 1607218 h 12192000"/>
              <a:gd name="connsiteX2710" fmla="*/ 6744765 w 6858001"/>
              <a:gd name="connsiteY2710" fmla="*/ 1607218 h 12192000"/>
              <a:gd name="connsiteX2711" fmla="*/ 6744765 w 6858001"/>
              <a:gd name="connsiteY2711" fmla="*/ 2037559 h 12192000"/>
              <a:gd name="connsiteX2712" fmla="*/ 6858001 w 6858001"/>
              <a:gd name="connsiteY2712" fmla="*/ 2037559 h 12192000"/>
              <a:gd name="connsiteX2713" fmla="*/ 6858001 w 6858001"/>
              <a:gd name="connsiteY2713" fmla="*/ 2055003 h 12192000"/>
              <a:gd name="connsiteX2714" fmla="*/ 6744765 w 6858001"/>
              <a:gd name="connsiteY2714" fmla="*/ 2055003 h 12192000"/>
              <a:gd name="connsiteX2715" fmla="*/ 6744765 w 6858001"/>
              <a:gd name="connsiteY2715" fmla="*/ 2485342 h 12192000"/>
              <a:gd name="connsiteX2716" fmla="*/ 6858000 w 6858001"/>
              <a:gd name="connsiteY2716" fmla="*/ 2485342 h 12192000"/>
              <a:gd name="connsiteX2717" fmla="*/ 6858000 w 6858001"/>
              <a:gd name="connsiteY2717" fmla="*/ 2502786 h 12192000"/>
              <a:gd name="connsiteX2718" fmla="*/ 6744765 w 6858001"/>
              <a:gd name="connsiteY2718" fmla="*/ 2502786 h 12192000"/>
              <a:gd name="connsiteX2719" fmla="*/ 6744765 w 6858001"/>
              <a:gd name="connsiteY2719" fmla="*/ 2933126 h 12192000"/>
              <a:gd name="connsiteX2720" fmla="*/ 6858001 w 6858001"/>
              <a:gd name="connsiteY2720" fmla="*/ 2933126 h 12192000"/>
              <a:gd name="connsiteX2721" fmla="*/ 6858001 w 6858001"/>
              <a:gd name="connsiteY2721" fmla="*/ 2950571 h 12192000"/>
              <a:gd name="connsiteX2722" fmla="*/ 6744765 w 6858001"/>
              <a:gd name="connsiteY2722" fmla="*/ 2950571 h 12192000"/>
              <a:gd name="connsiteX2723" fmla="*/ 6744765 w 6858001"/>
              <a:gd name="connsiteY2723" fmla="*/ 3380816 h 12192000"/>
              <a:gd name="connsiteX2724" fmla="*/ 6858000 w 6858001"/>
              <a:gd name="connsiteY2724" fmla="*/ 3380816 h 12192000"/>
              <a:gd name="connsiteX2725" fmla="*/ 6858000 w 6858001"/>
              <a:gd name="connsiteY2725" fmla="*/ 3398261 h 12192000"/>
              <a:gd name="connsiteX2726" fmla="*/ 6744765 w 6858001"/>
              <a:gd name="connsiteY2726" fmla="*/ 3398261 h 12192000"/>
              <a:gd name="connsiteX2727" fmla="*/ 6744765 w 6858001"/>
              <a:gd name="connsiteY2727" fmla="*/ 3828695 h 12192000"/>
              <a:gd name="connsiteX2728" fmla="*/ 6858001 w 6858001"/>
              <a:gd name="connsiteY2728" fmla="*/ 3828695 h 12192000"/>
              <a:gd name="connsiteX2729" fmla="*/ 6858001 w 6858001"/>
              <a:gd name="connsiteY2729" fmla="*/ 3846139 h 12192000"/>
              <a:gd name="connsiteX2730" fmla="*/ 6744765 w 6858001"/>
              <a:gd name="connsiteY2730" fmla="*/ 3846139 h 12192000"/>
              <a:gd name="connsiteX2731" fmla="*/ 6744765 w 6858001"/>
              <a:gd name="connsiteY2731" fmla="*/ 4276477 h 12192000"/>
              <a:gd name="connsiteX2732" fmla="*/ 6858001 w 6858001"/>
              <a:gd name="connsiteY2732" fmla="*/ 4276477 h 12192000"/>
              <a:gd name="connsiteX2733" fmla="*/ 6858001 w 6858001"/>
              <a:gd name="connsiteY2733" fmla="*/ 4293922 h 12192000"/>
              <a:gd name="connsiteX2734" fmla="*/ 6744765 w 6858001"/>
              <a:gd name="connsiteY2734" fmla="*/ 4293922 h 12192000"/>
              <a:gd name="connsiteX2735" fmla="*/ 6744765 w 6858001"/>
              <a:gd name="connsiteY2735" fmla="*/ 4724262 h 12192000"/>
              <a:gd name="connsiteX2736" fmla="*/ 6858001 w 6858001"/>
              <a:gd name="connsiteY2736" fmla="*/ 4724262 h 12192000"/>
              <a:gd name="connsiteX2737" fmla="*/ 6858001 w 6858001"/>
              <a:gd name="connsiteY2737" fmla="*/ 4741707 h 12192000"/>
              <a:gd name="connsiteX2738" fmla="*/ 6744765 w 6858001"/>
              <a:gd name="connsiteY2738" fmla="*/ 4741706 h 12192000"/>
              <a:gd name="connsiteX2739" fmla="*/ 6744765 w 6858001"/>
              <a:gd name="connsiteY2739" fmla="*/ 5172046 h 12192000"/>
              <a:gd name="connsiteX2740" fmla="*/ 6858001 w 6858001"/>
              <a:gd name="connsiteY2740" fmla="*/ 5172047 h 12192000"/>
              <a:gd name="connsiteX2741" fmla="*/ 6858001 w 6858001"/>
              <a:gd name="connsiteY2741" fmla="*/ 5189490 h 12192000"/>
              <a:gd name="connsiteX2742" fmla="*/ 6744765 w 6858001"/>
              <a:gd name="connsiteY2742" fmla="*/ 5189490 h 12192000"/>
              <a:gd name="connsiteX2743" fmla="*/ 6744765 w 6858001"/>
              <a:gd name="connsiteY2743" fmla="*/ 5619830 h 12192000"/>
              <a:gd name="connsiteX2744" fmla="*/ 6858001 w 6858001"/>
              <a:gd name="connsiteY2744" fmla="*/ 5619830 h 12192000"/>
              <a:gd name="connsiteX2745" fmla="*/ 6858001 w 6858001"/>
              <a:gd name="connsiteY2745" fmla="*/ 5637274 h 12192000"/>
              <a:gd name="connsiteX2746" fmla="*/ 6744765 w 6858001"/>
              <a:gd name="connsiteY2746" fmla="*/ 5637274 h 12192000"/>
              <a:gd name="connsiteX2747" fmla="*/ 6744765 w 6858001"/>
              <a:gd name="connsiteY2747" fmla="*/ 6067614 h 12192000"/>
              <a:gd name="connsiteX2748" fmla="*/ 6858001 w 6858001"/>
              <a:gd name="connsiteY2748" fmla="*/ 6067614 h 12192000"/>
              <a:gd name="connsiteX2749" fmla="*/ 6858001 w 6858001"/>
              <a:gd name="connsiteY2749" fmla="*/ 6085058 h 12192000"/>
              <a:gd name="connsiteX2750" fmla="*/ 6744765 w 6858001"/>
              <a:gd name="connsiteY2750" fmla="*/ 6085058 h 12192000"/>
              <a:gd name="connsiteX2751" fmla="*/ 6744765 w 6858001"/>
              <a:gd name="connsiteY2751" fmla="*/ 6515398 h 12192000"/>
              <a:gd name="connsiteX2752" fmla="*/ 6858001 w 6858001"/>
              <a:gd name="connsiteY2752" fmla="*/ 6515398 h 12192000"/>
              <a:gd name="connsiteX2753" fmla="*/ 6858001 w 6858001"/>
              <a:gd name="connsiteY2753" fmla="*/ 6532842 h 12192000"/>
              <a:gd name="connsiteX2754" fmla="*/ 6744765 w 6858001"/>
              <a:gd name="connsiteY2754" fmla="*/ 6532842 h 12192000"/>
              <a:gd name="connsiteX2755" fmla="*/ 6744765 w 6858001"/>
              <a:gd name="connsiteY2755" fmla="*/ 6963182 h 12192000"/>
              <a:gd name="connsiteX2756" fmla="*/ 6858001 w 6858001"/>
              <a:gd name="connsiteY2756" fmla="*/ 6963182 h 12192000"/>
              <a:gd name="connsiteX2757" fmla="*/ 6858001 w 6858001"/>
              <a:gd name="connsiteY2757" fmla="*/ 6980626 h 12192000"/>
              <a:gd name="connsiteX2758" fmla="*/ 6744765 w 6858001"/>
              <a:gd name="connsiteY2758" fmla="*/ 6980626 h 12192000"/>
              <a:gd name="connsiteX2759" fmla="*/ 6744765 w 6858001"/>
              <a:gd name="connsiteY2759" fmla="*/ 7410966 h 12192000"/>
              <a:gd name="connsiteX2760" fmla="*/ 6858001 w 6858001"/>
              <a:gd name="connsiteY2760" fmla="*/ 7410966 h 12192000"/>
              <a:gd name="connsiteX2761" fmla="*/ 6858001 w 6858001"/>
              <a:gd name="connsiteY2761" fmla="*/ 7428410 h 12192000"/>
              <a:gd name="connsiteX2762" fmla="*/ 6744765 w 6858001"/>
              <a:gd name="connsiteY2762" fmla="*/ 7428410 h 12192000"/>
              <a:gd name="connsiteX2763" fmla="*/ 6744765 w 6858001"/>
              <a:gd name="connsiteY2763" fmla="*/ 7858751 h 12192000"/>
              <a:gd name="connsiteX2764" fmla="*/ 6858001 w 6858001"/>
              <a:gd name="connsiteY2764" fmla="*/ 7858751 h 12192000"/>
              <a:gd name="connsiteX2765" fmla="*/ 6858001 w 6858001"/>
              <a:gd name="connsiteY2765" fmla="*/ 7876195 h 12192000"/>
              <a:gd name="connsiteX2766" fmla="*/ 6744765 w 6858001"/>
              <a:gd name="connsiteY2766" fmla="*/ 7876195 h 12192000"/>
              <a:gd name="connsiteX2767" fmla="*/ 6744765 w 6858001"/>
              <a:gd name="connsiteY2767" fmla="*/ 8306535 h 12192000"/>
              <a:gd name="connsiteX2768" fmla="*/ 6858001 w 6858001"/>
              <a:gd name="connsiteY2768" fmla="*/ 8306535 h 12192000"/>
              <a:gd name="connsiteX2769" fmla="*/ 6858001 w 6858001"/>
              <a:gd name="connsiteY2769" fmla="*/ 8323979 h 12192000"/>
              <a:gd name="connsiteX2770" fmla="*/ 6744765 w 6858001"/>
              <a:gd name="connsiteY2770" fmla="*/ 8323979 h 12192000"/>
              <a:gd name="connsiteX2771" fmla="*/ 6744765 w 6858001"/>
              <a:gd name="connsiteY2771" fmla="*/ 8754320 h 12192000"/>
              <a:gd name="connsiteX2772" fmla="*/ 6858001 w 6858001"/>
              <a:gd name="connsiteY2772" fmla="*/ 8754320 h 12192000"/>
              <a:gd name="connsiteX2773" fmla="*/ 6858001 w 6858001"/>
              <a:gd name="connsiteY2773" fmla="*/ 8771764 h 12192000"/>
              <a:gd name="connsiteX2774" fmla="*/ 6744765 w 6858001"/>
              <a:gd name="connsiteY2774" fmla="*/ 8771764 h 12192000"/>
              <a:gd name="connsiteX2775" fmla="*/ 6744765 w 6858001"/>
              <a:gd name="connsiteY2775" fmla="*/ 9202104 h 12192000"/>
              <a:gd name="connsiteX2776" fmla="*/ 6858001 w 6858001"/>
              <a:gd name="connsiteY2776" fmla="*/ 9202104 h 12192000"/>
              <a:gd name="connsiteX2777" fmla="*/ 6858001 w 6858001"/>
              <a:gd name="connsiteY2777" fmla="*/ 9219548 h 12192000"/>
              <a:gd name="connsiteX2778" fmla="*/ 6744765 w 6858001"/>
              <a:gd name="connsiteY2778" fmla="*/ 9219548 h 12192000"/>
              <a:gd name="connsiteX2779" fmla="*/ 6744765 w 6858001"/>
              <a:gd name="connsiteY2779" fmla="*/ 9649888 h 12192000"/>
              <a:gd name="connsiteX2780" fmla="*/ 6858001 w 6858001"/>
              <a:gd name="connsiteY2780" fmla="*/ 9649888 h 12192000"/>
              <a:gd name="connsiteX2781" fmla="*/ 6858001 w 6858001"/>
              <a:gd name="connsiteY2781" fmla="*/ 9667332 h 12192000"/>
              <a:gd name="connsiteX2782" fmla="*/ 6744765 w 6858001"/>
              <a:gd name="connsiteY2782" fmla="*/ 9667332 h 12192000"/>
              <a:gd name="connsiteX2783" fmla="*/ 6744765 w 6858001"/>
              <a:gd name="connsiteY2783" fmla="*/ 10097672 h 12192000"/>
              <a:gd name="connsiteX2784" fmla="*/ 6858001 w 6858001"/>
              <a:gd name="connsiteY2784" fmla="*/ 10097672 h 12192000"/>
              <a:gd name="connsiteX2785" fmla="*/ 6858001 w 6858001"/>
              <a:gd name="connsiteY2785" fmla="*/ 10115116 h 12192000"/>
              <a:gd name="connsiteX2786" fmla="*/ 6744765 w 6858001"/>
              <a:gd name="connsiteY2786" fmla="*/ 10115116 h 12192000"/>
              <a:gd name="connsiteX2787" fmla="*/ 6744765 w 6858001"/>
              <a:gd name="connsiteY2787" fmla="*/ 10545456 h 12192000"/>
              <a:gd name="connsiteX2788" fmla="*/ 6858001 w 6858001"/>
              <a:gd name="connsiteY2788" fmla="*/ 10545456 h 12192000"/>
              <a:gd name="connsiteX2789" fmla="*/ 6858001 w 6858001"/>
              <a:gd name="connsiteY2789" fmla="*/ 10562900 h 12192000"/>
              <a:gd name="connsiteX2790" fmla="*/ 6744765 w 6858001"/>
              <a:gd name="connsiteY2790" fmla="*/ 10562900 h 12192000"/>
              <a:gd name="connsiteX2791" fmla="*/ 6744765 w 6858001"/>
              <a:gd name="connsiteY2791" fmla="*/ 10993240 h 12192000"/>
              <a:gd name="connsiteX2792" fmla="*/ 6858001 w 6858001"/>
              <a:gd name="connsiteY2792" fmla="*/ 10993240 h 12192000"/>
              <a:gd name="connsiteX2793" fmla="*/ 6858001 w 6858001"/>
              <a:gd name="connsiteY2793" fmla="*/ 11010684 h 12192000"/>
              <a:gd name="connsiteX2794" fmla="*/ 6744765 w 6858001"/>
              <a:gd name="connsiteY2794" fmla="*/ 11010684 h 12192000"/>
              <a:gd name="connsiteX2795" fmla="*/ 6744765 w 6858001"/>
              <a:gd name="connsiteY2795" fmla="*/ 11441024 h 12192000"/>
              <a:gd name="connsiteX2796" fmla="*/ 6858001 w 6858001"/>
              <a:gd name="connsiteY2796" fmla="*/ 11441024 h 12192000"/>
              <a:gd name="connsiteX2797" fmla="*/ 6858001 w 6858001"/>
              <a:gd name="connsiteY2797" fmla="*/ 11458468 h 12192000"/>
              <a:gd name="connsiteX2798" fmla="*/ 6744765 w 6858001"/>
              <a:gd name="connsiteY2798" fmla="*/ 11458468 h 12192000"/>
              <a:gd name="connsiteX2799" fmla="*/ 6744765 w 6858001"/>
              <a:gd name="connsiteY2799" fmla="*/ 11888806 h 12192000"/>
              <a:gd name="connsiteX2800" fmla="*/ 6858001 w 6858001"/>
              <a:gd name="connsiteY2800" fmla="*/ 11888806 h 12192000"/>
              <a:gd name="connsiteX2801" fmla="*/ 6858001 w 6858001"/>
              <a:gd name="connsiteY2801" fmla="*/ 11906250 h 12192000"/>
              <a:gd name="connsiteX2802" fmla="*/ 6744765 w 6858001"/>
              <a:gd name="connsiteY2802" fmla="*/ 11906250 h 12192000"/>
              <a:gd name="connsiteX2803" fmla="*/ 6744765 w 6858001"/>
              <a:gd name="connsiteY2803" fmla="*/ 12192000 h 12192000"/>
              <a:gd name="connsiteX2804" fmla="*/ 6726893 w 6858001"/>
              <a:gd name="connsiteY2804" fmla="*/ 12192000 h 12192000"/>
              <a:gd name="connsiteX2805" fmla="*/ 6726893 w 6858001"/>
              <a:gd name="connsiteY2805" fmla="*/ 11906250 h 12192000"/>
              <a:gd name="connsiteX2806" fmla="*/ 6493365 w 6858001"/>
              <a:gd name="connsiteY2806" fmla="*/ 11906250 h 12192000"/>
              <a:gd name="connsiteX2807" fmla="*/ 6493365 w 6858001"/>
              <a:gd name="connsiteY2807" fmla="*/ 12192000 h 12192000"/>
              <a:gd name="connsiteX2808" fmla="*/ 6475493 w 6858001"/>
              <a:gd name="connsiteY2808" fmla="*/ 12192000 h 12192000"/>
              <a:gd name="connsiteX2809" fmla="*/ 6475493 w 6858001"/>
              <a:gd name="connsiteY2809" fmla="*/ 11906250 h 12192000"/>
              <a:gd name="connsiteX2810" fmla="*/ 6241963 w 6858001"/>
              <a:gd name="connsiteY2810" fmla="*/ 11906250 h 12192000"/>
              <a:gd name="connsiteX2811" fmla="*/ 6241963 w 6858001"/>
              <a:gd name="connsiteY2811" fmla="*/ 12192000 h 12192000"/>
              <a:gd name="connsiteX2812" fmla="*/ 6224091 w 6858001"/>
              <a:gd name="connsiteY2812" fmla="*/ 12192000 h 12192000"/>
              <a:gd name="connsiteX2813" fmla="*/ 6224091 w 6858001"/>
              <a:gd name="connsiteY2813" fmla="*/ 11906250 h 12192000"/>
              <a:gd name="connsiteX2814" fmla="*/ 5990565 w 6858001"/>
              <a:gd name="connsiteY2814" fmla="*/ 11906250 h 12192000"/>
              <a:gd name="connsiteX2815" fmla="*/ 5990565 w 6858001"/>
              <a:gd name="connsiteY2815" fmla="*/ 12192000 h 12192000"/>
              <a:gd name="connsiteX2816" fmla="*/ 5972693 w 6858001"/>
              <a:gd name="connsiteY2816" fmla="*/ 12192000 h 12192000"/>
              <a:gd name="connsiteX2817" fmla="*/ 5972693 w 6858001"/>
              <a:gd name="connsiteY2817" fmla="*/ 11906250 h 12192000"/>
              <a:gd name="connsiteX2818" fmla="*/ 5739164 w 6858001"/>
              <a:gd name="connsiteY2818" fmla="*/ 11906250 h 12192000"/>
              <a:gd name="connsiteX2819" fmla="*/ 5739164 w 6858001"/>
              <a:gd name="connsiteY2819" fmla="*/ 12192000 h 12192000"/>
              <a:gd name="connsiteX2820" fmla="*/ 5721291 w 6858001"/>
              <a:gd name="connsiteY2820" fmla="*/ 12192000 h 12192000"/>
              <a:gd name="connsiteX2821" fmla="*/ 5721291 w 6858001"/>
              <a:gd name="connsiteY2821" fmla="*/ 11906250 h 12192000"/>
              <a:gd name="connsiteX2822" fmla="*/ 5487765 w 6858001"/>
              <a:gd name="connsiteY2822" fmla="*/ 11906250 h 12192000"/>
              <a:gd name="connsiteX2823" fmla="*/ 5487765 w 6858001"/>
              <a:gd name="connsiteY2823" fmla="*/ 12192000 h 12192000"/>
              <a:gd name="connsiteX2824" fmla="*/ 5469893 w 6858001"/>
              <a:gd name="connsiteY2824" fmla="*/ 12192000 h 12192000"/>
              <a:gd name="connsiteX2825" fmla="*/ 5469893 w 6858001"/>
              <a:gd name="connsiteY2825" fmla="*/ 11906250 h 12192000"/>
              <a:gd name="connsiteX2826" fmla="*/ 5236363 w 6858001"/>
              <a:gd name="connsiteY2826" fmla="*/ 11906250 h 12192000"/>
              <a:gd name="connsiteX2827" fmla="*/ 5236363 w 6858001"/>
              <a:gd name="connsiteY2827" fmla="*/ 12192000 h 12192000"/>
              <a:gd name="connsiteX2828" fmla="*/ 5218491 w 6858001"/>
              <a:gd name="connsiteY2828" fmla="*/ 12192000 h 12192000"/>
              <a:gd name="connsiteX2829" fmla="*/ 5218491 w 6858001"/>
              <a:gd name="connsiteY2829" fmla="*/ 11906250 h 12192000"/>
              <a:gd name="connsiteX2830" fmla="*/ 4984965 w 6858001"/>
              <a:gd name="connsiteY2830" fmla="*/ 11906250 h 12192000"/>
              <a:gd name="connsiteX2831" fmla="*/ 4984965 w 6858001"/>
              <a:gd name="connsiteY2831" fmla="*/ 12192000 h 12192000"/>
              <a:gd name="connsiteX2832" fmla="*/ 4967093 w 6858001"/>
              <a:gd name="connsiteY2832" fmla="*/ 12192000 h 12192000"/>
              <a:gd name="connsiteX2833" fmla="*/ 4967093 w 6858001"/>
              <a:gd name="connsiteY2833" fmla="*/ 11906250 h 12192000"/>
              <a:gd name="connsiteX2834" fmla="*/ 4733565 w 6858001"/>
              <a:gd name="connsiteY2834" fmla="*/ 11906250 h 12192000"/>
              <a:gd name="connsiteX2835" fmla="*/ 4733565 w 6858001"/>
              <a:gd name="connsiteY2835" fmla="*/ 12192000 h 12192000"/>
              <a:gd name="connsiteX2836" fmla="*/ 4715693 w 6858001"/>
              <a:gd name="connsiteY2836" fmla="*/ 12192000 h 12192000"/>
              <a:gd name="connsiteX2837" fmla="*/ 4715693 w 6858001"/>
              <a:gd name="connsiteY2837" fmla="*/ 11906250 h 12192000"/>
              <a:gd name="connsiteX2838" fmla="*/ 4482164 w 6858001"/>
              <a:gd name="connsiteY2838" fmla="*/ 11906250 h 12192000"/>
              <a:gd name="connsiteX2839" fmla="*/ 4482164 w 6858001"/>
              <a:gd name="connsiteY2839" fmla="*/ 12192000 h 12192000"/>
              <a:gd name="connsiteX2840" fmla="*/ 4464293 w 6858001"/>
              <a:gd name="connsiteY2840" fmla="*/ 12192000 h 12192000"/>
              <a:gd name="connsiteX2841" fmla="*/ 4464293 w 6858001"/>
              <a:gd name="connsiteY2841" fmla="*/ 11906250 h 12192000"/>
              <a:gd name="connsiteX2842" fmla="*/ 4230764 w 6858001"/>
              <a:gd name="connsiteY2842" fmla="*/ 11906250 h 12192000"/>
              <a:gd name="connsiteX2843" fmla="*/ 4230764 w 6858001"/>
              <a:gd name="connsiteY2843" fmla="*/ 12192000 h 12192000"/>
              <a:gd name="connsiteX2844" fmla="*/ 4212892 w 6858001"/>
              <a:gd name="connsiteY2844" fmla="*/ 12192000 h 12192000"/>
              <a:gd name="connsiteX2845" fmla="*/ 4212892 w 6858001"/>
              <a:gd name="connsiteY2845" fmla="*/ 11906250 h 12192000"/>
              <a:gd name="connsiteX2846" fmla="*/ 3979365 w 6858001"/>
              <a:gd name="connsiteY2846" fmla="*/ 11906250 h 12192000"/>
              <a:gd name="connsiteX2847" fmla="*/ 3979365 w 6858001"/>
              <a:gd name="connsiteY2847" fmla="*/ 12192000 h 12192000"/>
              <a:gd name="connsiteX2848" fmla="*/ 3961492 w 6858001"/>
              <a:gd name="connsiteY2848" fmla="*/ 12192000 h 12192000"/>
              <a:gd name="connsiteX2849" fmla="*/ 3961492 w 6858001"/>
              <a:gd name="connsiteY2849" fmla="*/ 11906250 h 12192000"/>
              <a:gd name="connsiteX2850" fmla="*/ 3727965 w 6858001"/>
              <a:gd name="connsiteY2850" fmla="*/ 11906250 h 12192000"/>
              <a:gd name="connsiteX2851" fmla="*/ 3727965 w 6858001"/>
              <a:gd name="connsiteY2851" fmla="*/ 12192000 h 12192000"/>
              <a:gd name="connsiteX2852" fmla="*/ 3710093 w 6858001"/>
              <a:gd name="connsiteY2852" fmla="*/ 12192000 h 12192000"/>
              <a:gd name="connsiteX2853" fmla="*/ 3710093 w 6858001"/>
              <a:gd name="connsiteY2853" fmla="*/ 11906250 h 12192000"/>
              <a:gd name="connsiteX2854" fmla="*/ 3476565 w 6858001"/>
              <a:gd name="connsiteY2854" fmla="*/ 11906250 h 12192000"/>
              <a:gd name="connsiteX2855" fmla="*/ 3476565 w 6858001"/>
              <a:gd name="connsiteY2855" fmla="*/ 12192000 h 12192000"/>
              <a:gd name="connsiteX2856" fmla="*/ 3458693 w 6858001"/>
              <a:gd name="connsiteY2856" fmla="*/ 12192000 h 12192000"/>
              <a:gd name="connsiteX2857" fmla="*/ 3458693 w 6858001"/>
              <a:gd name="connsiteY2857" fmla="*/ 11906250 h 12192000"/>
              <a:gd name="connsiteX2858" fmla="*/ 3225165 w 6858001"/>
              <a:gd name="connsiteY2858" fmla="*/ 11906250 h 12192000"/>
              <a:gd name="connsiteX2859" fmla="*/ 3225165 w 6858001"/>
              <a:gd name="connsiteY2859" fmla="*/ 12192000 h 12192000"/>
              <a:gd name="connsiteX2860" fmla="*/ 3207293 w 6858001"/>
              <a:gd name="connsiteY2860" fmla="*/ 12192000 h 12192000"/>
              <a:gd name="connsiteX2861" fmla="*/ 3207293 w 6858001"/>
              <a:gd name="connsiteY2861" fmla="*/ 11906250 h 12192000"/>
              <a:gd name="connsiteX2862" fmla="*/ 2973765 w 6858001"/>
              <a:gd name="connsiteY2862" fmla="*/ 11906250 h 12192000"/>
              <a:gd name="connsiteX2863" fmla="*/ 2973765 w 6858001"/>
              <a:gd name="connsiteY2863" fmla="*/ 12192000 h 12192000"/>
              <a:gd name="connsiteX2864" fmla="*/ 2955893 w 6858001"/>
              <a:gd name="connsiteY2864" fmla="*/ 12192000 h 12192000"/>
              <a:gd name="connsiteX2865" fmla="*/ 2955893 w 6858001"/>
              <a:gd name="connsiteY2865" fmla="*/ 11906250 h 12192000"/>
              <a:gd name="connsiteX2866" fmla="*/ 2722365 w 6858001"/>
              <a:gd name="connsiteY2866" fmla="*/ 11906250 h 12192000"/>
              <a:gd name="connsiteX2867" fmla="*/ 2722365 w 6858001"/>
              <a:gd name="connsiteY2867" fmla="*/ 12192000 h 12192000"/>
              <a:gd name="connsiteX2868" fmla="*/ 2704493 w 6858001"/>
              <a:gd name="connsiteY2868" fmla="*/ 12192000 h 12192000"/>
              <a:gd name="connsiteX2869" fmla="*/ 2704493 w 6858001"/>
              <a:gd name="connsiteY2869" fmla="*/ 11906250 h 12192000"/>
              <a:gd name="connsiteX2870" fmla="*/ 2470965 w 6858001"/>
              <a:gd name="connsiteY2870" fmla="*/ 11906250 h 12192000"/>
              <a:gd name="connsiteX2871" fmla="*/ 2470965 w 6858001"/>
              <a:gd name="connsiteY2871" fmla="*/ 12192000 h 12192000"/>
              <a:gd name="connsiteX2872" fmla="*/ 2453093 w 6858001"/>
              <a:gd name="connsiteY2872" fmla="*/ 12192000 h 12192000"/>
              <a:gd name="connsiteX2873" fmla="*/ 2453093 w 6858001"/>
              <a:gd name="connsiteY2873" fmla="*/ 11906250 h 12192000"/>
              <a:gd name="connsiteX2874" fmla="*/ 2219565 w 6858001"/>
              <a:gd name="connsiteY2874" fmla="*/ 11906250 h 12192000"/>
              <a:gd name="connsiteX2875" fmla="*/ 2219565 w 6858001"/>
              <a:gd name="connsiteY2875" fmla="*/ 12192000 h 12192000"/>
              <a:gd name="connsiteX2876" fmla="*/ 2201693 w 6858001"/>
              <a:gd name="connsiteY2876" fmla="*/ 12192000 h 12192000"/>
              <a:gd name="connsiteX2877" fmla="*/ 2201693 w 6858001"/>
              <a:gd name="connsiteY2877" fmla="*/ 11906250 h 12192000"/>
              <a:gd name="connsiteX2878" fmla="*/ 1968165 w 6858001"/>
              <a:gd name="connsiteY2878" fmla="*/ 11906250 h 12192000"/>
              <a:gd name="connsiteX2879" fmla="*/ 1968165 w 6858001"/>
              <a:gd name="connsiteY2879" fmla="*/ 12192000 h 12192000"/>
              <a:gd name="connsiteX2880" fmla="*/ 1950293 w 6858001"/>
              <a:gd name="connsiteY2880" fmla="*/ 12192000 h 12192000"/>
              <a:gd name="connsiteX2881" fmla="*/ 1950293 w 6858001"/>
              <a:gd name="connsiteY2881" fmla="*/ 11906250 h 12192000"/>
              <a:gd name="connsiteX2882" fmla="*/ 1716765 w 6858001"/>
              <a:gd name="connsiteY2882" fmla="*/ 11906249 h 12192000"/>
              <a:gd name="connsiteX2883" fmla="*/ 1716765 w 6858001"/>
              <a:gd name="connsiteY2883" fmla="*/ 12191999 h 12192000"/>
              <a:gd name="connsiteX2884" fmla="*/ 1698893 w 6858001"/>
              <a:gd name="connsiteY2884" fmla="*/ 12191999 h 12192000"/>
              <a:gd name="connsiteX2885" fmla="*/ 1698893 w 6858001"/>
              <a:gd name="connsiteY2885" fmla="*/ 11906249 h 12192000"/>
              <a:gd name="connsiteX2886" fmla="*/ 1465365 w 6858001"/>
              <a:gd name="connsiteY2886" fmla="*/ 11906249 h 12192000"/>
              <a:gd name="connsiteX2887" fmla="*/ 1465365 w 6858001"/>
              <a:gd name="connsiteY2887" fmla="*/ 12191999 h 12192000"/>
              <a:gd name="connsiteX2888" fmla="*/ 1447493 w 6858001"/>
              <a:gd name="connsiteY2888" fmla="*/ 12191999 h 12192000"/>
              <a:gd name="connsiteX2889" fmla="*/ 1447493 w 6858001"/>
              <a:gd name="connsiteY2889" fmla="*/ 11906249 h 12192000"/>
              <a:gd name="connsiteX2890" fmla="*/ 1213965 w 6858001"/>
              <a:gd name="connsiteY2890" fmla="*/ 11906249 h 12192000"/>
              <a:gd name="connsiteX2891" fmla="*/ 1213965 w 6858001"/>
              <a:gd name="connsiteY2891" fmla="*/ 12191999 h 12192000"/>
              <a:gd name="connsiteX2892" fmla="*/ 1196093 w 6858001"/>
              <a:gd name="connsiteY2892" fmla="*/ 12191999 h 12192000"/>
              <a:gd name="connsiteX2893" fmla="*/ 1196093 w 6858001"/>
              <a:gd name="connsiteY2893" fmla="*/ 11906249 h 12192000"/>
              <a:gd name="connsiteX2894" fmla="*/ 962565 w 6858001"/>
              <a:gd name="connsiteY2894" fmla="*/ 11906249 h 12192000"/>
              <a:gd name="connsiteX2895" fmla="*/ 962565 w 6858001"/>
              <a:gd name="connsiteY2895" fmla="*/ 12191999 h 12192000"/>
              <a:gd name="connsiteX2896" fmla="*/ 944693 w 6858001"/>
              <a:gd name="connsiteY2896" fmla="*/ 12191999 h 12192000"/>
              <a:gd name="connsiteX2897" fmla="*/ 944693 w 6858001"/>
              <a:gd name="connsiteY2897" fmla="*/ 11906249 h 12192000"/>
              <a:gd name="connsiteX2898" fmla="*/ 711165 w 6858001"/>
              <a:gd name="connsiteY2898" fmla="*/ 11906249 h 12192000"/>
              <a:gd name="connsiteX2899" fmla="*/ 711165 w 6858001"/>
              <a:gd name="connsiteY2899" fmla="*/ 12191999 h 12192000"/>
              <a:gd name="connsiteX2900" fmla="*/ 693293 w 6858001"/>
              <a:gd name="connsiteY2900" fmla="*/ 12191999 h 12192000"/>
              <a:gd name="connsiteX2901" fmla="*/ 693293 w 6858001"/>
              <a:gd name="connsiteY2901" fmla="*/ 11906249 h 12192000"/>
              <a:gd name="connsiteX2902" fmla="*/ 459765 w 6858001"/>
              <a:gd name="connsiteY2902" fmla="*/ 11906249 h 12192000"/>
              <a:gd name="connsiteX2903" fmla="*/ 459765 w 6858001"/>
              <a:gd name="connsiteY2903" fmla="*/ 12191999 h 12192000"/>
              <a:gd name="connsiteX2904" fmla="*/ 441893 w 6858001"/>
              <a:gd name="connsiteY2904" fmla="*/ 12191999 h 12192000"/>
              <a:gd name="connsiteX2905" fmla="*/ 441893 w 6858001"/>
              <a:gd name="connsiteY2905" fmla="*/ 11906249 h 12192000"/>
              <a:gd name="connsiteX2906" fmla="*/ 208354 w 6858001"/>
              <a:gd name="connsiteY2906" fmla="*/ 11906249 h 12192000"/>
              <a:gd name="connsiteX2907" fmla="*/ 208354 w 6858001"/>
              <a:gd name="connsiteY2907" fmla="*/ 12191999 h 12192000"/>
              <a:gd name="connsiteX2908" fmla="*/ 190482 w 6858001"/>
              <a:gd name="connsiteY2908" fmla="*/ 12191999 h 12192000"/>
              <a:gd name="connsiteX2909" fmla="*/ 190482 w 6858001"/>
              <a:gd name="connsiteY2909" fmla="*/ 11906249 h 12192000"/>
              <a:gd name="connsiteX2910" fmla="*/ 1 w 6858001"/>
              <a:gd name="connsiteY2910" fmla="*/ 11906249 h 12192000"/>
              <a:gd name="connsiteX2911" fmla="*/ 1 w 6858001"/>
              <a:gd name="connsiteY2911" fmla="*/ 11888805 h 12192000"/>
              <a:gd name="connsiteX2912" fmla="*/ 190482 w 6858001"/>
              <a:gd name="connsiteY2912" fmla="*/ 11888805 h 12192000"/>
              <a:gd name="connsiteX2913" fmla="*/ 190482 w 6858001"/>
              <a:gd name="connsiteY2913" fmla="*/ 11458467 h 12192000"/>
              <a:gd name="connsiteX2914" fmla="*/ 1 w 6858001"/>
              <a:gd name="connsiteY2914" fmla="*/ 11458467 h 12192000"/>
              <a:gd name="connsiteX2915" fmla="*/ 1 w 6858001"/>
              <a:gd name="connsiteY2915" fmla="*/ 11441023 h 12192000"/>
              <a:gd name="connsiteX2916" fmla="*/ 190482 w 6858001"/>
              <a:gd name="connsiteY2916" fmla="*/ 11441023 h 12192000"/>
              <a:gd name="connsiteX2917" fmla="*/ 190482 w 6858001"/>
              <a:gd name="connsiteY2917" fmla="*/ 11010681 h 12192000"/>
              <a:gd name="connsiteX2918" fmla="*/ 1 w 6858001"/>
              <a:gd name="connsiteY2918" fmla="*/ 11010681 h 12192000"/>
              <a:gd name="connsiteX2919" fmla="*/ 1 w 6858001"/>
              <a:gd name="connsiteY2919" fmla="*/ 10993237 h 12192000"/>
              <a:gd name="connsiteX2920" fmla="*/ 190482 w 6858001"/>
              <a:gd name="connsiteY2920" fmla="*/ 10993237 h 12192000"/>
              <a:gd name="connsiteX2921" fmla="*/ 190482 w 6858001"/>
              <a:gd name="connsiteY2921" fmla="*/ 10562897 h 12192000"/>
              <a:gd name="connsiteX2922" fmla="*/ 1 w 6858001"/>
              <a:gd name="connsiteY2922" fmla="*/ 10562897 h 12192000"/>
              <a:gd name="connsiteX2923" fmla="*/ 1 w 6858001"/>
              <a:gd name="connsiteY2923" fmla="*/ 10545453 h 12192000"/>
              <a:gd name="connsiteX2924" fmla="*/ 190482 w 6858001"/>
              <a:gd name="connsiteY2924" fmla="*/ 10545453 h 12192000"/>
              <a:gd name="connsiteX2925" fmla="*/ 190482 w 6858001"/>
              <a:gd name="connsiteY2925" fmla="*/ 10115113 h 12192000"/>
              <a:gd name="connsiteX2926" fmla="*/ 1 w 6858001"/>
              <a:gd name="connsiteY2926" fmla="*/ 10115113 h 12192000"/>
              <a:gd name="connsiteX2927" fmla="*/ 1 w 6858001"/>
              <a:gd name="connsiteY2927" fmla="*/ 10097669 h 12192000"/>
              <a:gd name="connsiteX2928" fmla="*/ 190482 w 6858001"/>
              <a:gd name="connsiteY2928" fmla="*/ 10097669 h 12192000"/>
              <a:gd name="connsiteX2929" fmla="*/ 190482 w 6858001"/>
              <a:gd name="connsiteY2929" fmla="*/ 9667329 h 12192000"/>
              <a:gd name="connsiteX2930" fmla="*/ 1 w 6858001"/>
              <a:gd name="connsiteY2930" fmla="*/ 9667329 h 12192000"/>
              <a:gd name="connsiteX2931" fmla="*/ 1 w 6858001"/>
              <a:gd name="connsiteY2931" fmla="*/ 9649885 h 12192000"/>
              <a:gd name="connsiteX2932" fmla="*/ 190482 w 6858001"/>
              <a:gd name="connsiteY2932" fmla="*/ 9649885 h 12192000"/>
              <a:gd name="connsiteX2933" fmla="*/ 190482 w 6858001"/>
              <a:gd name="connsiteY2933" fmla="*/ 9219545 h 12192000"/>
              <a:gd name="connsiteX2934" fmla="*/ 1 w 6858001"/>
              <a:gd name="connsiteY2934" fmla="*/ 9219545 h 12192000"/>
              <a:gd name="connsiteX2935" fmla="*/ 1 w 6858001"/>
              <a:gd name="connsiteY2935" fmla="*/ 9202101 h 12192000"/>
              <a:gd name="connsiteX2936" fmla="*/ 190482 w 6858001"/>
              <a:gd name="connsiteY2936" fmla="*/ 9202101 h 12192000"/>
              <a:gd name="connsiteX2937" fmla="*/ 190482 w 6858001"/>
              <a:gd name="connsiteY2937" fmla="*/ 8771761 h 12192000"/>
              <a:gd name="connsiteX2938" fmla="*/ 1 w 6858001"/>
              <a:gd name="connsiteY2938" fmla="*/ 8771761 h 12192000"/>
              <a:gd name="connsiteX2939" fmla="*/ 1 w 6858001"/>
              <a:gd name="connsiteY2939" fmla="*/ 8754317 h 12192000"/>
              <a:gd name="connsiteX2940" fmla="*/ 190482 w 6858001"/>
              <a:gd name="connsiteY2940" fmla="*/ 8754317 h 12192000"/>
              <a:gd name="connsiteX2941" fmla="*/ 190482 w 6858001"/>
              <a:gd name="connsiteY2941" fmla="*/ 8323978 h 12192000"/>
              <a:gd name="connsiteX2942" fmla="*/ 1 w 6858001"/>
              <a:gd name="connsiteY2942" fmla="*/ 8323978 h 12192000"/>
              <a:gd name="connsiteX2943" fmla="*/ 1 w 6858001"/>
              <a:gd name="connsiteY2943" fmla="*/ 8306534 h 12192000"/>
              <a:gd name="connsiteX2944" fmla="*/ 190482 w 6858001"/>
              <a:gd name="connsiteY2944" fmla="*/ 8306534 h 12192000"/>
              <a:gd name="connsiteX2945" fmla="*/ 190482 w 6858001"/>
              <a:gd name="connsiteY2945" fmla="*/ 7876194 h 12192000"/>
              <a:gd name="connsiteX2946" fmla="*/ 1 w 6858001"/>
              <a:gd name="connsiteY2946" fmla="*/ 7876194 h 12192000"/>
              <a:gd name="connsiteX2947" fmla="*/ 1 w 6858001"/>
              <a:gd name="connsiteY2947" fmla="*/ 7858750 h 12192000"/>
              <a:gd name="connsiteX2948" fmla="*/ 190482 w 6858001"/>
              <a:gd name="connsiteY2948" fmla="*/ 7858750 h 12192000"/>
              <a:gd name="connsiteX2949" fmla="*/ 190483 w 6858001"/>
              <a:gd name="connsiteY2949" fmla="*/ 7428409 h 12192000"/>
              <a:gd name="connsiteX2950" fmla="*/ 2 w 6858001"/>
              <a:gd name="connsiteY2950" fmla="*/ 7428409 h 12192000"/>
              <a:gd name="connsiteX2951" fmla="*/ 2 w 6858001"/>
              <a:gd name="connsiteY2951" fmla="*/ 7410965 h 12192000"/>
              <a:gd name="connsiteX2952" fmla="*/ 190483 w 6858001"/>
              <a:gd name="connsiteY2952" fmla="*/ 7410965 h 12192000"/>
              <a:gd name="connsiteX2953" fmla="*/ 190483 w 6858001"/>
              <a:gd name="connsiteY2953" fmla="*/ 6980625 h 12192000"/>
              <a:gd name="connsiteX2954" fmla="*/ 2 w 6858001"/>
              <a:gd name="connsiteY2954" fmla="*/ 6980625 h 12192000"/>
              <a:gd name="connsiteX2955" fmla="*/ 2 w 6858001"/>
              <a:gd name="connsiteY2955" fmla="*/ 6963181 h 12192000"/>
              <a:gd name="connsiteX2956" fmla="*/ 190483 w 6858001"/>
              <a:gd name="connsiteY2956" fmla="*/ 6963181 h 12192000"/>
              <a:gd name="connsiteX2957" fmla="*/ 190483 w 6858001"/>
              <a:gd name="connsiteY2957" fmla="*/ 6532841 h 12192000"/>
              <a:gd name="connsiteX2958" fmla="*/ 2 w 6858001"/>
              <a:gd name="connsiteY2958" fmla="*/ 6532841 h 12192000"/>
              <a:gd name="connsiteX2959" fmla="*/ 2 w 6858001"/>
              <a:gd name="connsiteY2959" fmla="*/ 6515397 h 12192000"/>
              <a:gd name="connsiteX2960" fmla="*/ 190483 w 6858001"/>
              <a:gd name="connsiteY2960" fmla="*/ 6515397 h 12192000"/>
              <a:gd name="connsiteX2961" fmla="*/ 190483 w 6858001"/>
              <a:gd name="connsiteY2961" fmla="*/ 6085057 h 12192000"/>
              <a:gd name="connsiteX2962" fmla="*/ 2 w 6858001"/>
              <a:gd name="connsiteY2962" fmla="*/ 6085057 h 12192000"/>
              <a:gd name="connsiteX2963" fmla="*/ 2 w 6858001"/>
              <a:gd name="connsiteY2963" fmla="*/ 6067613 h 12192000"/>
              <a:gd name="connsiteX2964" fmla="*/ 190483 w 6858001"/>
              <a:gd name="connsiteY2964" fmla="*/ 6067613 h 12192000"/>
              <a:gd name="connsiteX2965" fmla="*/ 190483 w 6858001"/>
              <a:gd name="connsiteY2965" fmla="*/ 5637273 h 12192000"/>
              <a:gd name="connsiteX2966" fmla="*/ 2 w 6858001"/>
              <a:gd name="connsiteY2966" fmla="*/ 5637273 h 12192000"/>
              <a:gd name="connsiteX2967" fmla="*/ 2 w 6858001"/>
              <a:gd name="connsiteY2967" fmla="*/ 5619829 h 12192000"/>
              <a:gd name="connsiteX2968" fmla="*/ 190483 w 6858001"/>
              <a:gd name="connsiteY2968" fmla="*/ 5619829 h 12192000"/>
              <a:gd name="connsiteX2969" fmla="*/ 190483 w 6858001"/>
              <a:gd name="connsiteY2969" fmla="*/ 5189489 h 12192000"/>
              <a:gd name="connsiteX2970" fmla="*/ 2 w 6858001"/>
              <a:gd name="connsiteY2970" fmla="*/ 5189489 h 12192000"/>
              <a:gd name="connsiteX2971" fmla="*/ 2 w 6858001"/>
              <a:gd name="connsiteY2971" fmla="*/ 5172045 h 12192000"/>
              <a:gd name="connsiteX2972" fmla="*/ 190483 w 6858001"/>
              <a:gd name="connsiteY2972" fmla="*/ 5172045 h 12192000"/>
              <a:gd name="connsiteX2973" fmla="*/ 190483 w 6858001"/>
              <a:gd name="connsiteY2973" fmla="*/ 4741705 h 12192000"/>
              <a:gd name="connsiteX2974" fmla="*/ 2 w 6858001"/>
              <a:gd name="connsiteY2974" fmla="*/ 4741705 h 12192000"/>
              <a:gd name="connsiteX2975" fmla="*/ 2 w 6858001"/>
              <a:gd name="connsiteY2975" fmla="*/ 4724261 h 12192000"/>
              <a:gd name="connsiteX2976" fmla="*/ 190483 w 6858001"/>
              <a:gd name="connsiteY2976" fmla="*/ 4724261 h 12192000"/>
              <a:gd name="connsiteX2977" fmla="*/ 190483 w 6858001"/>
              <a:gd name="connsiteY2977" fmla="*/ 4293920 h 12192000"/>
              <a:gd name="connsiteX2978" fmla="*/ 2 w 6858001"/>
              <a:gd name="connsiteY2978" fmla="*/ 4293920 h 12192000"/>
              <a:gd name="connsiteX2979" fmla="*/ 2 w 6858001"/>
              <a:gd name="connsiteY2979" fmla="*/ 4276476 h 12192000"/>
              <a:gd name="connsiteX2980" fmla="*/ 190483 w 6858001"/>
              <a:gd name="connsiteY2980" fmla="*/ 4276476 h 12192000"/>
              <a:gd name="connsiteX2981" fmla="*/ 190483 w 6858001"/>
              <a:gd name="connsiteY2981" fmla="*/ 3846138 h 12192000"/>
              <a:gd name="connsiteX2982" fmla="*/ 2 w 6858001"/>
              <a:gd name="connsiteY2982" fmla="*/ 3846138 h 12192000"/>
              <a:gd name="connsiteX2983" fmla="*/ 2 w 6858001"/>
              <a:gd name="connsiteY2983" fmla="*/ 3828694 h 12192000"/>
              <a:gd name="connsiteX2984" fmla="*/ 190483 w 6858001"/>
              <a:gd name="connsiteY2984" fmla="*/ 3828694 h 12192000"/>
              <a:gd name="connsiteX2985" fmla="*/ 190483 w 6858001"/>
              <a:gd name="connsiteY2985" fmla="*/ 3398261 h 12192000"/>
              <a:gd name="connsiteX2986" fmla="*/ 0 w 6858001"/>
              <a:gd name="connsiteY2986" fmla="*/ 3398261 h 12192000"/>
              <a:gd name="connsiteX2987" fmla="*/ 0 w 6858001"/>
              <a:gd name="connsiteY2987" fmla="*/ 3380816 h 12192000"/>
              <a:gd name="connsiteX2988" fmla="*/ 190483 w 6858001"/>
              <a:gd name="connsiteY2988" fmla="*/ 3380816 h 12192000"/>
              <a:gd name="connsiteX2989" fmla="*/ 190483 w 6858001"/>
              <a:gd name="connsiteY2989" fmla="*/ 2950570 h 12192000"/>
              <a:gd name="connsiteX2990" fmla="*/ 2 w 6858001"/>
              <a:gd name="connsiteY2990" fmla="*/ 2950570 h 12192000"/>
              <a:gd name="connsiteX2991" fmla="*/ 2 w 6858001"/>
              <a:gd name="connsiteY2991" fmla="*/ 2933126 h 12192000"/>
              <a:gd name="connsiteX2992" fmla="*/ 190483 w 6858001"/>
              <a:gd name="connsiteY2992" fmla="*/ 2933126 h 12192000"/>
              <a:gd name="connsiteX2993" fmla="*/ 190483 w 6858001"/>
              <a:gd name="connsiteY2993" fmla="*/ 2502785 h 12192000"/>
              <a:gd name="connsiteX2994" fmla="*/ 0 w 6858001"/>
              <a:gd name="connsiteY2994" fmla="*/ 2502785 h 12192000"/>
              <a:gd name="connsiteX2995" fmla="*/ 0 w 6858001"/>
              <a:gd name="connsiteY2995" fmla="*/ 2485341 h 12192000"/>
              <a:gd name="connsiteX2996" fmla="*/ 190483 w 6858001"/>
              <a:gd name="connsiteY2996" fmla="*/ 2485341 h 12192000"/>
              <a:gd name="connsiteX2997" fmla="*/ 190483 w 6858001"/>
              <a:gd name="connsiteY2997" fmla="*/ 2055003 h 12192000"/>
              <a:gd name="connsiteX2998" fmla="*/ 2 w 6858001"/>
              <a:gd name="connsiteY2998" fmla="*/ 2055003 h 12192000"/>
              <a:gd name="connsiteX2999" fmla="*/ 2 w 6858001"/>
              <a:gd name="connsiteY2999" fmla="*/ 2037559 h 12192000"/>
              <a:gd name="connsiteX3000" fmla="*/ 190483 w 6858001"/>
              <a:gd name="connsiteY3000" fmla="*/ 2037559 h 12192000"/>
              <a:gd name="connsiteX3001" fmla="*/ 190483 w 6858001"/>
              <a:gd name="connsiteY3001" fmla="*/ 1607217 h 12192000"/>
              <a:gd name="connsiteX3002" fmla="*/ 0 w 6858001"/>
              <a:gd name="connsiteY3002" fmla="*/ 1607217 h 12192000"/>
              <a:gd name="connsiteX3003" fmla="*/ 0 w 6858001"/>
              <a:gd name="connsiteY3003" fmla="*/ 1589773 h 12192000"/>
              <a:gd name="connsiteX3004" fmla="*/ 190483 w 6858001"/>
              <a:gd name="connsiteY3004" fmla="*/ 1589773 h 12192000"/>
              <a:gd name="connsiteX3005" fmla="*/ 190483 w 6858001"/>
              <a:gd name="connsiteY3005" fmla="*/ 1159435 h 12192000"/>
              <a:gd name="connsiteX3006" fmla="*/ 2 w 6858001"/>
              <a:gd name="connsiteY3006" fmla="*/ 1159435 h 12192000"/>
              <a:gd name="connsiteX3007" fmla="*/ 2 w 6858001"/>
              <a:gd name="connsiteY3007" fmla="*/ 1141991 h 12192000"/>
              <a:gd name="connsiteX3008" fmla="*/ 190483 w 6858001"/>
              <a:gd name="connsiteY3008" fmla="*/ 1141991 h 12192000"/>
              <a:gd name="connsiteX3009" fmla="*/ 190483 w 6858001"/>
              <a:gd name="connsiteY3009" fmla="*/ 711648 h 12192000"/>
              <a:gd name="connsiteX3010" fmla="*/ 1 w 6858001"/>
              <a:gd name="connsiteY3010" fmla="*/ 711648 h 12192000"/>
              <a:gd name="connsiteX3011" fmla="*/ 1 w 6858001"/>
              <a:gd name="connsiteY3011" fmla="*/ 694204 h 12192000"/>
              <a:gd name="connsiteX3012" fmla="*/ 190483 w 6858001"/>
              <a:gd name="connsiteY3012" fmla="*/ 694204 h 12192000"/>
              <a:gd name="connsiteX3013" fmla="*/ 190483 w 6858001"/>
              <a:gd name="connsiteY3013" fmla="*/ 263864 h 12192000"/>
              <a:gd name="connsiteX3014" fmla="*/ 1 w 6858001"/>
              <a:gd name="connsiteY3014" fmla="*/ 263864 h 12192000"/>
              <a:gd name="connsiteX3015" fmla="*/ 1 w 6858001"/>
              <a:gd name="connsiteY3015" fmla="*/ 246420 h 12192000"/>
              <a:gd name="connsiteX3016" fmla="*/ 190483 w 6858001"/>
              <a:gd name="connsiteY3016" fmla="*/ 246420 h 12192000"/>
              <a:gd name="connsiteX3017" fmla="*/ 190483 w 6858001"/>
              <a:gd name="connsiteY3017" fmla="*/ 1 h 12192000"/>
              <a:gd name="connsiteX3018" fmla="*/ 208355 w 6858001"/>
              <a:gd name="connsiteY3018" fmla="*/ 1 h 12192000"/>
              <a:gd name="connsiteX3019" fmla="*/ 208355 w 6858001"/>
              <a:gd name="connsiteY3019" fmla="*/ 246420 h 12192000"/>
              <a:gd name="connsiteX3020" fmla="*/ 441894 w 6858001"/>
              <a:gd name="connsiteY3020" fmla="*/ 246420 h 12192000"/>
              <a:gd name="connsiteX3021" fmla="*/ 441894 w 6858001"/>
              <a:gd name="connsiteY3021" fmla="*/ 1 h 12192000"/>
              <a:gd name="connsiteX3022" fmla="*/ 459766 w 6858001"/>
              <a:gd name="connsiteY3022" fmla="*/ 1 h 12192000"/>
              <a:gd name="connsiteX3023" fmla="*/ 459766 w 6858001"/>
              <a:gd name="connsiteY3023" fmla="*/ 246420 h 12192000"/>
              <a:gd name="connsiteX3024" fmla="*/ 693294 w 6858001"/>
              <a:gd name="connsiteY3024" fmla="*/ 246420 h 12192000"/>
              <a:gd name="connsiteX3025" fmla="*/ 693294 w 6858001"/>
              <a:gd name="connsiteY3025" fmla="*/ 1 h 12192000"/>
              <a:gd name="connsiteX3026" fmla="*/ 711166 w 6858001"/>
              <a:gd name="connsiteY3026" fmla="*/ 1 h 12192000"/>
              <a:gd name="connsiteX3027" fmla="*/ 711166 w 6858001"/>
              <a:gd name="connsiteY3027" fmla="*/ 246420 h 12192000"/>
              <a:gd name="connsiteX3028" fmla="*/ 944694 w 6858001"/>
              <a:gd name="connsiteY3028" fmla="*/ 246420 h 12192000"/>
              <a:gd name="connsiteX3029" fmla="*/ 944694 w 6858001"/>
              <a:gd name="connsiteY3029" fmla="*/ 2 h 12192000"/>
              <a:gd name="connsiteX3030" fmla="*/ 962566 w 6858001"/>
              <a:gd name="connsiteY3030" fmla="*/ 2 h 12192000"/>
              <a:gd name="connsiteX3031" fmla="*/ 962566 w 6858001"/>
              <a:gd name="connsiteY3031" fmla="*/ 246420 h 12192000"/>
              <a:gd name="connsiteX3032" fmla="*/ 1196094 w 6858001"/>
              <a:gd name="connsiteY3032" fmla="*/ 246420 h 12192000"/>
              <a:gd name="connsiteX3033" fmla="*/ 1196094 w 6858001"/>
              <a:gd name="connsiteY3033" fmla="*/ 2 h 12192000"/>
              <a:gd name="connsiteX3034" fmla="*/ 1213966 w 6858001"/>
              <a:gd name="connsiteY3034" fmla="*/ 2 h 12192000"/>
              <a:gd name="connsiteX3035" fmla="*/ 1213966 w 6858001"/>
              <a:gd name="connsiteY3035" fmla="*/ 246420 h 12192000"/>
              <a:gd name="connsiteX3036" fmla="*/ 1447494 w 6858001"/>
              <a:gd name="connsiteY3036" fmla="*/ 246420 h 12192000"/>
              <a:gd name="connsiteX3037" fmla="*/ 1447494 w 6858001"/>
              <a:gd name="connsiteY3037" fmla="*/ 2 h 12192000"/>
              <a:gd name="connsiteX3038" fmla="*/ 1465366 w 6858001"/>
              <a:gd name="connsiteY3038" fmla="*/ 2 h 12192000"/>
              <a:gd name="connsiteX3039" fmla="*/ 1465366 w 6858001"/>
              <a:gd name="connsiteY3039" fmla="*/ 246420 h 12192000"/>
              <a:gd name="connsiteX3040" fmla="*/ 1698894 w 6858001"/>
              <a:gd name="connsiteY3040" fmla="*/ 246420 h 12192000"/>
              <a:gd name="connsiteX3041" fmla="*/ 1698894 w 6858001"/>
              <a:gd name="connsiteY3041" fmla="*/ 2 h 12192000"/>
              <a:gd name="connsiteX3042" fmla="*/ 1716766 w 6858001"/>
              <a:gd name="connsiteY3042" fmla="*/ 2 h 12192000"/>
              <a:gd name="connsiteX3043" fmla="*/ 1716766 w 6858001"/>
              <a:gd name="connsiteY3043" fmla="*/ 246420 h 12192000"/>
              <a:gd name="connsiteX3044" fmla="*/ 1950294 w 6858001"/>
              <a:gd name="connsiteY3044" fmla="*/ 246420 h 12192000"/>
              <a:gd name="connsiteX3045" fmla="*/ 1950294 w 6858001"/>
              <a:gd name="connsiteY3045" fmla="*/ 2 h 12192000"/>
              <a:gd name="connsiteX3046" fmla="*/ 1968166 w 6858001"/>
              <a:gd name="connsiteY3046" fmla="*/ 2 h 12192000"/>
              <a:gd name="connsiteX3047" fmla="*/ 1968166 w 6858001"/>
              <a:gd name="connsiteY3047" fmla="*/ 246420 h 12192000"/>
              <a:gd name="connsiteX3048" fmla="*/ 2201694 w 6858001"/>
              <a:gd name="connsiteY3048" fmla="*/ 246420 h 12192000"/>
              <a:gd name="connsiteX3049" fmla="*/ 2201694 w 6858001"/>
              <a:gd name="connsiteY3049" fmla="*/ 3 h 12192000"/>
              <a:gd name="connsiteX3050" fmla="*/ 2219566 w 6858001"/>
              <a:gd name="connsiteY3050" fmla="*/ 3 h 12192000"/>
              <a:gd name="connsiteX3051" fmla="*/ 2219566 w 6858001"/>
              <a:gd name="connsiteY3051" fmla="*/ 246420 h 12192000"/>
              <a:gd name="connsiteX3052" fmla="*/ 2453094 w 6858001"/>
              <a:gd name="connsiteY3052" fmla="*/ 246420 h 12192000"/>
              <a:gd name="connsiteX3053" fmla="*/ 2453094 w 6858001"/>
              <a:gd name="connsiteY3053" fmla="*/ 3 h 12192000"/>
              <a:gd name="connsiteX3054" fmla="*/ 2470966 w 6858001"/>
              <a:gd name="connsiteY3054" fmla="*/ 3 h 12192000"/>
              <a:gd name="connsiteX3055" fmla="*/ 2470966 w 6858001"/>
              <a:gd name="connsiteY3055" fmla="*/ 246420 h 12192000"/>
              <a:gd name="connsiteX3056" fmla="*/ 2704494 w 6858001"/>
              <a:gd name="connsiteY3056" fmla="*/ 246420 h 12192000"/>
              <a:gd name="connsiteX3057" fmla="*/ 2704494 w 6858001"/>
              <a:gd name="connsiteY3057" fmla="*/ 3 h 12192000"/>
              <a:gd name="connsiteX3058" fmla="*/ 2722366 w 6858001"/>
              <a:gd name="connsiteY3058" fmla="*/ 3 h 12192000"/>
              <a:gd name="connsiteX3059" fmla="*/ 2722366 w 6858001"/>
              <a:gd name="connsiteY3059" fmla="*/ 246420 h 12192000"/>
              <a:gd name="connsiteX3060" fmla="*/ 2955894 w 6858001"/>
              <a:gd name="connsiteY3060" fmla="*/ 246420 h 12192000"/>
              <a:gd name="connsiteX3061" fmla="*/ 2955894 w 6858001"/>
              <a:gd name="connsiteY3061" fmla="*/ 3 h 12192000"/>
              <a:gd name="connsiteX3062" fmla="*/ 2973766 w 6858001"/>
              <a:gd name="connsiteY3062" fmla="*/ 3 h 12192000"/>
              <a:gd name="connsiteX3063" fmla="*/ 2973766 w 6858001"/>
              <a:gd name="connsiteY3063" fmla="*/ 246420 h 12192000"/>
              <a:gd name="connsiteX3064" fmla="*/ 3207294 w 6858001"/>
              <a:gd name="connsiteY3064" fmla="*/ 246420 h 12192000"/>
              <a:gd name="connsiteX3065" fmla="*/ 3207294 w 6858001"/>
              <a:gd name="connsiteY3065" fmla="*/ 3 h 12192000"/>
              <a:gd name="connsiteX3066" fmla="*/ 3225166 w 6858001"/>
              <a:gd name="connsiteY3066" fmla="*/ 3 h 12192000"/>
              <a:gd name="connsiteX3067" fmla="*/ 3225166 w 6858001"/>
              <a:gd name="connsiteY3067" fmla="*/ 246420 h 12192000"/>
              <a:gd name="connsiteX3068" fmla="*/ 3458694 w 6858001"/>
              <a:gd name="connsiteY3068" fmla="*/ 246420 h 12192000"/>
              <a:gd name="connsiteX3069" fmla="*/ 3458694 w 6858001"/>
              <a:gd name="connsiteY3069" fmla="*/ 3 h 12192000"/>
              <a:gd name="connsiteX3070" fmla="*/ 3476565 w 6858001"/>
              <a:gd name="connsiteY3070" fmla="*/ 3 h 12192000"/>
              <a:gd name="connsiteX3071" fmla="*/ 3476565 w 6858001"/>
              <a:gd name="connsiteY3071" fmla="*/ 246420 h 12192000"/>
              <a:gd name="connsiteX3072" fmla="*/ 3710094 w 6858001"/>
              <a:gd name="connsiteY3072" fmla="*/ 246420 h 12192000"/>
              <a:gd name="connsiteX3073" fmla="*/ 3710094 w 6858001"/>
              <a:gd name="connsiteY3073" fmla="*/ 4 h 12192000"/>
              <a:gd name="connsiteX3074" fmla="*/ 3727966 w 6858001"/>
              <a:gd name="connsiteY3074" fmla="*/ 4 h 12192000"/>
              <a:gd name="connsiteX3075" fmla="*/ 3727966 w 6858001"/>
              <a:gd name="connsiteY3075" fmla="*/ 246420 h 12192000"/>
              <a:gd name="connsiteX3076" fmla="*/ 3961493 w 6858001"/>
              <a:gd name="connsiteY3076" fmla="*/ 246420 h 12192000"/>
              <a:gd name="connsiteX3077" fmla="*/ 3961493 w 6858001"/>
              <a:gd name="connsiteY3077" fmla="*/ 4 h 12192000"/>
              <a:gd name="connsiteX3078" fmla="*/ 3979366 w 6858001"/>
              <a:gd name="connsiteY3078" fmla="*/ 4 h 12192000"/>
              <a:gd name="connsiteX3079" fmla="*/ 3979366 w 6858001"/>
              <a:gd name="connsiteY3079" fmla="*/ 246420 h 12192000"/>
              <a:gd name="connsiteX3080" fmla="*/ 4212893 w 6858001"/>
              <a:gd name="connsiteY3080" fmla="*/ 246420 h 12192000"/>
              <a:gd name="connsiteX3081" fmla="*/ 4212893 w 6858001"/>
              <a:gd name="connsiteY3081" fmla="*/ 4 h 12192000"/>
              <a:gd name="connsiteX3082" fmla="*/ 4230765 w 6858001"/>
              <a:gd name="connsiteY3082" fmla="*/ 4 h 12192000"/>
              <a:gd name="connsiteX3083" fmla="*/ 4230765 w 6858001"/>
              <a:gd name="connsiteY3083" fmla="*/ 246420 h 12192000"/>
              <a:gd name="connsiteX3084" fmla="*/ 4464294 w 6858001"/>
              <a:gd name="connsiteY3084" fmla="*/ 246420 h 12192000"/>
              <a:gd name="connsiteX3085" fmla="*/ 4464294 w 6858001"/>
              <a:gd name="connsiteY3085" fmla="*/ 4 h 12192000"/>
              <a:gd name="connsiteX3086" fmla="*/ 4482165 w 6858001"/>
              <a:gd name="connsiteY3086" fmla="*/ 4 h 12192000"/>
              <a:gd name="connsiteX3087" fmla="*/ 4482165 w 6858001"/>
              <a:gd name="connsiteY3087" fmla="*/ 246420 h 12192000"/>
              <a:gd name="connsiteX3088" fmla="*/ 4715693 w 6858001"/>
              <a:gd name="connsiteY3088" fmla="*/ 246420 h 12192000"/>
              <a:gd name="connsiteX3089" fmla="*/ 4715693 w 6858001"/>
              <a:gd name="connsiteY3089" fmla="*/ 4 h 12192000"/>
              <a:gd name="connsiteX3090" fmla="*/ 4733566 w 6858001"/>
              <a:gd name="connsiteY3090" fmla="*/ 4 h 12192000"/>
              <a:gd name="connsiteX3091" fmla="*/ 4733566 w 6858001"/>
              <a:gd name="connsiteY3091" fmla="*/ 246420 h 12192000"/>
              <a:gd name="connsiteX3092" fmla="*/ 4967093 w 6858001"/>
              <a:gd name="connsiteY3092" fmla="*/ 246420 h 12192000"/>
              <a:gd name="connsiteX3093" fmla="*/ 4967093 w 6858001"/>
              <a:gd name="connsiteY3093" fmla="*/ 0 h 12192000"/>
              <a:gd name="connsiteX3094" fmla="*/ 4984965 w 6858001"/>
              <a:gd name="connsiteY3094" fmla="*/ 0 h 12192000"/>
              <a:gd name="connsiteX3095" fmla="*/ 4984965 w 6858001"/>
              <a:gd name="connsiteY3095" fmla="*/ 246420 h 12192000"/>
              <a:gd name="connsiteX3096" fmla="*/ 5218492 w 6858001"/>
              <a:gd name="connsiteY3096" fmla="*/ 246420 h 12192000"/>
              <a:gd name="connsiteX3097" fmla="*/ 5218492 w 6858001"/>
              <a:gd name="connsiteY3097" fmla="*/ 5 h 12192000"/>
              <a:gd name="connsiteX3098" fmla="*/ 5236363 w 6858001"/>
              <a:gd name="connsiteY3098" fmla="*/ 5 h 12192000"/>
              <a:gd name="connsiteX3099" fmla="*/ 5236363 w 6858001"/>
              <a:gd name="connsiteY3099" fmla="*/ 246420 h 12192000"/>
              <a:gd name="connsiteX3100" fmla="*/ 5469893 w 6858001"/>
              <a:gd name="connsiteY3100" fmla="*/ 246420 h 12192000"/>
              <a:gd name="connsiteX3101" fmla="*/ 5469893 w 6858001"/>
              <a:gd name="connsiteY3101" fmla="*/ 1 h 12192000"/>
              <a:gd name="connsiteX3102" fmla="*/ 5487765 w 6858001"/>
              <a:gd name="connsiteY3102" fmla="*/ 1 h 12192000"/>
              <a:gd name="connsiteX3103" fmla="*/ 5487765 w 6858001"/>
              <a:gd name="connsiteY3103" fmla="*/ 246420 h 12192000"/>
              <a:gd name="connsiteX3104" fmla="*/ 5721291 w 6858001"/>
              <a:gd name="connsiteY3104" fmla="*/ 246420 h 12192000"/>
              <a:gd name="connsiteX3105" fmla="*/ 5721291 w 6858001"/>
              <a:gd name="connsiteY3105" fmla="*/ 5 h 12192000"/>
              <a:gd name="connsiteX3106" fmla="*/ 5739164 w 6858001"/>
              <a:gd name="connsiteY3106" fmla="*/ 5 h 12192000"/>
              <a:gd name="connsiteX3107" fmla="*/ 5739164 w 6858001"/>
              <a:gd name="connsiteY3107" fmla="*/ 246420 h 12192000"/>
              <a:gd name="connsiteX3108" fmla="*/ 5972693 w 6858001"/>
              <a:gd name="connsiteY3108" fmla="*/ 246420 h 12192000"/>
              <a:gd name="connsiteX3109" fmla="*/ 5972693 w 6858001"/>
              <a:gd name="connsiteY3109" fmla="*/ 1 h 12192000"/>
              <a:gd name="connsiteX3110" fmla="*/ 5990565 w 6858001"/>
              <a:gd name="connsiteY3110" fmla="*/ 1 h 12192000"/>
              <a:gd name="connsiteX3111" fmla="*/ 5990565 w 6858001"/>
              <a:gd name="connsiteY3111" fmla="*/ 246420 h 12192000"/>
              <a:gd name="connsiteX3112" fmla="*/ 6224091 w 6858001"/>
              <a:gd name="connsiteY3112" fmla="*/ 246420 h 12192000"/>
              <a:gd name="connsiteX3113" fmla="*/ 6224091 w 6858001"/>
              <a:gd name="connsiteY3113" fmla="*/ 5 h 12192000"/>
              <a:gd name="connsiteX3114" fmla="*/ 6241963 w 6858001"/>
              <a:gd name="connsiteY3114" fmla="*/ 5 h 12192000"/>
              <a:gd name="connsiteX3115" fmla="*/ 6241963 w 6858001"/>
              <a:gd name="connsiteY3115" fmla="*/ 246420 h 12192000"/>
              <a:gd name="connsiteX3116" fmla="*/ 6475493 w 6858001"/>
              <a:gd name="connsiteY3116" fmla="*/ 246420 h 12192000"/>
              <a:gd name="connsiteX3117" fmla="*/ 6475493 w 6858001"/>
              <a:gd name="connsiteY3117" fmla="*/ 1 h 12192000"/>
              <a:gd name="connsiteX3118" fmla="*/ 6493365 w 6858001"/>
              <a:gd name="connsiteY3118" fmla="*/ 1 h 12192000"/>
              <a:gd name="connsiteX3119" fmla="*/ 6493365 w 6858001"/>
              <a:gd name="connsiteY3119" fmla="*/ 246420 h 12192000"/>
              <a:gd name="connsiteX3120" fmla="*/ 6726893 w 6858001"/>
              <a:gd name="connsiteY3120" fmla="*/ 246420 h 12192000"/>
              <a:gd name="connsiteX3121" fmla="*/ 6726893 w 6858001"/>
              <a:gd name="connsiteY3121" fmla="*/ 0 h 12192000"/>
              <a:gd name="connsiteX3122" fmla="*/ 6744765 w 6858001"/>
              <a:gd name="connsiteY3122" fmla="*/ 0 h 12192000"/>
              <a:gd name="connsiteX3123" fmla="*/ 6744765 w 6858001"/>
              <a:gd name="connsiteY3123" fmla="*/ 246420 h 12192000"/>
              <a:gd name="connsiteX3124" fmla="*/ 6858000 w 6858001"/>
              <a:gd name="connsiteY3124" fmla="*/ 246420 h 12192000"/>
              <a:gd name="connsiteX3125" fmla="*/ 6858000 w 6858001"/>
              <a:gd name="connsiteY3125" fmla="*/ 263864 h 12192000"/>
              <a:gd name="connsiteX3126" fmla="*/ 6744765 w 6858001"/>
              <a:gd name="connsiteY3126" fmla="*/ 263864 h 12192000"/>
              <a:gd name="connsiteX3127" fmla="*/ 6744765 w 6858001"/>
              <a:gd name="connsiteY3127" fmla="*/ 694204 h 12192000"/>
              <a:gd name="connsiteX3128" fmla="*/ 6858000 w 6858001"/>
              <a:gd name="connsiteY3128" fmla="*/ 694204 h 12192000"/>
              <a:gd name="connsiteX3129" fmla="*/ 6858000 w 6858001"/>
              <a:gd name="connsiteY3129" fmla="*/ 711648 h 12192000"/>
              <a:gd name="connsiteX3130" fmla="*/ 6744765 w 6858001"/>
              <a:gd name="connsiteY3130" fmla="*/ 711648 h 12192000"/>
              <a:gd name="connsiteX3131" fmla="*/ 6744765 w 6858001"/>
              <a:gd name="connsiteY3131" fmla="*/ 1141991 h 12192000"/>
            </a:gdLst>
            <a:rect l="l" t="t" r="r" b="b"/>
            <a:pathLst>
              <a:path w="6858001" h="12192000">
                <a:moveTo>
                  <a:pt x="441893" y="11458467"/>
                </a:moveTo>
                <a:lnTo>
                  <a:pt x="208354" y="11458467"/>
                </a:lnTo>
                <a:lnTo>
                  <a:pt x="208354" y="11888805"/>
                </a:lnTo>
                <a:lnTo>
                  <a:pt x="441893" y="11888805"/>
                </a:lnTo>
                <a:close/>
                <a:moveTo>
                  <a:pt x="441893" y="11010681"/>
                </a:moveTo>
                <a:lnTo>
                  <a:pt x="208354" y="11010681"/>
                </a:lnTo>
                <a:lnTo>
                  <a:pt x="208354" y="11441023"/>
                </a:lnTo>
                <a:lnTo>
                  <a:pt x="441893" y="11441023"/>
                </a:lnTo>
                <a:close/>
                <a:moveTo>
                  <a:pt x="441893" y="10562897"/>
                </a:moveTo>
                <a:lnTo>
                  <a:pt x="208354" y="10562897"/>
                </a:lnTo>
                <a:lnTo>
                  <a:pt x="208354" y="10993237"/>
                </a:lnTo>
                <a:lnTo>
                  <a:pt x="441893" y="10993237"/>
                </a:lnTo>
                <a:close/>
                <a:moveTo>
                  <a:pt x="441893" y="10115113"/>
                </a:moveTo>
                <a:lnTo>
                  <a:pt x="208354" y="10115113"/>
                </a:lnTo>
                <a:lnTo>
                  <a:pt x="208354" y="10545453"/>
                </a:lnTo>
                <a:lnTo>
                  <a:pt x="441893" y="10545453"/>
                </a:lnTo>
                <a:close/>
                <a:moveTo>
                  <a:pt x="441893" y="9667329"/>
                </a:moveTo>
                <a:lnTo>
                  <a:pt x="208354" y="9667329"/>
                </a:lnTo>
                <a:lnTo>
                  <a:pt x="208354" y="10097669"/>
                </a:lnTo>
                <a:lnTo>
                  <a:pt x="441893" y="10097669"/>
                </a:lnTo>
                <a:close/>
                <a:moveTo>
                  <a:pt x="441893" y="9219545"/>
                </a:moveTo>
                <a:lnTo>
                  <a:pt x="208354" y="9219545"/>
                </a:lnTo>
                <a:lnTo>
                  <a:pt x="208354" y="9649885"/>
                </a:lnTo>
                <a:lnTo>
                  <a:pt x="441893" y="9649885"/>
                </a:lnTo>
                <a:close/>
                <a:moveTo>
                  <a:pt x="441893" y="8771761"/>
                </a:moveTo>
                <a:lnTo>
                  <a:pt x="208354" y="8771761"/>
                </a:lnTo>
                <a:lnTo>
                  <a:pt x="208354" y="9202101"/>
                </a:lnTo>
                <a:lnTo>
                  <a:pt x="441893" y="9202101"/>
                </a:lnTo>
                <a:close/>
                <a:moveTo>
                  <a:pt x="441893" y="8323978"/>
                </a:moveTo>
                <a:lnTo>
                  <a:pt x="208354" y="8323978"/>
                </a:lnTo>
                <a:lnTo>
                  <a:pt x="208354" y="8754317"/>
                </a:lnTo>
                <a:lnTo>
                  <a:pt x="441893" y="8754317"/>
                </a:lnTo>
                <a:close/>
                <a:moveTo>
                  <a:pt x="441893" y="7876194"/>
                </a:moveTo>
                <a:lnTo>
                  <a:pt x="208354" y="7876194"/>
                </a:lnTo>
                <a:lnTo>
                  <a:pt x="208354" y="8306534"/>
                </a:lnTo>
                <a:lnTo>
                  <a:pt x="441893" y="8306534"/>
                </a:lnTo>
                <a:close/>
                <a:moveTo>
                  <a:pt x="441894" y="7428409"/>
                </a:moveTo>
                <a:lnTo>
                  <a:pt x="208355" y="7428409"/>
                </a:lnTo>
                <a:lnTo>
                  <a:pt x="208354" y="7858750"/>
                </a:lnTo>
                <a:lnTo>
                  <a:pt x="441893" y="7858750"/>
                </a:lnTo>
                <a:close/>
                <a:moveTo>
                  <a:pt x="441894" y="6980625"/>
                </a:moveTo>
                <a:lnTo>
                  <a:pt x="208355" y="6980625"/>
                </a:lnTo>
                <a:lnTo>
                  <a:pt x="208355" y="7410965"/>
                </a:lnTo>
                <a:lnTo>
                  <a:pt x="441894" y="7410965"/>
                </a:lnTo>
                <a:close/>
                <a:moveTo>
                  <a:pt x="441894" y="6532841"/>
                </a:moveTo>
                <a:lnTo>
                  <a:pt x="208355" y="6532841"/>
                </a:lnTo>
                <a:lnTo>
                  <a:pt x="208355" y="6963181"/>
                </a:lnTo>
                <a:lnTo>
                  <a:pt x="441894" y="6963181"/>
                </a:lnTo>
                <a:close/>
                <a:moveTo>
                  <a:pt x="441894" y="6085057"/>
                </a:moveTo>
                <a:lnTo>
                  <a:pt x="208355" y="6085057"/>
                </a:lnTo>
                <a:lnTo>
                  <a:pt x="208355" y="6515397"/>
                </a:lnTo>
                <a:lnTo>
                  <a:pt x="441894" y="6515397"/>
                </a:lnTo>
                <a:close/>
                <a:moveTo>
                  <a:pt x="441894" y="5637273"/>
                </a:moveTo>
                <a:lnTo>
                  <a:pt x="208355" y="5637273"/>
                </a:lnTo>
                <a:lnTo>
                  <a:pt x="208355" y="6067613"/>
                </a:lnTo>
                <a:lnTo>
                  <a:pt x="441894" y="6067613"/>
                </a:lnTo>
                <a:close/>
                <a:moveTo>
                  <a:pt x="441894" y="5189489"/>
                </a:moveTo>
                <a:lnTo>
                  <a:pt x="208355" y="5189489"/>
                </a:lnTo>
                <a:lnTo>
                  <a:pt x="208355" y="5619829"/>
                </a:lnTo>
                <a:lnTo>
                  <a:pt x="441894" y="5619829"/>
                </a:lnTo>
                <a:close/>
                <a:moveTo>
                  <a:pt x="441894" y="4741705"/>
                </a:moveTo>
                <a:lnTo>
                  <a:pt x="208355" y="4741705"/>
                </a:lnTo>
                <a:lnTo>
                  <a:pt x="208355" y="5172045"/>
                </a:lnTo>
                <a:lnTo>
                  <a:pt x="441894" y="5172045"/>
                </a:lnTo>
                <a:close/>
                <a:moveTo>
                  <a:pt x="441894" y="4293920"/>
                </a:moveTo>
                <a:lnTo>
                  <a:pt x="208355" y="4293920"/>
                </a:lnTo>
                <a:lnTo>
                  <a:pt x="208355" y="4724261"/>
                </a:lnTo>
                <a:lnTo>
                  <a:pt x="441894" y="4724261"/>
                </a:lnTo>
                <a:close/>
                <a:moveTo>
                  <a:pt x="441894" y="3846138"/>
                </a:moveTo>
                <a:lnTo>
                  <a:pt x="208355" y="3846138"/>
                </a:lnTo>
                <a:lnTo>
                  <a:pt x="208355" y="4276476"/>
                </a:lnTo>
                <a:lnTo>
                  <a:pt x="441894" y="4276476"/>
                </a:lnTo>
                <a:close/>
                <a:moveTo>
                  <a:pt x="441894" y="3398261"/>
                </a:moveTo>
                <a:lnTo>
                  <a:pt x="208355" y="3398261"/>
                </a:lnTo>
                <a:lnTo>
                  <a:pt x="208355" y="3828694"/>
                </a:lnTo>
                <a:lnTo>
                  <a:pt x="441894" y="3828694"/>
                </a:lnTo>
                <a:close/>
                <a:moveTo>
                  <a:pt x="441894" y="2950570"/>
                </a:moveTo>
                <a:lnTo>
                  <a:pt x="208355" y="2950570"/>
                </a:lnTo>
                <a:lnTo>
                  <a:pt x="208355" y="3380816"/>
                </a:lnTo>
                <a:lnTo>
                  <a:pt x="441894" y="3380816"/>
                </a:lnTo>
                <a:close/>
                <a:moveTo>
                  <a:pt x="441894" y="2502785"/>
                </a:moveTo>
                <a:lnTo>
                  <a:pt x="208355" y="2502785"/>
                </a:lnTo>
                <a:lnTo>
                  <a:pt x="208355" y="2933126"/>
                </a:lnTo>
                <a:lnTo>
                  <a:pt x="441894" y="2933126"/>
                </a:lnTo>
                <a:close/>
                <a:moveTo>
                  <a:pt x="441894" y="2055003"/>
                </a:moveTo>
                <a:lnTo>
                  <a:pt x="208355" y="2055003"/>
                </a:lnTo>
                <a:lnTo>
                  <a:pt x="208355" y="2485341"/>
                </a:lnTo>
                <a:lnTo>
                  <a:pt x="441894" y="2485341"/>
                </a:lnTo>
                <a:close/>
                <a:moveTo>
                  <a:pt x="441894" y="1607217"/>
                </a:moveTo>
                <a:lnTo>
                  <a:pt x="208355" y="1607217"/>
                </a:lnTo>
                <a:lnTo>
                  <a:pt x="208355" y="2037559"/>
                </a:lnTo>
                <a:lnTo>
                  <a:pt x="441894" y="2037559"/>
                </a:lnTo>
                <a:close/>
                <a:moveTo>
                  <a:pt x="441894" y="1159435"/>
                </a:moveTo>
                <a:lnTo>
                  <a:pt x="208355" y="1159435"/>
                </a:lnTo>
                <a:lnTo>
                  <a:pt x="208355" y="1589773"/>
                </a:lnTo>
                <a:lnTo>
                  <a:pt x="441894" y="1589773"/>
                </a:lnTo>
                <a:close/>
                <a:moveTo>
                  <a:pt x="441894" y="711648"/>
                </a:moveTo>
                <a:lnTo>
                  <a:pt x="208355" y="711648"/>
                </a:lnTo>
                <a:lnTo>
                  <a:pt x="208355" y="1141991"/>
                </a:lnTo>
                <a:lnTo>
                  <a:pt x="441894" y="1141991"/>
                </a:lnTo>
                <a:close/>
                <a:moveTo>
                  <a:pt x="441894" y="263864"/>
                </a:moveTo>
                <a:lnTo>
                  <a:pt x="208355" y="263864"/>
                </a:lnTo>
                <a:lnTo>
                  <a:pt x="208355" y="694204"/>
                </a:lnTo>
                <a:lnTo>
                  <a:pt x="441894" y="694204"/>
                </a:lnTo>
                <a:close/>
                <a:moveTo>
                  <a:pt x="693293" y="11458467"/>
                </a:moveTo>
                <a:lnTo>
                  <a:pt x="459765" y="11458467"/>
                </a:lnTo>
                <a:lnTo>
                  <a:pt x="459765" y="11888805"/>
                </a:lnTo>
                <a:lnTo>
                  <a:pt x="693293" y="11888805"/>
                </a:lnTo>
                <a:close/>
                <a:moveTo>
                  <a:pt x="693293" y="11010681"/>
                </a:moveTo>
                <a:lnTo>
                  <a:pt x="459765" y="11010681"/>
                </a:lnTo>
                <a:lnTo>
                  <a:pt x="459765" y="11441023"/>
                </a:lnTo>
                <a:lnTo>
                  <a:pt x="693293" y="11441023"/>
                </a:lnTo>
                <a:close/>
                <a:moveTo>
                  <a:pt x="693293" y="10562897"/>
                </a:moveTo>
                <a:lnTo>
                  <a:pt x="459765" y="10562897"/>
                </a:lnTo>
                <a:lnTo>
                  <a:pt x="459765" y="10993237"/>
                </a:lnTo>
                <a:lnTo>
                  <a:pt x="693293" y="10993237"/>
                </a:lnTo>
                <a:close/>
                <a:moveTo>
                  <a:pt x="693293" y="10115113"/>
                </a:moveTo>
                <a:lnTo>
                  <a:pt x="459765" y="10115113"/>
                </a:lnTo>
                <a:lnTo>
                  <a:pt x="459765" y="10545453"/>
                </a:lnTo>
                <a:lnTo>
                  <a:pt x="693293" y="10545453"/>
                </a:lnTo>
                <a:close/>
                <a:moveTo>
                  <a:pt x="693293" y="9667329"/>
                </a:moveTo>
                <a:lnTo>
                  <a:pt x="459765" y="9667329"/>
                </a:lnTo>
                <a:lnTo>
                  <a:pt x="459765" y="10097669"/>
                </a:lnTo>
                <a:lnTo>
                  <a:pt x="693293" y="10097669"/>
                </a:lnTo>
                <a:close/>
                <a:moveTo>
                  <a:pt x="693293" y="9219545"/>
                </a:moveTo>
                <a:lnTo>
                  <a:pt x="459765" y="9219545"/>
                </a:lnTo>
                <a:lnTo>
                  <a:pt x="459765" y="9649885"/>
                </a:lnTo>
                <a:lnTo>
                  <a:pt x="693293" y="9649885"/>
                </a:lnTo>
                <a:close/>
                <a:moveTo>
                  <a:pt x="693293" y="8771761"/>
                </a:moveTo>
                <a:lnTo>
                  <a:pt x="459765" y="8771761"/>
                </a:lnTo>
                <a:lnTo>
                  <a:pt x="459765" y="9202101"/>
                </a:lnTo>
                <a:lnTo>
                  <a:pt x="693293" y="9202101"/>
                </a:lnTo>
                <a:close/>
                <a:moveTo>
                  <a:pt x="693293" y="8323978"/>
                </a:moveTo>
                <a:lnTo>
                  <a:pt x="459765" y="8323978"/>
                </a:lnTo>
                <a:lnTo>
                  <a:pt x="459765" y="8754317"/>
                </a:lnTo>
                <a:lnTo>
                  <a:pt x="693293" y="8754317"/>
                </a:lnTo>
                <a:close/>
                <a:moveTo>
                  <a:pt x="693293" y="7876194"/>
                </a:moveTo>
                <a:lnTo>
                  <a:pt x="459765" y="7876194"/>
                </a:lnTo>
                <a:lnTo>
                  <a:pt x="459765" y="8306534"/>
                </a:lnTo>
                <a:lnTo>
                  <a:pt x="693293" y="8306534"/>
                </a:lnTo>
                <a:close/>
                <a:moveTo>
                  <a:pt x="693294" y="7428409"/>
                </a:moveTo>
                <a:lnTo>
                  <a:pt x="459766" y="7428409"/>
                </a:lnTo>
                <a:lnTo>
                  <a:pt x="459765" y="7858750"/>
                </a:lnTo>
                <a:lnTo>
                  <a:pt x="693293" y="7858750"/>
                </a:lnTo>
                <a:close/>
                <a:moveTo>
                  <a:pt x="693294" y="6980625"/>
                </a:moveTo>
                <a:lnTo>
                  <a:pt x="459766" y="6980625"/>
                </a:lnTo>
                <a:lnTo>
                  <a:pt x="459766" y="7410965"/>
                </a:lnTo>
                <a:lnTo>
                  <a:pt x="693294" y="7410965"/>
                </a:lnTo>
                <a:close/>
                <a:moveTo>
                  <a:pt x="693294" y="6532841"/>
                </a:moveTo>
                <a:lnTo>
                  <a:pt x="459766" y="6532841"/>
                </a:lnTo>
                <a:lnTo>
                  <a:pt x="459766" y="6963181"/>
                </a:lnTo>
                <a:lnTo>
                  <a:pt x="693294" y="6963181"/>
                </a:lnTo>
                <a:close/>
                <a:moveTo>
                  <a:pt x="693294" y="6085057"/>
                </a:moveTo>
                <a:lnTo>
                  <a:pt x="459766" y="6085057"/>
                </a:lnTo>
                <a:lnTo>
                  <a:pt x="459766" y="6515397"/>
                </a:lnTo>
                <a:lnTo>
                  <a:pt x="693294" y="6515397"/>
                </a:lnTo>
                <a:close/>
                <a:moveTo>
                  <a:pt x="693294" y="5637273"/>
                </a:moveTo>
                <a:lnTo>
                  <a:pt x="459766" y="5637273"/>
                </a:lnTo>
                <a:lnTo>
                  <a:pt x="459766" y="6067613"/>
                </a:lnTo>
                <a:lnTo>
                  <a:pt x="693294" y="6067613"/>
                </a:lnTo>
                <a:close/>
                <a:moveTo>
                  <a:pt x="693294" y="5189489"/>
                </a:moveTo>
                <a:lnTo>
                  <a:pt x="459766" y="5189489"/>
                </a:lnTo>
                <a:lnTo>
                  <a:pt x="459766" y="5619829"/>
                </a:lnTo>
                <a:lnTo>
                  <a:pt x="693294" y="5619829"/>
                </a:lnTo>
                <a:close/>
                <a:moveTo>
                  <a:pt x="693294" y="4741705"/>
                </a:moveTo>
                <a:lnTo>
                  <a:pt x="459766" y="4741705"/>
                </a:lnTo>
                <a:lnTo>
                  <a:pt x="459766" y="5172045"/>
                </a:lnTo>
                <a:lnTo>
                  <a:pt x="693294" y="5172045"/>
                </a:lnTo>
                <a:close/>
                <a:moveTo>
                  <a:pt x="693294" y="4293920"/>
                </a:moveTo>
                <a:lnTo>
                  <a:pt x="459766" y="4293920"/>
                </a:lnTo>
                <a:lnTo>
                  <a:pt x="459766" y="4724261"/>
                </a:lnTo>
                <a:lnTo>
                  <a:pt x="693294" y="4724261"/>
                </a:lnTo>
                <a:close/>
                <a:moveTo>
                  <a:pt x="693294" y="3846138"/>
                </a:moveTo>
                <a:lnTo>
                  <a:pt x="459766" y="3846138"/>
                </a:lnTo>
                <a:lnTo>
                  <a:pt x="459766" y="4276476"/>
                </a:lnTo>
                <a:lnTo>
                  <a:pt x="693294" y="4276476"/>
                </a:lnTo>
                <a:close/>
                <a:moveTo>
                  <a:pt x="693294" y="3398261"/>
                </a:moveTo>
                <a:lnTo>
                  <a:pt x="459766" y="3398261"/>
                </a:lnTo>
                <a:lnTo>
                  <a:pt x="459766" y="3828694"/>
                </a:lnTo>
                <a:lnTo>
                  <a:pt x="693294" y="3828694"/>
                </a:lnTo>
                <a:close/>
                <a:moveTo>
                  <a:pt x="693294" y="2950570"/>
                </a:moveTo>
                <a:lnTo>
                  <a:pt x="459766" y="2950570"/>
                </a:lnTo>
                <a:lnTo>
                  <a:pt x="459766" y="3380816"/>
                </a:lnTo>
                <a:lnTo>
                  <a:pt x="693294" y="3380816"/>
                </a:lnTo>
                <a:close/>
                <a:moveTo>
                  <a:pt x="693294" y="2502785"/>
                </a:moveTo>
                <a:lnTo>
                  <a:pt x="459766" y="2502785"/>
                </a:lnTo>
                <a:lnTo>
                  <a:pt x="459766" y="2933126"/>
                </a:lnTo>
                <a:lnTo>
                  <a:pt x="693294" y="2933126"/>
                </a:lnTo>
                <a:close/>
                <a:moveTo>
                  <a:pt x="693294" y="2055003"/>
                </a:moveTo>
                <a:lnTo>
                  <a:pt x="459766" y="2055003"/>
                </a:lnTo>
                <a:lnTo>
                  <a:pt x="459766" y="2485341"/>
                </a:lnTo>
                <a:lnTo>
                  <a:pt x="693294" y="2485341"/>
                </a:lnTo>
                <a:close/>
                <a:moveTo>
                  <a:pt x="693294" y="1607217"/>
                </a:moveTo>
                <a:lnTo>
                  <a:pt x="459766" y="1607217"/>
                </a:lnTo>
                <a:lnTo>
                  <a:pt x="459766" y="2037559"/>
                </a:lnTo>
                <a:lnTo>
                  <a:pt x="693294" y="2037559"/>
                </a:lnTo>
                <a:close/>
                <a:moveTo>
                  <a:pt x="693294" y="1159435"/>
                </a:moveTo>
                <a:lnTo>
                  <a:pt x="459766" y="1159435"/>
                </a:lnTo>
                <a:lnTo>
                  <a:pt x="459766" y="1589773"/>
                </a:lnTo>
                <a:lnTo>
                  <a:pt x="693294" y="1589773"/>
                </a:lnTo>
                <a:close/>
                <a:moveTo>
                  <a:pt x="693294" y="711648"/>
                </a:moveTo>
                <a:lnTo>
                  <a:pt x="459766" y="711648"/>
                </a:lnTo>
                <a:lnTo>
                  <a:pt x="459766" y="1141991"/>
                </a:lnTo>
                <a:lnTo>
                  <a:pt x="693294" y="1141991"/>
                </a:lnTo>
                <a:close/>
                <a:moveTo>
                  <a:pt x="693294" y="263864"/>
                </a:moveTo>
                <a:lnTo>
                  <a:pt x="459766" y="263864"/>
                </a:lnTo>
                <a:lnTo>
                  <a:pt x="459766" y="694204"/>
                </a:lnTo>
                <a:lnTo>
                  <a:pt x="693294" y="694204"/>
                </a:lnTo>
                <a:close/>
                <a:moveTo>
                  <a:pt x="944693" y="11458467"/>
                </a:moveTo>
                <a:lnTo>
                  <a:pt x="711165" y="11458467"/>
                </a:lnTo>
                <a:lnTo>
                  <a:pt x="711165" y="11888805"/>
                </a:lnTo>
                <a:lnTo>
                  <a:pt x="944693" y="11888805"/>
                </a:lnTo>
                <a:close/>
                <a:moveTo>
                  <a:pt x="944693" y="11010681"/>
                </a:moveTo>
                <a:lnTo>
                  <a:pt x="711165" y="11010681"/>
                </a:lnTo>
                <a:lnTo>
                  <a:pt x="711165" y="11441023"/>
                </a:lnTo>
                <a:lnTo>
                  <a:pt x="944693" y="11441023"/>
                </a:lnTo>
                <a:close/>
                <a:moveTo>
                  <a:pt x="944693" y="10562897"/>
                </a:moveTo>
                <a:lnTo>
                  <a:pt x="711165" y="10562897"/>
                </a:lnTo>
                <a:lnTo>
                  <a:pt x="711165" y="10993237"/>
                </a:lnTo>
                <a:lnTo>
                  <a:pt x="944693" y="10993237"/>
                </a:lnTo>
                <a:close/>
                <a:moveTo>
                  <a:pt x="944693" y="10115113"/>
                </a:moveTo>
                <a:lnTo>
                  <a:pt x="711165" y="10115113"/>
                </a:lnTo>
                <a:lnTo>
                  <a:pt x="711165" y="10545453"/>
                </a:lnTo>
                <a:lnTo>
                  <a:pt x="944693" y="10545453"/>
                </a:lnTo>
                <a:close/>
                <a:moveTo>
                  <a:pt x="944693" y="9667329"/>
                </a:moveTo>
                <a:lnTo>
                  <a:pt x="711165" y="9667329"/>
                </a:lnTo>
                <a:lnTo>
                  <a:pt x="711165" y="10097669"/>
                </a:lnTo>
                <a:lnTo>
                  <a:pt x="944693" y="10097669"/>
                </a:lnTo>
                <a:close/>
                <a:moveTo>
                  <a:pt x="944693" y="9219545"/>
                </a:moveTo>
                <a:lnTo>
                  <a:pt x="711165" y="9219545"/>
                </a:lnTo>
                <a:lnTo>
                  <a:pt x="711165" y="9649885"/>
                </a:lnTo>
                <a:lnTo>
                  <a:pt x="944693" y="9649885"/>
                </a:lnTo>
                <a:close/>
                <a:moveTo>
                  <a:pt x="944693" y="8771761"/>
                </a:moveTo>
                <a:lnTo>
                  <a:pt x="711165" y="8771761"/>
                </a:lnTo>
                <a:lnTo>
                  <a:pt x="711165" y="9202101"/>
                </a:lnTo>
                <a:lnTo>
                  <a:pt x="944693" y="9202101"/>
                </a:lnTo>
                <a:close/>
                <a:moveTo>
                  <a:pt x="944693" y="8323978"/>
                </a:moveTo>
                <a:lnTo>
                  <a:pt x="711165" y="8323978"/>
                </a:lnTo>
                <a:lnTo>
                  <a:pt x="711165" y="8754317"/>
                </a:lnTo>
                <a:lnTo>
                  <a:pt x="944693" y="8754317"/>
                </a:lnTo>
                <a:close/>
                <a:moveTo>
                  <a:pt x="944693" y="7876194"/>
                </a:moveTo>
                <a:lnTo>
                  <a:pt x="711165" y="7876194"/>
                </a:lnTo>
                <a:lnTo>
                  <a:pt x="711165" y="8306534"/>
                </a:lnTo>
                <a:lnTo>
                  <a:pt x="944693" y="8306534"/>
                </a:lnTo>
                <a:close/>
                <a:moveTo>
                  <a:pt x="944694" y="7428409"/>
                </a:moveTo>
                <a:lnTo>
                  <a:pt x="711166" y="7428409"/>
                </a:lnTo>
                <a:lnTo>
                  <a:pt x="711165" y="7858750"/>
                </a:lnTo>
                <a:lnTo>
                  <a:pt x="944693" y="7858750"/>
                </a:lnTo>
                <a:close/>
                <a:moveTo>
                  <a:pt x="944694" y="6980625"/>
                </a:moveTo>
                <a:lnTo>
                  <a:pt x="711166" y="6980625"/>
                </a:lnTo>
                <a:lnTo>
                  <a:pt x="711166" y="7410965"/>
                </a:lnTo>
                <a:lnTo>
                  <a:pt x="944694" y="7410965"/>
                </a:lnTo>
                <a:close/>
                <a:moveTo>
                  <a:pt x="944694" y="6532841"/>
                </a:moveTo>
                <a:lnTo>
                  <a:pt x="711166" y="6532841"/>
                </a:lnTo>
                <a:lnTo>
                  <a:pt x="711166" y="6963181"/>
                </a:lnTo>
                <a:lnTo>
                  <a:pt x="944694" y="6963181"/>
                </a:lnTo>
                <a:close/>
                <a:moveTo>
                  <a:pt x="944694" y="6085057"/>
                </a:moveTo>
                <a:lnTo>
                  <a:pt x="711166" y="6085057"/>
                </a:lnTo>
                <a:lnTo>
                  <a:pt x="711166" y="6515397"/>
                </a:lnTo>
                <a:lnTo>
                  <a:pt x="944694" y="6515397"/>
                </a:lnTo>
                <a:close/>
                <a:moveTo>
                  <a:pt x="944694" y="5637273"/>
                </a:moveTo>
                <a:lnTo>
                  <a:pt x="711166" y="5637273"/>
                </a:lnTo>
                <a:lnTo>
                  <a:pt x="711166" y="6067613"/>
                </a:lnTo>
                <a:lnTo>
                  <a:pt x="944694" y="6067613"/>
                </a:lnTo>
                <a:close/>
                <a:moveTo>
                  <a:pt x="944694" y="5189489"/>
                </a:moveTo>
                <a:lnTo>
                  <a:pt x="711166" y="5189489"/>
                </a:lnTo>
                <a:lnTo>
                  <a:pt x="711166" y="5619829"/>
                </a:lnTo>
                <a:lnTo>
                  <a:pt x="944694" y="5619829"/>
                </a:lnTo>
                <a:close/>
                <a:moveTo>
                  <a:pt x="944694" y="4741705"/>
                </a:moveTo>
                <a:lnTo>
                  <a:pt x="711166" y="4741705"/>
                </a:lnTo>
                <a:lnTo>
                  <a:pt x="711166" y="5172045"/>
                </a:lnTo>
                <a:lnTo>
                  <a:pt x="944694" y="5172045"/>
                </a:lnTo>
                <a:close/>
                <a:moveTo>
                  <a:pt x="944694" y="4293920"/>
                </a:moveTo>
                <a:lnTo>
                  <a:pt x="711166" y="4293920"/>
                </a:lnTo>
                <a:lnTo>
                  <a:pt x="711166" y="4724261"/>
                </a:lnTo>
                <a:lnTo>
                  <a:pt x="944694" y="4724261"/>
                </a:lnTo>
                <a:close/>
                <a:moveTo>
                  <a:pt x="944694" y="3846138"/>
                </a:moveTo>
                <a:lnTo>
                  <a:pt x="711166" y="3846138"/>
                </a:lnTo>
                <a:lnTo>
                  <a:pt x="711166" y="4276476"/>
                </a:lnTo>
                <a:lnTo>
                  <a:pt x="944694" y="4276476"/>
                </a:lnTo>
                <a:close/>
                <a:moveTo>
                  <a:pt x="944694" y="3398261"/>
                </a:moveTo>
                <a:lnTo>
                  <a:pt x="711166" y="3398261"/>
                </a:lnTo>
                <a:lnTo>
                  <a:pt x="711166" y="3828694"/>
                </a:lnTo>
                <a:lnTo>
                  <a:pt x="944694" y="3828694"/>
                </a:lnTo>
                <a:close/>
                <a:moveTo>
                  <a:pt x="944694" y="2950570"/>
                </a:moveTo>
                <a:lnTo>
                  <a:pt x="711166" y="2950570"/>
                </a:lnTo>
                <a:lnTo>
                  <a:pt x="711166" y="3380816"/>
                </a:lnTo>
                <a:lnTo>
                  <a:pt x="944694" y="3380816"/>
                </a:lnTo>
                <a:close/>
                <a:moveTo>
                  <a:pt x="944694" y="2502785"/>
                </a:moveTo>
                <a:lnTo>
                  <a:pt x="711166" y="2502785"/>
                </a:lnTo>
                <a:lnTo>
                  <a:pt x="711166" y="2933126"/>
                </a:lnTo>
                <a:lnTo>
                  <a:pt x="944694" y="2933126"/>
                </a:lnTo>
                <a:close/>
                <a:moveTo>
                  <a:pt x="944694" y="2055003"/>
                </a:moveTo>
                <a:lnTo>
                  <a:pt x="711166" y="2055003"/>
                </a:lnTo>
                <a:lnTo>
                  <a:pt x="711166" y="2485341"/>
                </a:lnTo>
                <a:lnTo>
                  <a:pt x="944694" y="2485341"/>
                </a:lnTo>
                <a:close/>
                <a:moveTo>
                  <a:pt x="944694" y="1607217"/>
                </a:moveTo>
                <a:lnTo>
                  <a:pt x="711166" y="1607217"/>
                </a:lnTo>
                <a:lnTo>
                  <a:pt x="711166" y="2037559"/>
                </a:lnTo>
                <a:lnTo>
                  <a:pt x="944694" y="2037559"/>
                </a:lnTo>
                <a:close/>
                <a:moveTo>
                  <a:pt x="944694" y="1159435"/>
                </a:moveTo>
                <a:lnTo>
                  <a:pt x="711166" y="1159435"/>
                </a:lnTo>
                <a:lnTo>
                  <a:pt x="711166" y="1589773"/>
                </a:lnTo>
                <a:lnTo>
                  <a:pt x="944694" y="1589773"/>
                </a:lnTo>
                <a:close/>
                <a:moveTo>
                  <a:pt x="944694" y="711648"/>
                </a:moveTo>
                <a:lnTo>
                  <a:pt x="711166" y="711648"/>
                </a:lnTo>
                <a:lnTo>
                  <a:pt x="711166" y="1141991"/>
                </a:lnTo>
                <a:lnTo>
                  <a:pt x="944694" y="1141991"/>
                </a:lnTo>
                <a:close/>
                <a:moveTo>
                  <a:pt x="944694" y="263864"/>
                </a:moveTo>
                <a:lnTo>
                  <a:pt x="711166" y="263864"/>
                </a:lnTo>
                <a:lnTo>
                  <a:pt x="711166" y="694204"/>
                </a:lnTo>
                <a:lnTo>
                  <a:pt x="944694" y="694204"/>
                </a:lnTo>
                <a:close/>
                <a:moveTo>
                  <a:pt x="1196093" y="11458467"/>
                </a:moveTo>
                <a:lnTo>
                  <a:pt x="962565" y="11458467"/>
                </a:lnTo>
                <a:lnTo>
                  <a:pt x="962565" y="11888805"/>
                </a:lnTo>
                <a:lnTo>
                  <a:pt x="1196093" y="11888805"/>
                </a:lnTo>
                <a:close/>
                <a:moveTo>
                  <a:pt x="1196093" y="11010681"/>
                </a:moveTo>
                <a:lnTo>
                  <a:pt x="962565" y="11010681"/>
                </a:lnTo>
                <a:lnTo>
                  <a:pt x="962565" y="11441023"/>
                </a:lnTo>
                <a:lnTo>
                  <a:pt x="1196093" y="11441023"/>
                </a:lnTo>
                <a:close/>
                <a:moveTo>
                  <a:pt x="1196093" y="10562897"/>
                </a:moveTo>
                <a:lnTo>
                  <a:pt x="962565" y="10562897"/>
                </a:lnTo>
                <a:lnTo>
                  <a:pt x="962565" y="10993237"/>
                </a:lnTo>
                <a:lnTo>
                  <a:pt x="1196093" y="10993237"/>
                </a:lnTo>
                <a:close/>
                <a:moveTo>
                  <a:pt x="1196093" y="10115113"/>
                </a:moveTo>
                <a:lnTo>
                  <a:pt x="962565" y="10115113"/>
                </a:lnTo>
                <a:lnTo>
                  <a:pt x="962565" y="10545453"/>
                </a:lnTo>
                <a:lnTo>
                  <a:pt x="1196093" y="10545453"/>
                </a:lnTo>
                <a:close/>
                <a:moveTo>
                  <a:pt x="1196093" y="9667329"/>
                </a:moveTo>
                <a:lnTo>
                  <a:pt x="962565" y="9667329"/>
                </a:lnTo>
                <a:lnTo>
                  <a:pt x="962565" y="10097669"/>
                </a:lnTo>
                <a:lnTo>
                  <a:pt x="1196093" y="10097669"/>
                </a:lnTo>
                <a:close/>
                <a:moveTo>
                  <a:pt x="1196093" y="9219545"/>
                </a:moveTo>
                <a:lnTo>
                  <a:pt x="962565" y="9219545"/>
                </a:lnTo>
                <a:lnTo>
                  <a:pt x="962565" y="9649885"/>
                </a:lnTo>
                <a:lnTo>
                  <a:pt x="1196093" y="9649885"/>
                </a:lnTo>
                <a:close/>
                <a:moveTo>
                  <a:pt x="1196093" y="8771761"/>
                </a:moveTo>
                <a:lnTo>
                  <a:pt x="962565" y="8771761"/>
                </a:lnTo>
                <a:lnTo>
                  <a:pt x="962565" y="9202101"/>
                </a:lnTo>
                <a:lnTo>
                  <a:pt x="1196093" y="9202101"/>
                </a:lnTo>
                <a:close/>
                <a:moveTo>
                  <a:pt x="1196093" y="8323978"/>
                </a:moveTo>
                <a:lnTo>
                  <a:pt x="962565" y="8323978"/>
                </a:lnTo>
                <a:lnTo>
                  <a:pt x="962565" y="8754317"/>
                </a:lnTo>
                <a:lnTo>
                  <a:pt x="1196093" y="8754317"/>
                </a:lnTo>
                <a:close/>
                <a:moveTo>
                  <a:pt x="1196093" y="7876194"/>
                </a:moveTo>
                <a:lnTo>
                  <a:pt x="962565" y="7876194"/>
                </a:lnTo>
                <a:lnTo>
                  <a:pt x="962565" y="8306534"/>
                </a:lnTo>
                <a:lnTo>
                  <a:pt x="1196093" y="8306534"/>
                </a:lnTo>
                <a:close/>
                <a:moveTo>
                  <a:pt x="1196094" y="7428409"/>
                </a:moveTo>
                <a:lnTo>
                  <a:pt x="962566" y="7428409"/>
                </a:lnTo>
                <a:lnTo>
                  <a:pt x="962565" y="7858750"/>
                </a:lnTo>
                <a:lnTo>
                  <a:pt x="1196093" y="7858750"/>
                </a:lnTo>
                <a:close/>
                <a:moveTo>
                  <a:pt x="1196094" y="6980625"/>
                </a:moveTo>
                <a:lnTo>
                  <a:pt x="962566" y="6980625"/>
                </a:lnTo>
                <a:lnTo>
                  <a:pt x="962566" y="7410965"/>
                </a:lnTo>
                <a:lnTo>
                  <a:pt x="1196094" y="7410965"/>
                </a:lnTo>
                <a:close/>
                <a:moveTo>
                  <a:pt x="1196094" y="6532841"/>
                </a:moveTo>
                <a:lnTo>
                  <a:pt x="962566" y="6532841"/>
                </a:lnTo>
                <a:lnTo>
                  <a:pt x="962566" y="6963181"/>
                </a:lnTo>
                <a:lnTo>
                  <a:pt x="1196094" y="6963181"/>
                </a:lnTo>
                <a:close/>
                <a:moveTo>
                  <a:pt x="1196094" y="6085057"/>
                </a:moveTo>
                <a:lnTo>
                  <a:pt x="962566" y="6085057"/>
                </a:lnTo>
                <a:lnTo>
                  <a:pt x="962566" y="6515397"/>
                </a:lnTo>
                <a:lnTo>
                  <a:pt x="1196094" y="6515397"/>
                </a:lnTo>
                <a:close/>
                <a:moveTo>
                  <a:pt x="1196094" y="5637273"/>
                </a:moveTo>
                <a:lnTo>
                  <a:pt x="962566" y="5637273"/>
                </a:lnTo>
                <a:lnTo>
                  <a:pt x="962566" y="6067613"/>
                </a:lnTo>
                <a:lnTo>
                  <a:pt x="1196094" y="6067613"/>
                </a:lnTo>
                <a:close/>
                <a:moveTo>
                  <a:pt x="1196094" y="5189489"/>
                </a:moveTo>
                <a:lnTo>
                  <a:pt x="962566" y="5189489"/>
                </a:lnTo>
                <a:lnTo>
                  <a:pt x="962566" y="5619829"/>
                </a:lnTo>
                <a:lnTo>
                  <a:pt x="1196094" y="5619829"/>
                </a:lnTo>
                <a:close/>
                <a:moveTo>
                  <a:pt x="1196094" y="4741705"/>
                </a:moveTo>
                <a:lnTo>
                  <a:pt x="962566" y="4741705"/>
                </a:lnTo>
                <a:lnTo>
                  <a:pt x="962566" y="5172045"/>
                </a:lnTo>
                <a:lnTo>
                  <a:pt x="1196094" y="5172045"/>
                </a:lnTo>
                <a:close/>
                <a:moveTo>
                  <a:pt x="1196094" y="4293920"/>
                </a:moveTo>
                <a:lnTo>
                  <a:pt x="962566" y="4293920"/>
                </a:lnTo>
                <a:lnTo>
                  <a:pt x="962566" y="4724261"/>
                </a:lnTo>
                <a:lnTo>
                  <a:pt x="1196094" y="4724261"/>
                </a:lnTo>
                <a:close/>
                <a:moveTo>
                  <a:pt x="1196094" y="3846138"/>
                </a:moveTo>
                <a:lnTo>
                  <a:pt x="962566" y="3846138"/>
                </a:lnTo>
                <a:lnTo>
                  <a:pt x="962566" y="4276476"/>
                </a:lnTo>
                <a:lnTo>
                  <a:pt x="1196094" y="4276476"/>
                </a:lnTo>
                <a:close/>
                <a:moveTo>
                  <a:pt x="1196094" y="3398261"/>
                </a:moveTo>
                <a:lnTo>
                  <a:pt x="962566" y="3398261"/>
                </a:lnTo>
                <a:lnTo>
                  <a:pt x="962566" y="3828694"/>
                </a:lnTo>
                <a:lnTo>
                  <a:pt x="1196094" y="3828694"/>
                </a:lnTo>
                <a:close/>
                <a:moveTo>
                  <a:pt x="1196094" y="2950570"/>
                </a:moveTo>
                <a:lnTo>
                  <a:pt x="962566" y="2950570"/>
                </a:lnTo>
                <a:lnTo>
                  <a:pt x="962566" y="3380816"/>
                </a:lnTo>
                <a:lnTo>
                  <a:pt x="1196094" y="3380816"/>
                </a:lnTo>
                <a:close/>
                <a:moveTo>
                  <a:pt x="1196094" y="2502785"/>
                </a:moveTo>
                <a:lnTo>
                  <a:pt x="962566" y="2502785"/>
                </a:lnTo>
                <a:lnTo>
                  <a:pt x="962566" y="2933126"/>
                </a:lnTo>
                <a:lnTo>
                  <a:pt x="1196094" y="2933126"/>
                </a:lnTo>
                <a:close/>
                <a:moveTo>
                  <a:pt x="1196094" y="2055003"/>
                </a:moveTo>
                <a:lnTo>
                  <a:pt x="962566" y="2055003"/>
                </a:lnTo>
                <a:lnTo>
                  <a:pt x="962566" y="2485341"/>
                </a:lnTo>
                <a:lnTo>
                  <a:pt x="1196094" y="2485341"/>
                </a:lnTo>
                <a:close/>
                <a:moveTo>
                  <a:pt x="1196094" y="1607217"/>
                </a:moveTo>
                <a:lnTo>
                  <a:pt x="962566" y="1607217"/>
                </a:lnTo>
                <a:lnTo>
                  <a:pt x="962566" y="2037559"/>
                </a:lnTo>
                <a:lnTo>
                  <a:pt x="1196094" y="2037559"/>
                </a:lnTo>
                <a:close/>
                <a:moveTo>
                  <a:pt x="1196094" y="1159435"/>
                </a:moveTo>
                <a:lnTo>
                  <a:pt x="962566" y="1159435"/>
                </a:lnTo>
                <a:lnTo>
                  <a:pt x="962566" y="1589773"/>
                </a:lnTo>
                <a:lnTo>
                  <a:pt x="1196094" y="1589773"/>
                </a:lnTo>
                <a:close/>
                <a:moveTo>
                  <a:pt x="1196094" y="711648"/>
                </a:moveTo>
                <a:lnTo>
                  <a:pt x="962566" y="711648"/>
                </a:lnTo>
                <a:lnTo>
                  <a:pt x="962566" y="1141991"/>
                </a:lnTo>
                <a:lnTo>
                  <a:pt x="1196094" y="1141991"/>
                </a:lnTo>
                <a:close/>
                <a:moveTo>
                  <a:pt x="1196094" y="263864"/>
                </a:moveTo>
                <a:lnTo>
                  <a:pt x="962566" y="263864"/>
                </a:lnTo>
                <a:lnTo>
                  <a:pt x="962566" y="694204"/>
                </a:lnTo>
                <a:lnTo>
                  <a:pt x="1196094" y="694204"/>
                </a:lnTo>
                <a:close/>
                <a:moveTo>
                  <a:pt x="1447493" y="11458467"/>
                </a:moveTo>
                <a:lnTo>
                  <a:pt x="1213965" y="11458467"/>
                </a:lnTo>
                <a:lnTo>
                  <a:pt x="1213965" y="11888805"/>
                </a:lnTo>
                <a:lnTo>
                  <a:pt x="1447493" y="11888805"/>
                </a:lnTo>
                <a:close/>
                <a:moveTo>
                  <a:pt x="1447493" y="11010681"/>
                </a:moveTo>
                <a:lnTo>
                  <a:pt x="1213965" y="11010681"/>
                </a:lnTo>
                <a:lnTo>
                  <a:pt x="1213965" y="11441023"/>
                </a:lnTo>
                <a:lnTo>
                  <a:pt x="1447493" y="11441023"/>
                </a:lnTo>
                <a:close/>
                <a:moveTo>
                  <a:pt x="1447493" y="10562897"/>
                </a:moveTo>
                <a:lnTo>
                  <a:pt x="1213965" y="10562897"/>
                </a:lnTo>
                <a:lnTo>
                  <a:pt x="1213965" y="10993237"/>
                </a:lnTo>
                <a:lnTo>
                  <a:pt x="1447493" y="10993237"/>
                </a:lnTo>
                <a:close/>
                <a:moveTo>
                  <a:pt x="1447493" y="10115113"/>
                </a:moveTo>
                <a:lnTo>
                  <a:pt x="1213965" y="10115113"/>
                </a:lnTo>
                <a:lnTo>
                  <a:pt x="1213965" y="10545453"/>
                </a:lnTo>
                <a:lnTo>
                  <a:pt x="1447493" y="10545453"/>
                </a:lnTo>
                <a:close/>
                <a:moveTo>
                  <a:pt x="1447493" y="9667329"/>
                </a:moveTo>
                <a:lnTo>
                  <a:pt x="1213965" y="9667329"/>
                </a:lnTo>
                <a:lnTo>
                  <a:pt x="1213965" y="10097669"/>
                </a:lnTo>
                <a:lnTo>
                  <a:pt x="1447493" y="10097669"/>
                </a:lnTo>
                <a:close/>
                <a:moveTo>
                  <a:pt x="1447493" y="9219546"/>
                </a:moveTo>
                <a:lnTo>
                  <a:pt x="1213965" y="9219545"/>
                </a:lnTo>
                <a:lnTo>
                  <a:pt x="1213965" y="9649885"/>
                </a:lnTo>
                <a:lnTo>
                  <a:pt x="1447493" y="9649886"/>
                </a:lnTo>
                <a:close/>
                <a:moveTo>
                  <a:pt x="1447493" y="8771761"/>
                </a:moveTo>
                <a:lnTo>
                  <a:pt x="1213965" y="8771761"/>
                </a:lnTo>
                <a:lnTo>
                  <a:pt x="1213965" y="9202101"/>
                </a:lnTo>
                <a:lnTo>
                  <a:pt x="1447493" y="9202101"/>
                </a:lnTo>
                <a:close/>
                <a:moveTo>
                  <a:pt x="1447493" y="8323978"/>
                </a:moveTo>
                <a:lnTo>
                  <a:pt x="1213965" y="8323978"/>
                </a:lnTo>
                <a:lnTo>
                  <a:pt x="1213965" y="8754317"/>
                </a:lnTo>
                <a:lnTo>
                  <a:pt x="1447493" y="8754317"/>
                </a:lnTo>
                <a:close/>
                <a:moveTo>
                  <a:pt x="1447493" y="7876194"/>
                </a:moveTo>
                <a:lnTo>
                  <a:pt x="1213965" y="7876194"/>
                </a:lnTo>
                <a:lnTo>
                  <a:pt x="1213965" y="8306534"/>
                </a:lnTo>
                <a:lnTo>
                  <a:pt x="1447493" y="8306534"/>
                </a:lnTo>
                <a:close/>
                <a:moveTo>
                  <a:pt x="1447494" y="7428409"/>
                </a:moveTo>
                <a:lnTo>
                  <a:pt x="1213966" y="7428409"/>
                </a:lnTo>
                <a:lnTo>
                  <a:pt x="1213965" y="7858750"/>
                </a:lnTo>
                <a:lnTo>
                  <a:pt x="1447493" y="7858750"/>
                </a:lnTo>
                <a:close/>
                <a:moveTo>
                  <a:pt x="1447494" y="6980625"/>
                </a:moveTo>
                <a:lnTo>
                  <a:pt x="1213966" y="6980625"/>
                </a:lnTo>
                <a:lnTo>
                  <a:pt x="1213966" y="7410965"/>
                </a:lnTo>
                <a:lnTo>
                  <a:pt x="1447494" y="7410965"/>
                </a:lnTo>
                <a:close/>
                <a:moveTo>
                  <a:pt x="1447494" y="6532841"/>
                </a:moveTo>
                <a:lnTo>
                  <a:pt x="1213966" y="6532841"/>
                </a:lnTo>
                <a:lnTo>
                  <a:pt x="1213966" y="6963181"/>
                </a:lnTo>
                <a:lnTo>
                  <a:pt x="1447494" y="6963181"/>
                </a:lnTo>
                <a:close/>
                <a:moveTo>
                  <a:pt x="1447494" y="6085057"/>
                </a:moveTo>
                <a:lnTo>
                  <a:pt x="1213966" y="6085057"/>
                </a:lnTo>
                <a:lnTo>
                  <a:pt x="1213966" y="6515397"/>
                </a:lnTo>
                <a:lnTo>
                  <a:pt x="1447494" y="6515397"/>
                </a:lnTo>
                <a:close/>
                <a:moveTo>
                  <a:pt x="1447494" y="5637273"/>
                </a:moveTo>
                <a:lnTo>
                  <a:pt x="1213966" y="5637273"/>
                </a:lnTo>
                <a:lnTo>
                  <a:pt x="1213966" y="6067613"/>
                </a:lnTo>
                <a:lnTo>
                  <a:pt x="1447494" y="6067613"/>
                </a:lnTo>
                <a:close/>
                <a:moveTo>
                  <a:pt x="1447494" y="5189489"/>
                </a:moveTo>
                <a:lnTo>
                  <a:pt x="1213966" y="5189489"/>
                </a:lnTo>
                <a:lnTo>
                  <a:pt x="1213966" y="5619829"/>
                </a:lnTo>
                <a:lnTo>
                  <a:pt x="1447494" y="5619829"/>
                </a:lnTo>
                <a:close/>
                <a:moveTo>
                  <a:pt x="1447494" y="4741705"/>
                </a:moveTo>
                <a:lnTo>
                  <a:pt x="1213966" y="4741705"/>
                </a:lnTo>
                <a:lnTo>
                  <a:pt x="1213966" y="5172045"/>
                </a:lnTo>
                <a:lnTo>
                  <a:pt x="1447494" y="5172045"/>
                </a:lnTo>
                <a:close/>
                <a:moveTo>
                  <a:pt x="1447494" y="4293920"/>
                </a:moveTo>
                <a:lnTo>
                  <a:pt x="1213966" y="4293920"/>
                </a:lnTo>
                <a:lnTo>
                  <a:pt x="1213966" y="4724261"/>
                </a:lnTo>
                <a:lnTo>
                  <a:pt x="1447494" y="4724261"/>
                </a:lnTo>
                <a:close/>
                <a:moveTo>
                  <a:pt x="1447494" y="3846138"/>
                </a:moveTo>
                <a:lnTo>
                  <a:pt x="1213966" y="3846138"/>
                </a:lnTo>
                <a:lnTo>
                  <a:pt x="1213966" y="4276476"/>
                </a:lnTo>
                <a:lnTo>
                  <a:pt x="1447494" y="4276476"/>
                </a:lnTo>
                <a:close/>
                <a:moveTo>
                  <a:pt x="1447494" y="3398261"/>
                </a:moveTo>
                <a:lnTo>
                  <a:pt x="1213966" y="3398261"/>
                </a:lnTo>
                <a:lnTo>
                  <a:pt x="1213966" y="3828694"/>
                </a:lnTo>
                <a:lnTo>
                  <a:pt x="1447494" y="3828694"/>
                </a:lnTo>
                <a:close/>
                <a:moveTo>
                  <a:pt x="1447494" y="2950570"/>
                </a:moveTo>
                <a:lnTo>
                  <a:pt x="1213966" y="2950570"/>
                </a:lnTo>
                <a:lnTo>
                  <a:pt x="1213966" y="3380816"/>
                </a:lnTo>
                <a:lnTo>
                  <a:pt x="1447494" y="3380816"/>
                </a:lnTo>
                <a:close/>
                <a:moveTo>
                  <a:pt x="1447494" y="2502785"/>
                </a:moveTo>
                <a:lnTo>
                  <a:pt x="1213966" y="2502785"/>
                </a:lnTo>
                <a:lnTo>
                  <a:pt x="1213966" y="2933126"/>
                </a:lnTo>
                <a:lnTo>
                  <a:pt x="1447494" y="2933126"/>
                </a:lnTo>
                <a:close/>
                <a:moveTo>
                  <a:pt x="1447494" y="2055003"/>
                </a:moveTo>
                <a:lnTo>
                  <a:pt x="1213966" y="2055003"/>
                </a:lnTo>
                <a:lnTo>
                  <a:pt x="1213966" y="2485341"/>
                </a:lnTo>
                <a:lnTo>
                  <a:pt x="1447494" y="2485341"/>
                </a:lnTo>
                <a:close/>
                <a:moveTo>
                  <a:pt x="1447494" y="1607217"/>
                </a:moveTo>
                <a:lnTo>
                  <a:pt x="1213966" y="1607217"/>
                </a:lnTo>
                <a:lnTo>
                  <a:pt x="1213966" y="2037559"/>
                </a:lnTo>
                <a:lnTo>
                  <a:pt x="1447494" y="2037559"/>
                </a:lnTo>
                <a:close/>
                <a:moveTo>
                  <a:pt x="1447494" y="1159435"/>
                </a:moveTo>
                <a:lnTo>
                  <a:pt x="1213966" y="1159435"/>
                </a:lnTo>
                <a:lnTo>
                  <a:pt x="1213966" y="1589773"/>
                </a:lnTo>
                <a:lnTo>
                  <a:pt x="1447494" y="1589773"/>
                </a:lnTo>
                <a:close/>
                <a:moveTo>
                  <a:pt x="1447494" y="711648"/>
                </a:moveTo>
                <a:lnTo>
                  <a:pt x="1213966" y="711648"/>
                </a:lnTo>
                <a:lnTo>
                  <a:pt x="1213966" y="1141991"/>
                </a:lnTo>
                <a:lnTo>
                  <a:pt x="1447494" y="1141991"/>
                </a:lnTo>
                <a:close/>
                <a:moveTo>
                  <a:pt x="1447494" y="263864"/>
                </a:moveTo>
                <a:lnTo>
                  <a:pt x="1213966" y="263864"/>
                </a:lnTo>
                <a:lnTo>
                  <a:pt x="1213966" y="694204"/>
                </a:lnTo>
                <a:lnTo>
                  <a:pt x="1447494" y="694204"/>
                </a:lnTo>
                <a:close/>
                <a:moveTo>
                  <a:pt x="1698893" y="11458467"/>
                </a:moveTo>
                <a:lnTo>
                  <a:pt x="1465365" y="11458467"/>
                </a:lnTo>
                <a:lnTo>
                  <a:pt x="1465365" y="11888805"/>
                </a:lnTo>
                <a:lnTo>
                  <a:pt x="1698893" y="11888805"/>
                </a:lnTo>
                <a:close/>
                <a:moveTo>
                  <a:pt x="1698893" y="11010682"/>
                </a:moveTo>
                <a:lnTo>
                  <a:pt x="1465365" y="11010681"/>
                </a:lnTo>
                <a:lnTo>
                  <a:pt x="1465365" y="11441023"/>
                </a:lnTo>
                <a:lnTo>
                  <a:pt x="1698893" y="11441023"/>
                </a:lnTo>
                <a:close/>
                <a:moveTo>
                  <a:pt x="1698893" y="10562897"/>
                </a:moveTo>
                <a:lnTo>
                  <a:pt x="1465365" y="10562897"/>
                </a:lnTo>
                <a:lnTo>
                  <a:pt x="1465365" y="10993237"/>
                </a:lnTo>
                <a:lnTo>
                  <a:pt x="1698893" y="10993237"/>
                </a:lnTo>
                <a:close/>
                <a:moveTo>
                  <a:pt x="1698893" y="10115114"/>
                </a:moveTo>
                <a:lnTo>
                  <a:pt x="1465365" y="10115113"/>
                </a:lnTo>
                <a:lnTo>
                  <a:pt x="1465365" y="10545453"/>
                </a:lnTo>
                <a:lnTo>
                  <a:pt x="1698893" y="10545454"/>
                </a:lnTo>
                <a:close/>
                <a:moveTo>
                  <a:pt x="1698893" y="9667329"/>
                </a:moveTo>
                <a:lnTo>
                  <a:pt x="1465365" y="9667329"/>
                </a:lnTo>
                <a:lnTo>
                  <a:pt x="1465365" y="10097669"/>
                </a:lnTo>
                <a:lnTo>
                  <a:pt x="1698893" y="10097669"/>
                </a:lnTo>
                <a:close/>
                <a:moveTo>
                  <a:pt x="1698893" y="9219546"/>
                </a:moveTo>
                <a:lnTo>
                  <a:pt x="1465365" y="9219546"/>
                </a:lnTo>
                <a:lnTo>
                  <a:pt x="1465365" y="9649886"/>
                </a:lnTo>
                <a:lnTo>
                  <a:pt x="1698893" y="9649886"/>
                </a:lnTo>
                <a:close/>
                <a:moveTo>
                  <a:pt x="1698893" y="8771761"/>
                </a:moveTo>
                <a:lnTo>
                  <a:pt x="1465365" y="8771761"/>
                </a:lnTo>
                <a:lnTo>
                  <a:pt x="1465365" y="9202101"/>
                </a:lnTo>
                <a:lnTo>
                  <a:pt x="1698893" y="9202102"/>
                </a:lnTo>
                <a:close/>
                <a:moveTo>
                  <a:pt x="1698893" y="8323978"/>
                </a:moveTo>
                <a:lnTo>
                  <a:pt x="1465365" y="8323978"/>
                </a:lnTo>
                <a:lnTo>
                  <a:pt x="1465365" y="8754317"/>
                </a:lnTo>
                <a:lnTo>
                  <a:pt x="1698893" y="8754317"/>
                </a:lnTo>
                <a:close/>
                <a:moveTo>
                  <a:pt x="1698893" y="7876194"/>
                </a:moveTo>
                <a:lnTo>
                  <a:pt x="1465365" y="7876194"/>
                </a:lnTo>
                <a:lnTo>
                  <a:pt x="1465365" y="8306534"/>
                </a:lnTo>
                <a:lnTo>
                  <a:pt x="1698893" y="8306534"/>
                </a:lnTo>
                <a:close/>
                <a:moveTo>
                  <a:pt x="1698894" y="7428409"/>
                </a:moveTo>
                <a:lnTo>
                  <a:pt x="1465366" y="7428409"/>
                </a:lnTo>
                <a:lnTo>
                  <a:pt x="1465365" y="7858750"/>
                </a:lnTo>
                <a:lnTo>
                  <a:pt x="1698893" y="7858750"/>
                </a:lnTo>
                <a:close/>
                <a:moveTo>
                  <a:pt x="1698894" y="6980625"/>
                </a:moveTo>
                <a:lnTo>
                  <a:pt x="1465366" y="6980625"/>
                </a:lnTo>
                <a:lnTo>
                  <a:pt x="1465366" y="7410965"/>
                </a:lnTo>
                <a:lnTo>
                  <a:pt x="1698894" y="7410965"/>
                </a:lnTo>
                <a:close/>
                <a:moveTo>
                  <a:pt x="1698894" y="6532841"/>
                </a:moveTo>
                <a:lnTo>
                  <a:pt x="1465366" y="6532841"/>
                </a:lnTo>
                <a:lnTo>
                  <a:pt x="1465366" y="6963181"/>
                </a:lnTo>
                <a:lnTo>
                  <a:pt x="1698894" y="6963181"/>
                </a:lnTo>
                <a:close/>
                <a:moveTo>
                  <a:pt x="1698894" y="6085057"/>
                </a:moveTo>
                <a:lnTo>
                  <a:pt x="1465366" y="6085057"/>
                </a:lnTo>
                <a:lnTo>
                  <a:pt x="1465366" y="6515397"/>
                </a:lnTo>
                <a:lnTo>
                  <a:pt x="1698894" y="6515397"/>
                </a:lnTo>
                <a:close/>
                <a:moveTo>
                  <a:pt x="1698894" y="5637273"/>
                </a:moveTo>
                <a:lnTo>
                  <a:pt x="1465366" y="5637273"/>
                </a:lnTo>
                <a:lnTo>
                  <a:pt x="1465366" y="6067613"/>
                </a:lnTo>
                <a:lnTo>
                  <a:pt x="1698894" y="6067613"/>
                </a:lnTo>
                <a:close/>
                <a:moveTo>
                  <a:pt x="1698894" y="5189489"/>
                </a:moveTo>
                <a:lnTo>
                  <a:pt x="1465366" y="5189489"/>
                </a:lnTo>
                <a:lnTo>
                  <a:pt x="1465366" y="5619829"/>
                </a:lnTo>
                <a:lnTo>
                  <a:pt x="1698894" y="5619829"/>
                </a:lnTo>
                <a:close/>
                <a:moveTo>
                  <a:pt x="1698894" y="4741705"/>
                </a:moveTo>
                <a:lnTo>
                  <a:pt x="1465366" y="4741705"/>
                </a:lnTo>
                <a:lnTo>
                  <a:pt x="1465366" y="5172045"/>
                </a:lnTo>
                <a:lnTo>
                  <a:pt x="1698894" y="5172045"/>
                </a:lnTo>
                <a:close/>
                <a:moveTo>
                  <a:pt x="1698894" y="4293920"/>
                </a:moveTo>
                <a:lnTo>
                  <a:pt x="1465366" y="4293920"/>
                </a:lnTo>
                <a:lnTo>
                  <a:pt x="1465366" y="4724261"/>
                </a:lnTo>
                <a:lnTo>
                  <a:pt x="1698894" y="4724261"/>
                </a:lnTo>
                <a:close/>
                <a:moveTo>
                  <a:pt x="1698894" y="3846138"/>
                </a:moveTo>
                <a:lnTo>
                  <a:pt x="1465366" y="3846138"/>
                </a:lnTo>
                <a:lnTo>
                  <a:pt x="1465366" y="4276476"/>
                </a:lnTo>
                <a:lnTo>
                  <a:pt x="1698894" y="4276476"/>
                </a:lnTo>
                <a:close/>
                <a:moveTo>
                  <a:pt x="1698894" y="3398261"/>
                </a:moveTo>
                <a:lnTo>
                  <a:pt x="1465366" y="3398261"/>
                </a:lnTo>
                <a:lnTo>
                  <a:pt x="1465366" y="3828694"/>
                </a:lnTo>
                <a:lnTo>
                  <a:pt x="1698894" y="3828694"/>
                </a:lnTo>
                <a:close/>
                <a:moveTo>
                  <a:pt x="1698894" y="2950570"/>
                </a:moveTo>
                <a:lnTo>
                  <a:pt x="1465366" y="2950570"/>
                </a:lnTo>
                <a:lnTo>
                  <a:pt x="1465366" y="3380816"/>
                </a:lnTo>
                <a:lnTo>
                  <a:pt x="1698894" y="3380816"/>
                </a:lnTo>
                <a:close/>
                <a:moveTo>
                  <a:pt x="1698894" y="2502785"/>
                </a:moveTo>
                <a:lnTo>
                  <a:pt x="1465366" y="2502785"/>
                </a:lnTo>
                <a:lnTo>
                  <a:pt x="1465366" y="2933126"/>
                </a:lnTo>
                <a:lnTo>
                  <a:pt x="1698894" y="2933126"/>
                </a:lnTo>
                <a:close/>
                <a:moveTo>
                  <a:pt x="1698894" y="2055003"/>
                </a:moveTo>
                <a:lnTo>
                  <a:pt x="1465366" y="2055003"/>
                </a:lnTo>
                <a:lnTo>
                  <a:pt x="1465366" y="2485341"/>
                </a:lnTo>
                <a:lnTo>
                  <a:pt x="1698894" y="2485341"/>
                </a:lnTo>
                <a:close/>
                <a:moveTo>
                  <a:pt x="1698894" y="1607217"/>
                </a:moveTo>
                <a:lnTo>
                  <a:pt x="1465366" y="1607217"/>
                </a:lnTo>
                <a:lnTo>
                  <a:pt x="1465366" y="2037559"/>
                </a:lnTo>
                <a:lnTo>
                  <a:pt x="1698894" y="2037559"/>
                </a:lnTo>
                <a:close/>
                <a:moveTo>
                  <a:pt x="1698894" y="1159435"/>
                </a:moveTo>
                <a:lnTo>
                  <a:pt x="1465366" y="1159435"/>
                </a:lnTo>
                <a:lnTo>
                  <a:pt x="1465366" y="1589773"/>
                </a:lnTo>
                <a:lnTo>
                  <a:pt x="1698894" y="1589773"/>
                </a:lnTo>
                <a:close/>
                <a:moveTo>
                  <a:pt x="1698894" y="711648"/>
                </a:moveTo>
                <a:lnTo>
                  <a:pt x="1465366" y="711648"/>
                </a:lnTo>
                <a:lnTo>
                  <a:pt x="1465366" y="1141991"/>
                </a:lnTo>
                <a:lnTo>
                  <a:pt x="1698894" y="1141991"/>
                </a:lnTo>
                <a:close/>
                <a:moveTo>
                  <a:pt x="1698894" y="263864"/>
                </a:moveTo>
                <a:lnTo>
                  <a:pt x="1465366" y="263864"/>
                </a:lnTo>
                <a:lnTo>
                  <a:pt x="1465366" y="694204"/>
                </a:lnTo>
                <a:lnTo>
                  <a:pt x="1698894" y="694204"/>
                </a:lnTo>
                <a:close/>
                <a:moveTo>
                  <a:pt x="1950293" y="11458468"/>
                </a:moveTo>
                <a:lnTo>
                  <a:pt x="1716765" y="11458467"/>
                </a:lnTo>
                <a:lnTo>
                  <a:pt x="1716765" y="11888805"/>
                </a:lnTo>
                <a:lnTo>
                  <a:pt x="1950293" y="11888806"/>
                </a:lnTo>
                <a:close/>
                <a:moveTo>
                  <a:pt x="1950293" y="11010683"/>
                </a:moveTo>
                <a:lnTo>
                  <a:pt x="1716765" y="11010682"/>
                </a:lnTo>
                <a:lnTo>
                  <a:pt x="1716765" y="11441023"/>
                </a:lnTo>
                <a:lnTo>
                  <a:pt x="1950293" y="11441024"/>
                </a:lnTo>
                <a:close/>
                <a:moveTo>
                  <a:pt x="1950293" y="10562899"/>
                </a:moveTo>
                <a:lnTo>
                  <a:pt x="1716765" y="10562897"/>
                </a:lnTo>
                <a:lnTo>
                  <a:pt x="1716765" y="10993237"/>
                </a:lnTo>
                <a:lnTo>
                  <a:pt x="1950293" y="10993239"/>
                </a:lnTo>
                <a:close/>
                <a:moveTo>
                  <a:pt x="1950293" y="10115115"/>
                </a:moveTo>
                <a:lnTo>
                  <a:pt x="1716765" y="10115114"/>
                </a:lnTo>
                <a:lnTo>
                  <a:pt x="1716765" y="10545454"/>
                </a:lnTo>
                <a:lnTo>
                  <a:pt x="1950293" y="10545455"/>
                </a:lnTo>
                <a:close/>
                <a:moveTo>
                  <a:pt x="1950293" y="9667331"/>
                </a:moveTo>
                <a:lnTo>
                  <a:pt x="1716765" y="9667329"/>
                </a:lnTo>
                <a:lnTo>
                  <a:pt x="1716765" y="10097669"/>
                </a:lnTo>
                <a:lnTo>
                  <a:pt x="1950293" y="10097671"/>
                </a:lnTo>
                <a:close/>
                <a:moveTo>
                  <a:pt x="1950293" y="9219547"/>
                </a:moveTo>
                <a:lnTo>
                  <a:pt x="1716765" y="9219546"/>
                </a:lnTo>
                <a:lnTo>
                  <a:pt x="1716765" y="9649886"/>
                </a:lnTo>
                <a:lnTo>
                  <a:pt x="1950293" y="9649887"/>
                </a:lnTo>
                <a:close/>
                <a:moveTo>
                  <a:pt x="1950293" y="8771763"/>
                </a:moveTo>
                <a:lnTo>
                  <a:pt x="1716765" y="8771762"/>
                </a:lnTo>
                <a:lnTo>
                  <a:pt x="1716765" y="9202102"/>
                </a:lnTo>
                <a:lnTo>
                  <a:pt x="1950293" y="9202103"/>
                </a:lnTo>
                <a:close/>
                <a:moveTo>
                  <a:pt x="1950293" y="8323978"/>
                </a:moveTo>
                <a:lnTo>
                  <a:pt x="1716765" y="8323978"/>
                </a:lnTo>
                <a:lnTo>
                  <a:pt x="1716765" y="8754317"/>
                </a:lnTo>
                <a:lnTo>
                  <a:pt x="1950293" y="8754319"/>
                </a:lnTo>
                <a:close/>
                <a:moveTo>
                  <a:pt x="1950293" y="7876194"/>
                </a:moveTo>
                <a:lnTo>
                  <a:pt x="1716765" y="7876194"/>
                </a:lnTo>
                <a:lnTo>
                  <a:pt x="1716765" y="8306534"/>
                </a:lnTo>
                <a:lnTo>
                  <a:pt x="1950293" y="8306534"/>
                </a:lnTo>
                <a:close/>
                <a:moveTo>
                  <a:pt x="1950294" y="7428409"/>
                </a:moveTo>
                <a:lnTo>
                  <a:pt x="1716766" y="7428409"/>
                </a:lnTo>
                <a:lnTo>
                  <a:pt x="1716765" y="7858750"/>
                </a:lnTo>
                <a:lnTo>
                  <a:pt x="1950293" y="7858750"/>
                </a:lnTo>
                <a:close/>
                <a:moveTo>
                  <a:pt x="1950294" y="6980625"/>
                </a:moveTo>
                <a:lnTo>
                  <a:pt x="1716766" y="6980625"/>
                </a:lnTo>
                <a:lnTo>
                  <a:pt x="1716766" y="7410965"/>
                </a:lnTo>
                <a:lnTo>
                  <a:pt x="1950294" y="7410965"/>
                </a:lnTo>
                <a:close/>
                <a:moveTo>
                  <a:pt x="1950294" y="6532841"/>
                </a:moveTo>
                <a:lnTo>
                  <a:pt x="1716766" y="6532841"/>
                </a:lnTo>
                <a:lnTo>
                  <a:pt x="1716766" y="6963181"/>
                </a:lnTo>
                <a:lnTo>
                  <a:pt x="1950294" y="6963181"/>
                </a:lnTo>
                <a:close/>
                <a:moveTo>
                  <a:pt x="1950294" y="6085057"/>
                </a:moveTo>
                <a:lnTo>
                  <a:pt x="1716766" y="6085057"/>
                </a:lnTo>
                <a:lnTo>
                  <a:pt x="1716766" y="6515397"/>
                </a:lnTo>
                <a:lnTo>
                  <a:pt x="1950294" y="6515397"/>
                </a:lnTo>
                <a:close/>
                <a:moveTo>
                  <a:pt x="1950294" y="5637273"/>
                </a:moveTo>
                <a:lnTo>
                  <a:pt x="1716766" y="5637273"/>
                </a:lnTo>
                <a:lnTo>
                  <a:pt x="1716766" y="6067613"/>
                </a:lnTo>
                <a:lnTo>
                  <a:pt x="1950294" y="6067613"/>
                </a:lnTo>
                <a:close/>
                <a:moveTo>
                  <a:pt x="1950294" y="5189489"/>
                </a:moveTo>
                <a:lnTo>
                  <a:pt x="1716766" y="5189489"/>
                </a:lnTo>
                <a:lnTo>
                  <a:pt x="1716766" y="5619829"/>
                </a:lnTo>
                <a:lnTo>
                  <a:pt x="1950294" y="5619829"/>
                </a:lnTo>
                <a:close/>
                <a:moveTo>
                  <a:pt x="1950294" y="4741705"/>
                </a:moveTo>
                <a:lnTo>
                  <a:pt x="1716766" y="4741705"/>
                </a:lnTo>
                <a:lnTo>
                  <a:pt x="1716766" y="5172045"/>
                </a:lnTo>
                <a:lnTo>
                  <a:pt x="1950294" y="5172045"/>
                </a:lnTo>
                <a:close/>
                <a:moveTo>
                  <a:pt x="1950294" y="4293920"/>
                </a:moveTo>
                <a:lnTo>
                  <a:pt x="1716766" y="4293920"/>
                </a:lnTo>
                <a:lnTo>
                  <a:pt x="1716766" y="4724261"/>
                </a:lnTo>
                <a:lnTo>
                  <a:pt x="1950294" y="4724261"/>
                </a:lnTo>
                <a:close/>
                <a:moveTo>
                  <a:pt x="1950294" y="3846138"/>
                </a:moveTo>
                <a:lnTo>
                  <a:pt x="1716766" y="3846138"/>
                </a:lnTo>
                <a:lnTo>
                  <a:pt x="1716766" y="4276476"/>
                </a:lnTo>
                <a:lnTo>
                  <a:pt x="1950294" y="4276476"/>
                </a:lnTo>
                <a:close/>
                <a:moveTo>
                  <a:pt x="1950294" y="3398261"/>
                </a:moveTo>
                <a:lnTo>
                  <a:pt x="1716766" y="3398261"/>
                </a:lnTo>
                <a:lnTo>
                  <a:pt x="1716766" y="3828694"/>
                </a:lnTo>
                <a:lnTo>
                  <a:pt x="1950294" y="3828694"/>
                </a:lnTo>
                <a:close/>
                <a:moveTo>
                  <a:pt x="1950294" y="2950570"/>
                </a:moveTo>
                <a:lnTo>
                  <a:pt x="1716766" y="2950570"/>
                </a:lnTo>
                <a:lnTo>
                  <a:pt x="1716766" y="3380816"/>
                </a:lnTo>
                <a:lnTo>
                  <a:pt x="1950294" y="3380816"/>
                </a:lnTo>
                <a:close/>
                <a:moveTo>
                  <a:pt x="1950294" y="2502785"/>
                </a:moveTo>
                <a:lnTo>
                  <a:pt x="1716766" y="2502785"/>
                </a:lnTo>
                <a:lnTo>
                  <a:pt x="1716766" y="2933126"/>
                </a:lnTo>
                <a:lnTo>
                  <a:pt x="1950294" y="2933126"/>
                </a:lnTo>
                <a:close/>
                <a:moveTo>
                  <a:pt x="1950294" y="2055003"/>
                </a:moveTo>
                <a:lnTo>
                  <a:pt x="1716766" y="2055003"/>
                </a:lnTo>
                <a:lnTo>
                  <a:pt x="1716766" y="2485341"/>
                </a:lnTo>
                <a:lnTo>
                  <a:pt x="1950294" y="2485341"/>
                </a:lnTo>
                <a:close/>
                <a:moveTo>
                  <a:pt x="1950294" y="1607217"/>
                </a:moveTo>
                <a:lnTo>
                  <a:pt x="1716766" y="1607217"/>
                </a:lnTo>
                <a:lnTo>
                  <a:pt x="1716766" y="2037559"/>
                </a:lnTo>
                <a:lnTo>
                  <a:pt x="1950294" y="2037559"/>
                </a:lnTo>
                <a:close/>
                <a:moveTo>
                  <a:pt x="1950294" y="1159435"/>
                </a:moveTo>
                <a:lnTo>
                  <a:pt x="1716766" y="1159435"/>
                </a:lnTo>
                <a:lnTo>
                  <a:pt x="1716766" y="1589773"/>
                </a:lnTo>
                <a:lnTo>
                  <a:pt x="1950294" y="1589773"/>
                </a:lnTo>
                <a:close/>
                <a:moveTo>
                  <a:pt x="1950294" y="711648"/>
                </a:moveTo>
                <a:lnTo>
                  <a:pt x="1716766" y="711648"/>
                </a:lnTo>
                <a:lnTo>
                  <a:pt x="1716766" y="1141991"/>
                </a:lnTo>
                <a:lnTo>
                  <a:pt x="1950294" y="1141991"/>
                </a:lnTo>
                <a:close/>
                <a:moveTo>
                  <a:pt x="1950294" y="263864"/>
                </a:moveTo>
                <a:lnTo>
                  <a:pt x="1716766" y="263864"/>
                </a:lnTo>
                <a:lnTo>
                  <a:pt x="1716766" y="694204"/>
                </a:lnTo>
                <a:lnTo>
                  <a:pt x="1950294" y="694204"/>
                </a:lnTo>
                <a:close/>
                <a:moveTo>
                  <a:pt x="2201693" y="11458468"/>
                </a:moveTo>
                <a:lnTo>
                  <a:pt x="1968165" y="11458468"/>
                </a:lnTo>
                <a:lnTo>
                  <a:pt x="1968165" y="11888806"/>
                </a:lnTo>
                <a:lnTo>
                  <a:pt x="2201693" y="11888806"/>
                </a:lnTo>
                <a:close/>
                <a:moveTo>
                  <a:pt x="2201693" y="11010683"/>
                </a:moveTo>
                <a:lnTo>
                  <a:pt x="1968165" y="11010683"/>
                </a:lnTo>
                <a:lnTo>
                  <a:pt x="1968165" y="11441024"/>
                </a:lnTo>
                <a:lnTo>
                  <a:pt x="2201693" y="11441024"/>
                </a:lnTo>
                <a:close/>
                <a:moveTo>
                  <a:pt x="2201693" y="10562899"/>
                </a:moveTo>
                <a:lnTo>
                  <a:pt x="1968165" y="10562899"/>
                </a:lnTo>
                <a:lnTo>
                  <a:pt x="1968165" y="10993239"/>
                </a:lnTo>
                <a:lnTo>
                  <a:pt x="2201693" y="10993239"/>
                </a:lnTo>
                <a:close/>
                <a:moveTo>
                  <a:pt x="2201693" y="10115115"/>
                </a:moveTo>
                <a:lnTo>
                  <a:pt x="1968165" y="10115115"/>
                </a:lnTo>
                <a:lnTo>
                  <a:pt x="1968165" y="10545455"/>
                </a:lnTo>
                <a:lnTo>
                  <a:pt x="2201693" y="10545455"/>
                </a:lnTo>
                <a:close/>
                <a:moveTo>
                  <a:pt x="2201693" y="9667331"/>
                </a:moveTo>
                <a:lnTo>
                  <a:pt x="1968165" y="9667331"/>
                </a:lnTo>
                <a:lnTo>
                  <a:pt x="1968165" y="10097671"/>
                </a:lnTo>
                <a:lnTo>
                  <a:pt x="2201693" y="10097671"/>
                </a:lnTo>
                <a:close/>
                <a:moveTo>
                  <a:pt x="2201693" y="9219547"/>
                </a:moveTo>
                <a:lnTo>
                  <a:pt x="1968165" y="9219547"/>
                </a:lnTo>
                <a:lnTo>
                  <a:pt x="1968165" y="9649887"/>
                </a:lnTo>
                <a:lnTo>
                  <a:pt x="2201693" y="9649887"/>
                </a:lnTo>
                <a:close/>
                <a:moveTo>
                  <a:pt x="2201693" y="8771763"/>
                </a:moveTo>
                <a:lnTo>
                  <a:pt x="1968165" y="8771763"/>
                </a:lnTo>
                <a:lnTo>
                  <a:pt x="1968165" y="9202103"/>
                </a:lnTo>
                <a:lnTo>
                  <a:pt x="2201693" y="9202103"/>
                </a:lnTo>
                <a:close/>
                <a:moveTo>
                  <a:pt x="2201693" y="8323978"/>
                </a:moveTo>
                <a:lnTo>
                  <a:pt x="1968165" y="8323978"/>
                </a:lnTo>
                <a:lnTo>
                  <a:pt x="1968165" y="8754319"/>
                </a:lnTo>
                <a:lnTo>
                  <a:pt x="2201693" y="8754319"/>
                </a:lnTo>
                <a:close/>
                <a:moveTo>
                  <a:pt x="2201693" y="7876194"/>
                </a:moveTo>
                <a:lnTo>
                  <a:pt x="1968165" y="7876194"/>
                </a:lnTo>
                <a:lnTo>
                  <a:pt x="1968165" y="8306534"/>
                </a:lnTo>
                <a:lnTo>
                  <a:pt x="2201693" y="8306534"/>
                </a:lnTo>
                <a:close/>
                <a:moveTo>
                  <a:pt x="2201694" y="7428409"/>
                </a:moveTo>
                <a:lnTo>
                  <a:pt x="1968166" y="7428409"/>
                </a:lnTo>
                <a:lnTo>
                  <a:pt x="1968165" y="7858750"/>
                </a:lnTo>
                <a:lnTo>
                  <a:pt x="2201693" y="7858750"/>
                </a:lnTo>
                <a:close/>
                <a:moveTo>
                  <a:pt x="2201694" y="6980625"/>
                </a:moveTo>
                <a:lnTo>
                  <a:pt x="1968166" y="6980625"/>
                </a:lnTo>
                <a:lnTo>
                  <a:pt x="1968166" y="7410965"/>
                </a:lnTo>
                <a:lnTo>
                  <a:pt x="2201694" y="7410965"/>
                </a:lnTo>
                <a:close/>
                <a:moveTo>
                  <a:pt x="2201694" y="6532841"/>
                </a:moveTo>
                <a:lnTo>
                  <a:pt x="1968166" y="6532841"/>
                </a:lnTo>
                <a:lnTo>
                  <a:pt x="1968166" y="6963181"/>
                </a:lnTo>
                <a:lnTo>
                  <a:pt x="2201694" y="6963181"/>
                </a:lnTo>
                <a:close/>
                <a:moveTo>
                  <a:pt x="2201694" y="6085057"/>
                </a:moveTo>
                <a:lnTo>
                  <a:pt x="1968166" y="6085057"/>
                </a:lnTo>
                <a:lnTo>
                  <a:pt x="1968166" y="6515397"/>
                </a:lnTo>
                <a:lnTo>
                  <a:pt x="2201694" y="6515397"/>
                </a:lnTo>
                <a:close/>
                <a:moveTo>
                  <a:pt x="2201694" y="5637273"/>
                </a:moveTo>
                <a:lnTo>
                  <a:pt x="1968166" y="5637273"/>
                </a:lnTo>
                <a:lnTo>
                  <a:pt x="1968166" y="6067613"/>
                </a:lnTo>
                <a:lnTo>
                  <a:pt x="2201694" y="6067613"/>
                </a:lnTo>
                <a:close/>
                <a:moveTo>
                  <a:pt x="2201694" y="5189489"/>
                </a:moveTo>
                <a:lnTo>
                  <a:pt x="1968166" y="5189489"/>
                </a:lnTo>
                <a:lnTo>
                  <a:pt x="1968166" y="5619829"/>
                </a:lnTo>
                <a:lnTo>
                  <a:pt x="2201694" y="5619829"/>
                </a:lnTo>
                <a:close/>
                <a:moveTo>
                  <a:pt x="2201694" y="4741705"/>
                </a:moveTo>
                <a:lnTo>
                  <a:pt x="1968166" y="4741705"/>
                </a:lnTo>
                <a:lnTo>
                  <a:pt x="1968166" y="5172045"/>
                </a:lnTo>
                <a:lnTo>
                  <a:pt x="2201694" y="5172045"/>
                </a:lnTo>
                <a:close/>
                <a:moveTo>
                  <a:pt x="2201694" y="4293920"/>
                </a:moveTo>
                <a:lnTo>
                  <a:pt x="1968166" y="4293920"/>
                </a:lnTo>
                <a:lnTo>
                  <a:pt x="1968166" y="4724261"/>
                </a:lnTo>
                <a:lnTo>
                  <a:pt x="2201694" y="4724261"/>
                </a:lnTo>
                <a:close/>
                <a:moveTo>
                  <a:pt x="2201694" y="3846138"/>
                </a:moveTo>
                <a:lnTo>
                  <a:pt x="1968166" y="3846138"/>
                </a:lnTo>
                <a:lnTo>
                  <a:pt x="1968166" y="4276476"/>
                </a:lnTo>
                <a:lnTo>
                  <a:pt x="2201694" y="4276476"/>
                </a:lnTo>
                <a:close/>
                <a:moveTo>
                  <a:pt x="2201694" y="3398261"/>
                </a:moveTo>
                <a:lnTo>
                  <a:pt x="1968166" y="3398261"/>
                </a:lnTo>
                <a:lnTo>
                  <a:pt x="1968166" y="3828694"/>
                </a:lnTo>
                <a:lnTo>
                  <a:pt x="2201694" y="3828694"/>
                </a:lnTo>
                <a:close/>
                <a:moveTo>
                  <a:pt x="2201694" y="2950570"/>
                </a:moveTo>
                <a:lnTo>
                  <a:pt x="1968166" y="2950570"/>
                </a:lnTo>
                <a:lnTo>
                  <a:pt x="1968166" y="3380816"/>
                </a:lnTo>
                <a:lnTo>
                  <a:pt x="2201694" y="3380816"/>
                </a:lnTo>
                <a:close/>
                <a:moveTo>
                  <a:pt x="2201694" y="2502785"/>
                </a:moveTo>
                <a:lnTo>
                  <a:pt x="1968166" y="2502785"/>
                </a:lnTo>
                <a:lnTo>
                  <a:pt x="1968166" y="2933126"/>
                </a:lnTo>
                <a:lnTo>
                  <a:pt x="2201694" y="2933126"/>
                </a:lnTo>
                <a:close/>
                <a:moveTo>
                  <a:pt x="2201694" y="2055003"/>
                </a:moveTo>
                <a:lnTo>
                  <a:pt x="1968166" y="2055003"/>
                </a:lnTo>
                <a:lnTo>
                  <a:pt x="1968166" y="2485341"/>
                </a:lnTo>
                <a:lnTo>
                  <a:pt x="2201694" y="2485341"/>
                </a:lnTo>
                <a:close/>
                <a:moveTo>
                  <a:pt x="2201694" y="1607217"/>
                </a:moveTo>
                <a:lnTo>
                  <a:pt x="1968166" y="1607217"/>
                </a:lnTo>
                <a:lnTo>
                  <a:pt x="1968166" y="2037559"/>
                </a:lnTo>
                <a:lnTo>
                  <a:pt x="2201694" y="2037559"/>
                </a:lnTo>
                <a:close/>
                <a:moveTo>
                  <a:pt x="2201694" y="1159435"/>
                </a:moveTo>
                <a:lnTo>
                  <a:pt x="1968166" y="1159435"/>
                </a:lnTo>
                <a:lnTo>
                  <a:pt x="1968166" y="1589773"/>
                </a:lnTo>
                <a:lnTo>
                  <a:pt x="2201694" y="1589773"/>
                </a:lnTo>
                <a:close/>
                <a:moveTo>
                  <a:pt x="2201694" y="711648"/>
                </a:moveTo>
                <a:lnTo>
                  <a:pt x="1968166" y="711648"/>
                </a:lnTo>
                <a:lnTo>
                  <a:pt x="1968166" y="1141991"/>
                </a:lnTo>
                <a:lnTo>
                  <a:pt x="2201694" y="1141991"/>
                </a:lnTo>
                <a:close/>
                <a:moveTo>
                  <a:pt x="2201694" y="263864"/>
                </a:moveTo>
                <a:lnTo>
                  <a:pt x="1968166" y="263864"/>
                </a:lnTo>
                <a:lnTo>
                  <a:pt x="1968166" y="694204"/>
                </a:lnTo>
                <a:lnTo>
                  <a:pt x="2201694" y="694204"/>
                </a:lnTo>
                <a:close/>
                <a:moveTo>
                  <a:pt x="2453093" y="11458468"/>
                </a:moveTo>
                <a:lnTo>
                  <a:pt x="2219565" y="11458468"/>
                </a:lnTo>
                <a:lnTo>
                  <a:pt x="2219565" y="11888806"/>
                </a:lnTo>
                <a:lnTo>
                  <a:pt x="2453093" y="11888806"/>
                </a:lnTo>
                <a:close/>
                <a:moveTo>
                  <a:pt x="2453093" y="11010683"/>
                </a:moveTo>
                <a:lnTo>
                  <a:pt x="2219565" y="11010683"/>
                </a:lnTo>
                <a:lnTo>
                  <a:pt x="2219565" y="11441024"/>
                </a:lnTo>
                <a:lnTo>
                  <a:pt x="2453093" y="11441024"/>
                </a:lnTo>
                <a:close/>
                <a:moveTo>
                  <a:pt x="2453093" y="10562899"/>
                </a:moveTo>
                <a:lnTo>
                  <a:pt x="2219565" y="10562899"/>
                </a:lnTo>
                <a:lnTo>
                  <a:pt x="2219565" y="10993239"/>
                </a:lnTo>
                <a:lnTo>
                  <a:pt x="2453093" y="10993239"/>
                </a:lnTo>
                <a:close/>
                <a:moveTo>
                  <a:pt x="2453093" y="10115115"/>
                </a:moveTo>
                <a:lnTo>
                  <a:pt x="2219565" y="10115115"/>
                </a:lnTo>
                <a:lnTo>
                  <a:pt x="2219565" y="10545455"/>
                </a:lnTo>
                <a:lnTo>
                  <a:pt x="2453093" y="10545455"/>
                </a:lnTo>
                <a:close/>
                <a:moveTo>
                  <a:pt x="2453093" y="9667331"/>
                </a:moveTo>
                <a:lnTo>
                  <a:pt x="2219565" y="9667331"/>
                </a:lnTo>
                <a:lnTo>
                  <a:pt x="2219565" y="10097671"/>
                </a:lnTo>
                <a:lnTo>
                  <a:pt x="2453093" y="10097671"/>
                </a:lnTo>
                <a:close/>
                <a:moveTo>
                  <a:pt x="2453093" y="9219547"/>
                </a:moveTo>
                <a:lnTo>
                  <a:pt x="2219565" y="9219547"/>
                </a:lnTo>
                <a:lnTo>
                  <a:pt x="2219565" y="9649887"/>
                </a:lnTo>
                <a:lnTo>
                  <a:pt x="2453093" y="9649887"/>
                </a:lnTo>
                <a:close/>
                <a:moveTo>
                  <a:pt x="2453093" y="8771763"/>
                </a:moveTo>
                <a:lnTo>
                  <a:pt x="2219565" y="8771763"/>
                </a:lnTo>
                <a:lnTo>
                  <a:pt x="2219565" y="9202103"/>
                </a:lnTo>
                <a:lnTo>
                  <a:pt x="2453093" y="9202103"/>
                </a:lnTo>
                <a:close/>
                <a:moveTo>
                  <a:pt x="2453093" y="8323978"/>
                </a:moveTo>
                <a:lnTo>
                  <a:pt x="2219565" y="8323978"/>
                </a:lnTo>
                <a:lnTo>
                  <a:pt x="2219565" y="8754319"/>
                </a:lnTo>
                <a:lnTo>
                  <a:pt x="2453093" y="8754319"/>
                </a:lnTo>
                <a:close/>
                <a:moveTo>
                  <a:pt x="2453093" y="7876194"/>
                </a:moveTo>
                <a:lnTo>
                  <a:pt x="2219565" y="7876194"/>
                </a:lnTo>
                <a:lnTo>
                  <a:pt x="2219565" y="8306534"/>
                </a:lnTo>
                <a:lnTo>
                  <a:pt x="2453093" y="8306534"/>
                </a:lnTo>
                <a:close/>
                <a:moveTo>
                  <a:pt x="2453094" y="7428409"/>
                </a:moveTo>
                <a:lnTo>
                  <a:pt x="2219566" y="7428409"/>
                </a:lnTo>
                <a:lnTo>
                  <a:pt x="2219565" y="7858750"/>
                </a:lnTo>
                <a:lnTo>
                  <a:pt x="2453093" y="7858750"/>
                </a:lnTo>
                <a:close/>
                <a:moveTo>
                  <a:pt x="2453094" y="6980625"/>
                </a:moveTo>
                <a:lnTo>
                  <a:pt x="2219566" y="6980625"/>
                </a:lnTo>
                <a:lnTo>
                  <a:pt x="2219566" y="7410965"/>
                </a:lnTo>
                <a:lnTo>
                  <a:pt x="2453094" y="7410965"/>
                </a:lnTo>
                <a:close/>
                <a:moveTo>
                  <a:pt x="2453094" y="6532841"/>
                </a:moveTo>
                <a:lnTo>
                  <a:pt x="2219566" y="6532841"/>
                </a:lnTo>
                <a:lnTo>
                  <a:pt x="2219566" y="6963181"/>
                </a:lnTo>
                <a:lnTo>
                  <a:pt x="2453094" y="6963181"/>
                </a:lnTo>
                <a:close/>
                <a:moveTo>
                  <a:pt x="2453094" y="6085057"/>
                </a:moveTo>
                <a:lnTo>
                  <a:pt x="2219566" y="6085057"/>
                </a:lnTo>
                <a:lnTo>
                  <a:pt x="2219566" y="6515397"/>
                </a:lnTo>
                <a:lnTo>
                  <a:pt x="2453094" y="6515397"/>
                </a:lnTo>
                <a:close/>
                <a:moveTo>
                  <a:pt x="2453094" y="5637273"/>
                </a:moveTo>
                <a:lnTo>
                  <a:pt x="2219566" y="5637273"/>
                </a:lnTo>
                <a:lnTo>
                  <a:pt x="2219566" y="6067613"/>
                </a:lnTo>
                <a:lnTo>
                  <a:pt x="2453094" y="6067613"/>
                </a:lnTo>
                <a:close/>
                <a:moveTo>
                  <a:pt x="2453094" y="5189489"/>
                </a:moveTo>
                <a:lnTo>
                  <a:pt x="2219566" y="5189489"/>
                </a:lnTo>
                <a:lnTo>
                  <a:pt x="2219566" y="5619829"/>
                </a:lnTo>
                <a:lnTo>
                  <a:pt x="2453094" y="5619829"/>
                </a:lnTo>
                <a:close/>
                <a:moveTo>
                  <a:pt x="2453094" y="4741705"/>
                </a:moveTo>
                <a:lnTo>
                  <a:pt x="2219566" y="4741705"/>
                </a:lnTo>
                <a:lnTo>
                  <a:pt x="2219566" y="5172045"/>
                </a:lnTo>
                <a:lnTo>
                  <a:pt x="2453094" y="5172045"/>
                </a:lnTo>
                <a:close/>
                <a:moveTo>
                  <a:pt x="2453094" y="4293920"/>
                </a:moveTo>
                <a:lnTo>
                  <a:pt x="2219566" y="4293920"/>
                </a:lnTo>
                <a:lnTo>
                  <a:pt x="2219566" y="4724261"/>
                </a:lnTo>
                <a:lnTo>
                  <a:pt x="2453094" y="4724261"/>
                </a:lnTo>
                <a:close/>
                <a:moveTo>
                  <a:pt x="2453094" y="3846138"/>
                </a:moveTo>
                <a:lnTo>
                  <a:pt x="2219566" y="3846138"/>
                </a:lnTo>
                <a:lnTo>
                  <a:pt x="2219566" y="4276476"/>
                </a:lnTo>
                <a:lnTo>
                  <a:pt x="2453094" y="4276476"/>
                </a:lnTo>
                <a:close/>
                <a:moveTo>
                  <a:pt x="2453094" y="3398261"/>
                </a:moveTo>
                <a:lnTo>
                  <a:pt x="2219566" y="3398261"/>
                </a:lnTo>
                <a:lnTo>
                  <a:pt x="2219566" y="3828694"/>
                </a:lnTo>
                <a:lnTo>
                  <a:pt x="2453094" y="3828694"/>
                </a:lnTo>
                <a:close/>
                <a:moveTo>
                  <a:pt x="2453094" y="2950570"/>
                </a:moveTo>
                <a:lnTo>
                  <a:pt x="2219566" y="2950570"/>
                </a:lnTo>
                <a:lnTo>
                  <a:pt x="2219566" y="3380816"/>
                </a:lnTo>
                <a:lnTo>
                  <a:pt x="2453094" y="3380816"/>
                </a:lnTo>
                <a:close/>
                <a:moveTo>
                  <a:pt x="2453094" y="2502785"/>
                </a:moveTo>
                <a:lnTo>
                  <a:pt x="2219566" y="2502785"/>
                </a:lnTo>
                <a:lnTo>
                  <a:pt x="2219566" y="2933126"/>
                </a:lnTo>
                <a:lnTo>
                  <a:pt x="2453094" y="2933126"/>
                </a:lnTo>
                <a:close/>
                <a:moveTo>
                  <a:pt x="2453094" y="2055003"/>
                </a:moveTo>
                <a:lnTo>
                  <a:pt x="2219566" y="2055003"/>
                </a:lnTo>
                <a:lnTo>
                  <a:pt x="2219566" y="2485341"/>
                </a:lnTo>
                <a:lnTo>
                  <a:pt x="2453094" y="2485341"/>
                </a:lnTo>
                <a:close/>
                <a:moveTo>
                  <a:pt x="2453094" y="1607217"/>
                </a:moveTo>
                <a:lnTo>
                  <a:pt x="2219566" y="1607217"/>
                </a:lnTo>
                <a:lnTo>
                  <a:pt x="2219566" y="2037559"/>
                </a:lnTo>
                <a:lnTo>
                  <a:pt x="2453094" y="2037559"/>
                </a:lnTo>
                <a:close/>
                <a:moveTo>
                  <a:pt x="2453094" y="1159435"/>
                </a:moveTo>
                <a:lnTo>
                  <a:pt x="2219566" y="1159435"/>
                </a:lnTo>
                <a:lnTo>
                  <a:pt x="2219566" y="1589773"/>
                </a:lnTo>
                <a:lnTo>
                  <a:pt x="2453094" y="1589773"/>
                </a:lnTo>
                <a:close/>
                <a:moveTo>
                  <a:pt x="2453094" y="711648"/>
                </a:moveTo>
                <a:lnTo>
                  <a:pt x="2219566" y="711648"/>
                </a:lnTo>
                <a:lnTo>
                  <a:pt x="2219566" y="1141991"/>
                </a:lnTo>
                <a:lnTo>
                  <a:pt x="2453094" y="1141991"/>
                </a:lnTo>
                <a:close/>
                <a:moveTo>
                  <a:pt x="2453094" y="263864"/>
                </a:moveTo>
                <a:lnTo>
                  <a:pt x="2219566" y="263864"/>
                </a:lnTo>
                <a:lnTo>
                  <a:pt x="2219566" y="694204"/>
                </a:lnTo>
                <a:lnTo>
                  <a:pt x="2453094" y="694204"/>
                </a:lnTo>
                <a:close/>
                <a:moveTo>
                  <a:pt x="2704493" y="11458468"/>
                </a:moveTo>
                <a:lnTo>
                  <a:pt x="2470965" y="11458468"/>
                </a:lnTo>
                <a:lnTo>
                  <a:pt x="2470965" y="11888806"/>
                </a:lnTo>
                <a:lnTo>
                  <a:pt x="2704493" y="11888806"/>
                </a:lnTo>
                <a:close/>
                <a:moveTo>
                  <a:pt x="2704493" y="11010683"/>
                </a:moveTo>
                <a:lnTo>
                  <a:pt x="2470965" y="11010683"/>
                </a:lnTo>
                <a:lnTo>
                  <a:pt x="2470965" y="11441024"/>
                </a:lnTo>
                <a:lnTo>
                  <a:pt x="2704493" y="11441024"/>
                </a:lnTo>
                <a:close/>
                <a:moveTo>
                  <a:pt x="2704493" y="10562899"/>
                </a:moveTo>
                <a:lnTo>
                  <a:pt x="2470965" y="10562899"/>
                </a:lnTo>
                <a:lnTo>
                  <a:pt x="2470965" y="10993239"/>
                </a:lnTo>
                <a:lnTo>
                  <a:pt x="2704493" y="10993239"/>
                </a:lnTo>
                <a:close/>
                <a:moveTo>
                  <a:pt x="2704493" y="10115115"/>
                </a:moveTo>
                <a:lnTo>
                  <a:pt x="2470965" y="10115115"/>
                </a:lnTo>
                <a:lnTo>
                  <a:pt x="2470965" y="10545455"/>
                </a:lnTo>
                <a:lnTo>
                  <a:pt x="2704493" y="10545455"/>
                </a:lnTo>
                <a:close/>
                <a:moveTo>
                  <a:pt x="2704493" y="9667331"/>
                </a:moveTo>
                <a:lnTo>
                  <a:pt x="2470965" y="9667331"/>
                </a:lnTo>
                <a:lnTo>
                  <a:pt x="2470965" y="10097671"/>
                </a:lnTo>
                <a:lnTo>
                  <a:pt x="2704493" y="10097671"/>
                </a:lnTo>
                <a:close/>
                <a:moveTo>
                  <a:pt x="2704493" y="9219547"/>
                </a:moveTo>
                <a:lnTo>
                  <a:pt x="2470965" y="9219547"/>
                </a:lnTo>
                <a:lnTo>
                  <a:pt x="2470965" y="9649887"/>
                </a:lnTo>
                <a:lnTo>
                  <a:pt x="2704493" y="9649887"/>
                </a:lnTo>
                <a:close/>
                <a:moveTo>
                  <a:pt x="2704493" y="8771763"/>
                </a:moveTo>
                <a:lnTo>
                  <a:pt x="2470965" y="8771763"/>
                </a:lnTo>
                <a:lnTo>
                  <a:pt x="2470965" y="9202103"/>
                </a:lnTo>
                <a:lnTo>
                  <a:pt x="2704493" y="9202103"/>
                </a:lnTo>
                <a:close/>
                <a:moveTo>
                  <a:pt x="2704493" y="8323978"/>
                </a:moveTo>
                <a:lnTo>
                  <a:pt x="2470965" y="8323978"/>
                </a:lnTo>
                <a:lnTo>
                  <a:pt x="2470965" y="8754319"/>
                </a:lnTo>
                <a:lnTo>
                  <a:pt x="2704493" y="8754319"/>
                </a:lnTo>
                <a:close/>
                <a:moveTo>
                  <a:pt x="2704493" y="7876194"/>
                </a:moveTo>
                <a:lnTo>
                  <a:pt x="2470965" y="7876194"/>
                </a:lnTo>
                <a:lnTo>
                  <a:pt x="2470965" y="8306534"/>
                </a:lnTo>
                <a:lnTo>
                  <a:pt x="2704493" y="8306534"/>
                </a:lnTo>
                <a:close/>
                <a:moveTo>
                  <a:pt x="2704493" y="7428409"/>
                </a:moveTo>
                <a:lnTo>
                  <a:pt x="2470966" y="7428409"/>
                </a:lnTo>
                <a:lnTo>
                  <a:pt x="2470965" y="7858750"/>
                </a:lnTo>
                <a:lnTo>
                  <a:pt x="2704493" y="7858750"/>
                </a:lnTo>
                <a:close/>
                <a:moveTo>
                  <a:pt x="2704493" y="6980625"/>
                </a:moveTo>
                <a:lnTo>
                  <a:pt x="2470966" y="6980625"/>
                </a:lnTo>
                <a:lnTo>
                  <a:pt x="2470966" y="7410965"/>
                </a:lnTo>
                <a:lnTo>
                  <a:pt x="2704493" y="7410965"/>
                </a:lnTo>
                <a:close/>
                <a:moveTo>
                  <a:pt x="2704493" y="6532841"/>
                </a:moveTo>
                <a:lnTo>
                  <a:pt x="2470966" y="6532841"/>
                </a:lnTo>
                <a:lnTo>
                  <a:pt x="2470966" y="6963181"/>
                </a:lnTo>
                <a:lnTo>
                  <a:pt x="2704493" y="6963181"/>
                </a:lnTo>
                <a:close/>
                <a:moveTo>
                  <a:pt x="2704494" y="6085057"/>
                </a:moveTo>
                <a:lnTo>
                  <a:pt x="2470966" y="6085057"/>
                </a:lnTo>
                <a:lnTo>
                  <a:pt x="2470966" y="6515397"/>
                </a:lnTo>
                <a:lnTo>
                  <a:pt x="2704493" y="6515397"/>
                </a:lnTo>
                <a:close/>
                <a:moveTo>
                  <a:pt x="2704494" y="5637273"/>
                </a:moveTo>
                <a:lnTo>
                  <a:pt x="2470966" y="5637273"/>
                </a:lnTo>
                <a:lnTo>
                  <a:pt x="2470966" y="6067613"/>
                </a:lnTo>
                <a:lnTo>
                  <a:pt x="2704494" y="6067613"/>
                </a:lnTo>
                <a:close/>
                <a:moveTo>
                  <a:pt x="2704494" y="5189489"/>
                </a:moveTo>
                <a:lnTo>
                  <a:pt x="2470966" y="5189489"/>
                </a:lnTo>
                <a:lnTo>
                  <a:pt x="2470966" y="5619829"/>
                </a:lnTo>
                <a:lnTo>
                  <a:pt x="2704494" y="5619829"/>
                </a:lnTo>
                <a:close/>
                <a:moveTo>
                  <a:pt x="2704494" y="4741705"/>
                </a:moveTo>
                <a:lnTo>
                  <a:pt x="2470966" y="4741705"/>
                </a:lnTo>
                <a:lnTo>
                  <a:pt x="2470966" y="5172045"/>
                </a:lnTo>
                <a:lnTo>
                  <a:pt x="2704494" y="5172045"/>
                </a:lnTo>
                <a:close/>
                <a:moveTo>
                  <a:pt x="2704494" y="4293920"/>
                </a:moveTo>
                <a:lnTo>
                  <a:pt x="2470966" y="4293920"/>
                </a:lnTo>
                <a:lnTo>
                  <a:pt x="2470966" y="4724261"/>
                </a:lnTo>
                <a:lnTo>
                  <a:pt x="2704494" y="4724261"/>
                </a:lnTo>
                <a:close/>
                <a:moveTo>
                  <a:pt x="2704494" y="3846138"/>
                </a:moveTo>
                <a:lnTo>
                  <a:pt x="2470966" y="3846138"/>
                </a:lnTo>
                <a:lnTo>
                  <a:pt x="2470966" y="4276476"/>
                </a:lnTo>
                <a:lnTo>
                  <a:pt x="2704494" y="4276476"/>
                </a:lnTo>
                <a:close/>
                <a:moveTo>
                  <a:pt x="2704494" y="3398261"/>
                </a:moveTo>
                <a:lnTo>
                  <a:pt x="2470966" y="3398261"/>
                </a:lnTo>
                <a:lnTo>
                  <a:pt x="2470966" y="3828694"/>
                </a:lnTo>
                <a:lnTo>
                  <a:pt x="2704494" y="3828694"/>
                </a:lnTo>
                <a:close/>
                <a:moveTo>
                  <a:pt x="2704494" y="2950570"/>
                </a:moveTo>
                <a:lnTo>
                  <a:pt x="2470966" y="2950570"/>
                </a:lnTo>
                <a:lnTo>
                  <a:pt x="2470966" y="3380816"/>
                </a:lnTo>
                <a:lnTo>
                  <a:pt x="2704494" y="3380816"/>
                </a:lnTo>
                <a:close/>
                <a:moveTo>
                  <a:pt x="2704494" y="2502785"/>
                </a:moveTo>
                <a:lnTo>
                  <a:pt x="2470966" y="2502785"/>
                </a:lnTo>
                <a:lnTo>
                  <a:pt x="2470966" y="2933126"/>
                </a:lnTo>
                <a:lnTo>
                  <a:pt x="2704494" y="2933126"/>
                </a:lnTo>
                <a:close/>
                <a:moveTo>
                  <a:pt x="2704494" y="2055003"/>
                </a:moveTo>
                <a:lnTo>
                  <a:pt x="2470966" y="2055003"/>
                </a:lnTo>
                <a:lnTo>
                  <a:pt x="2470966" y="2485341"/>
                </a:lnTo>
                <a:lnTo>
                  <a:pt x="2704494" y="2485341"/>
                </a:lnTo>
                <a:close/>
                <a:moveTo>
                  <a:pt x="2704494" y="1607218"/>
                </a:moveTo>
                <a:lnTo>
                  <a:pt x="2470966" y="1607217"/>
                </a:lnTo>
                <a:lnTo>
                  <a:pt x="2470966" y="2037559"/>
                </a:lnTo>
                <a:lnTo>
                  <a:pt x="2704494" y="2037559"/>
                </a:lnTo>
                <a:close/>
                <a:moveTo>
                  <a:pt x="2704494" y="1159435"/>
                </a:moveTo>
                <a:lnTo>
                  <a:pt x="2470966" y="1159435"/>
                </a:lnTo>
                <a:lnTo>
                  <a:pt x="2470966" y="1589773"/>
                </a:lnTo>
                <a:lnTo>
                  <a:pt x="2704494" y="1589773"/>
                </a:lnTo>
                <a:close/>
                <a:moveTo>
                  <a:pt x="2704494" y="711648"/>
                </a:moveTo>
                <a:lnTo>
                  <a:pt x="2470966" y="711648"/>
                </a:lnTo>
                <a:lnTo>
                  <a:pt x="2470966" y="1141991"/>
                </a:lnTo>
                <a:lnTo>
                  <a:pt x="2704494" y="1141991"/>
                </a:lnTo>
                <a:close/>
                <a:moveTo>
                  <a:pt x="2704494" y="263864"/>
                </a:moveTo>
                <a:lnTo>
                  <a:pt x="2470966" y="263864"/>
                </a:lnTo>
                <a:lnTo>
                  <a:pt x="2470966" y="694204"/>
                </a:lnTo>
                <a:lnTo>
                  <a:pt x="2704494" y="694204"/>
                </a:lnTo>
                <a:close/>
                <a:moveTo>
                  <a:pt x="2955893" y="11458468"/>
                </a:moveTo>
                <a:lnTo>
                  <a:pt x="2722365" y="11458468"/>
                </a:lnTo>
                <a:lnTo>
                  <a:pt x="2722365" y="11888806"/>
                </a:lnTo>
                <a:lnTo>
                  <a:pt x="2955893" y="11888806"/>
                </a:lnTo>
                <a:close/>
                <a:moveTo>
                  <a:pt x="2955893" y="11010683"/>
                </a:moveTo>
                <a:lnTo>
                  <a:pt x="2722365" y="11010683"/>
                </a:lnTo>
                <a:lnTo>
                  <a:pt x="2722365" y="11441024"/>
                </a:lnTo>
                <a:lnTo>
                  <a:pt x="2955893" y="11441024"/>
                </a:lnTo>
                <a:close/>
                <a:moveTo>
                  <a:pt x="2955893" y="10562899"/>
                </a:moveTo>
                <a:lnTo>
                  <a:pt x="2722365" y="10562899"/>
                </a:lnTo>
                <a:lnTo>
                  <a:pt x="2722365" y="10993239"/>
                </a:lnTo>
                <a:lnTo>
                  <a:pt x="2955893" y="10993239"/>
                </a:lnTo>
                <a:close/>
                <a:moveTo>
                  <a:pt x="2955893" y="10115115"/>
                </a:moveTo>
                <a:lnTo>
                  <a:pt x="2722365" y="10115115"/>
                </a:lnTo>
                <a:lnTo>
                  <a:pt x="2722365" y="10545455"/>
                </a:lnTo>
                <a:lnTo>
                  <a:pt x="2955893" y="10545455"/>
                </a:lnTo>
                <a:close/>
                <a:moveTo>
                  <a:pt x="2955893" y="9667331"/>
                </a:moveTo>
                <a:lnTo>
                  <a:pt x="2722365" y="9667331"/>
                </a:lnTo>
                <a:lnTo>
                  <a:pt x="2722365" y="10097671"/>
                </a:lnTo>
                <a:lnTo>
                  <a:pt x="2955893" y="10097671"/>
                </a:lnTo>
                <a:close/>
                <a:moveTo>
                  <a:pt x="2955893" y="9219547"/>
                </a:moveTo>
                <a:lnTo>
                  <a:pt x="2722365" y="9219547"/>
                </a:lnTo>
                <a:lnTo>
                  <a:pt x="2722365" y="9649887"/>
                </a:lnTo>
                <a:lnTo>
                  <a:pt x="2955893" y="9649887"/>
                </a:lnTo>
                <a:close/>
                <a:moveTo>
                  <a:pt x="2955893" y="8771763"/>
                </a:moveTo>
                <a:lnTo>
                  <a:pt x="2722365" y="8771763"/>
                </a:lnTo>
                <a:lnTo>
                  <a:pt x="2722365" y="9202103"/>
                </a:lnTo>
                <a:lnTo>
                  <a:pt x="2955893" y="9202103"/>
                </a:lnTo>
                <a:close/>
                <a:moveTo>
                  <a:pt x="2955893" y="8323978"/>
                </a:moveTo>
                <a:lnTo>
                  <a:pt x="2722365" y="8323978"/>
                </a:lnTo>
                <a:lnTo>
                  <a:pt x="2722365" y="8754319"/>
                </a:lnTo>
                <a:lnTo>
                  <a:pt x="2955893" y="8754319"/>
                </a:lnTo>
                <a:close/>
                <a:moveTo>
                  <a:pt x="2955893" y="7876194"/>
                </a:moveTo>
                <a:lnTo>
                  <a:pt x="2722365" y="7876194"/>
                </a:lnTo>
                <a:lnTo>
                  <a:pt x="2722365" y="8306534"/>
                </a:lnTo>
                <a:lnTo>
                  <a:pt x="2955893" y="8306534"/>
                </a:lnTo>
                <a:close/>
                <a:moveTo>
                  <a:pt x="2955893" y="7428409"/>
                </a:moveTo>
                <a:lnTo>
                  <a:pt x="2722365" y="7428409"/>
                </a:lnTo>
                <a:lnTo>
                  <a:pt x="2722365" y="7858750"/>
                </a:lnTo>
                <a:lnTo>
                  <a:pt x="2955893" y="7858750"/>
                </a:lnTo>
                <a:close/>
                <a:moveTo>
                  <a:pt x="2955893" y="6980625"/>
                </a:moveTo>
                <a:lnTo>
                  <a:pt x="2722365" y="6980625"/>
                </a:lnTo>
                <a:lnTo>
                  <a:pt x="2722365" y="7410965"/>
                </a:lnTo>
                <a:lnTo>
                  <a:pt x="2955893" y="7410965"/>
                </a:lnTo>
                <a:close/>
                <a:moveTo>
                  <a:pt x="2955893" y="6532841"/>
                </a:moveTo>
                <a:lnTo>
                  <a:pt x="2722365" y="6532841"/>
                </a:lnTo>
                <a:lnTo>
                  <a:pt x="2722365" y="6963181"/>
                </a:lnTo>
                <a:lnTo>
                  <a:pt x="2955893" y="6963181"/>
                </a:lnTo>
                <a:close/>
                <a:moveTo>
                  <a:pt x="2955894" y="6085057"/>
                </a:moveTo>
                <a:lnTo>
                  <a:pt x="2722366" y="6085057"/>
                </a:lnTo>
                <a:lnTo>
                  <a:pt x="2722365" y="6515397"/>
                </a:lnTo>
                <a:lnTo>
                  <a:pt x="2955893" y="6515397"/>
                </a:lnTo>
                <a:close/>
                <a:moveTo>
                  <a:pt x="2955894" y="5637273"/>
                </a:moveTo>
                <a:lnTo>
                  <a:pt x="2722366" y="5637273"/>
                </a:lnTo>
                <a:lnTo>
                  <a:pt x="2722366" y="6067613"/>
                </a:lnTo>
                <a:lnTo>
                  <a:pt x="2955894" y="6067613"/>
                </a:lnTo>
                <a:close/>
                <a:moveTo>
                  <a:pt x="2955894" y="5189489"/>
                </a:moveTo>
                <a:lnTo>
                  <a:pt x="2722366" y="5189489"/>
                </a:lnTo>
                <a:lnTo>
                  <a:pt x="2722366" y="5619829"/>
                </a:lnTo>
                <a:lnTo>
                  <a:pt x="2955894" y="5619829"/>
                </a:lnTo>
                <a:close/>
                <a:moveTo>
                  <a:pt x="2955894" y="4741705"/>
                </a:moveTo>
                <a:lnTo>
                  <a:pt x="2722366" y="4741705"/>
                </a:lnTo>
                <a:lnTo>
                  <a:pt x="2722366" y="5172045"/>
                </a:lnTo>
                <a:lnTo>
                  <a:pt x="2955894" y="5172045"/>
                </a:lnTo>
                <a:close/>
                <a:moveTo>
                  <a:pt x="2955894" y="4293920"/>
                </a:moveTo>
                <a:lnTo>
                  <a:pt x="2722366" y="4293920"/>
                </a:lnTo>
                <a:lnTo>
                  <a:pt x="2722366" y="4724261"/>
                </a:lnTo>
                <a:lnTo>
                  <a:pt x="2955894" y="4724261"/>
                </a:lnTo>
                <a:close/>
                <a:moveTo>
                  <a:pt x="2955894" y="3846138"/>
                </a:moveTo>
                <a:lnTo>
                  <a:pt x="2722366" y="3846138"/>
                </a:lnTo>
                <a:lnTo>
                  <a:pt x="2722366" y="4276476"/>
                </a:lnTo>
                <a:lnTo>
                  <a:pt x="2955894" y="4276476"/>
                </a:lnTo>
                <a:close/>
                <a:moveTo>
                  <a:pt x="2955894" y="3398261"/>
                </a:moveTo>
                <a:lnTo>
                  <a:pt x="2722366" y="3398261"/>
                </a:lnTo>
                <a:lnTo>
                  <a:pt x="2722366" y="3828694"/>
                </a:lnTo>
                <a:lnTo>
                  <a:pt x="2955894" y="3828694"/>
                </a:lnTo>
                <a:close/>
                <a:moveTo>
                  <a:pt x="2955894" y="2950570"/>
                </a:moveTo>
                <a:lnTo>
                  <a:pt x="2722366" y="2950570"/>
                </a:lnTo>
                <a:lnTo>
                  <a:pt x="2722366" y="3380816"/>
                </a:lnTo>
                <a:lnTo>
                  <a:pt x="2955894" y="3380816"/>
                </a:lnTo>
                <a:close/>
                <a:moveTo>
                  <a:pt x="2955894" y="2502785"/>
                </a:moveTo>
                <a:lnTo>
                  <a:pt x="2722366" y="2502785"/>
                </a:lnTo>
                <a:lnTo>
                  <a:pt x="2722366" y="2933126"/>
                </a:lnTo>
                <a:lnTo>
                  <a:pt x="2955894" y="2933126"/>
                </a:lnTo>
                <a:close/>
                <a:moveTo>
                  <a:pt x="2955894" y="2055003"/>
                </a:moveTo>
                <a:lnTo>
                  <a:pt x="2722366" y="2055003"/>
                </a:lnTo>
                <a:lnTo>
                  <a:pt x="2722366" y="2485341"/>
                </a:lnTo>
                <a:lnTo>
                  <a:pt x="2955894" y="2485342"/>
                </a:lnTo>
                <a:close/>
                <a:moveTo>
                  <a:pt x="2955894" y="1607218"/>
                </a:moveTo>
                <a:lnTo>
                  <a:pt x="2722366" y="1607218"/>
                </a:lnTo>
                <a:lnTo>
                  <a:pt x="2722366" y="2037559"/>
                </a:lnTo>
                <a:lnTo>
                  <a:pt x="2955894" y="2037559"/>
                </a:lnTo>
                <a:close/>
                <a:moveTo>
                  <a:pt x="2955894" y="1159435"/>
                </a:moveTo>
                <a:lnTo>
                  <a:pt x="2722366" y="1159435"/>
                </a:lnTo>
                <a:lnTo>
                  <a:pt x="2722366" y="1589773"/>
                </a:lnTo>
                <a:lnTo>
                  <a:pt x="2955894" y="1589773"/>
                </a:lnTo>
                <a:close/>
                <a:moveTo>
                  <a:pt x="2955894" y="711648"/>
                </a:moveTo>
                <a:lnTo>
                  <a:pt x="2722366" y="711648"/>
                </a:lnTo>
                <a:lnTo>
                  <a:pt x="2722366" y="1141991"/>
                </a:lnTo>
                <a:lnTo>
                  <a:pt x="2955894" y="1141991"/>
                </a:lnTo>
                <a:close/>
                <a:moveTo>
                  <a:pt x="2955894" y="263864"/>
                </a:moveTo>
                <a:lnTo>
                  <a:pt x="2722366" y="263864"/>
                </a:lnTo>
                <a:lnTo>
                  <a:pt x="2722366" y="694204"/>
                </a:lnTo>
                <a:lnTo>
                  <a:pt x="2955894" y="694204"/>
                </a:lnTo>
                <a:close/>
                <a:moveTo>
                  <a:pt x="3207293" y="11458468"/>
                </a:moveTo>
                <a:lnTo>
                  <a:pt x="2973765" y="11458468"/>
                </a:lnTo>
                <a:lnTo>
                  <a:pt x="2973765" y="11888806"/>
                </a:lnTo>
                <a:lnTo>
                  <a:pt x="3207293" y="11888806"/>
                </a:lnTo>
                <a:close/>
                <a:moveTo>
                  <a:pt x="3207293" y="11010683"/>
                </a:moveTo>
                <a:lnTo>
                  <a:pt x="2973765" y="11010683"/>
                </a:lnTo>
                <a:lnTo>
                  <a:pt x="2973765" y="11441024"/>
                </a:lnTo>
                <a:lnTo>
                  <a:pt x="3207293" y="11441024"/>
                </a:lnTo>
                <a:close/>
                <a:moveTo>
                  <a:pt x="3207293" y="10562899"/>
                </a:moveTo>
                <a:lnTo>
                  <a:pt x="2973765" y="10562899"/>
                </a:lnTo>
                <a:lnTo>
                  <a:pt x="2973765" y="10993239"/>
                </a:lnTo>
                <a:lnTo>
                  <a:pt x="3207293" y="10993239"/>
                </a:lnTo>
                <a:close/>
                <a:moveTo>
                  <a:pt x="3207293" y="10115115"/>
                </a:moveTo>
                <a:lnTo>
                  <a:pt x="2973765" y="10115115"/>
                </a:lnTo>
                <a:lnTo>
                  <a:pt x="2973765" y="10545455"/>
                </a:lnTo>
                <a:lnTo>
                  <a:pt x="3207293" y="10545455"/>
                </a:lnTo>
                <a:close/>
                <a:moveTo>
                  <a:pt x="3207293" y="9667331"/>
                </a:moveTo>
                <a:lnTo>
                  <a:pt x="2973765" y="9667331"/>
                </a:lnTo>
                <a:lnTo>
                  <a:pt x="2973765" y="10097671"/>
                </a:lnTo>
                <a:lnTo>
                  <a:pt x="3207293" y="10097671"/>
                </a:lnTo>
                <a:close/>
                <a:moveTo>
                  <a:pt x="3207293" y="9219547"/>
                </a:moveTo>
                <a:lnTo>
                  <a:pt x="2973765" y="9219547"/>
                </a:lnTo>
                <a:lnTo>
                  <a:pt x="2973765" y="9649887"/>
                </a:lnTo>
                <a:lnTo>
                  <a:pt x="3207293" y="9649887"/>
                </a:lnTo>
                <a:close/>
                <a:moveTo>
                  <a:pt x="3207293" y="8771763"/>
                </a:moveTo>
                <a:lnTo>
                  <a:pt x="2973765" y="8771763"/>
                </a:lnTo>
                <a:lnTo>
                  <a:pt x="2973765" y="9202103"/>
                </a:lnTo>
                <a:lnTo>
                  <a:pt x="3207293" y="9202103"/>
                </a:lnTo>
                <a:close/>
                <a:moveTo>
                  <a:pt x="3207293" y="8323978"/>
                </a:moveTo>
                <a:lnTo>
                  <a:pt x="2973765" y="8323978"/>
                </a:lnTo>
                <a:lnTo>
                  <a:pt x="2973765" y="8754319"/>
                </a:lnTo>
                <a:lnTo>
                  <a:pt x="3207293" y="8754319"/>
                </a:lnTo>
                <a:close/>
                <a:moveTo>
                  <a:pt x="3207293" y="7876194"/>
                </a:moveTo>
                <a:lnTo>
                  <a:pt x="2973765" y="7876194"/>
                </a:lnTo>
                <a:lnTo>
                  <a:pt x="2973765" y="8306534"/>
                </a:lnTo>
                <a:lnTo>
                  <a:pt x="3207293" y="8306534"/>
                </a:lnTo>
                <a:close/>
                <a:moveTo>
                  <a:pt x="3207293" y="7428409"/>
                </a:moveTo>
                <a:lnTo>
                  <a:pt x="2973765" y="7428409"/>
                </a:lnTo>
                <a:lnTo>
                  <a:pt x="2973765" y="7858750"/>
                </a:lnTo>
                <a:lnTo>
                  <a:pt x="3207293" y="7858750"/>
                </a:lnTo>
                <a:close/>
                <a:moveTo>
                  <a:pt x="3207293" y="6980625"/>
                </a:moveTo>
                <a:lnTo>
                  <a:pt x="2973765" y="6980625"/>
                </a:lnTo>
                <a:lnTo>
                  <a:pt x="2973765" y="7410965"/>
                </a:lnTo>
                <a:lnTo>
                  <a:pt x="3207293" y="7410965"/>
                </a:lnTo>
                <a:close/>
                <a:moveTo>
                  <a:pt x="3207293" y="6532841"/>
                </a:moveTo>
                <a:lnTo>
                  <a:pt x="2973765" y="6532841"/>
                </a:lnTo>
                <a:lnTo>
                  <a:pt x="2973765" y="6963181"/>
                </a:lnTo>
                <a:lnTo>
                  <a:pt x="3207293" y="6963181"/>
                </a:lnTo>
                <a:close/>
                <a:moveTo>
                  <a:pt x="3207294" y="6085057"/>
                </a:moveTo>
                <a:lnTo>
                  <a:pt x="2973766" y="6085057"/>
                </a:lnTo>
                <a:lnTo>
                  <a:pt x="2973765" y="6515397"/>
                </a:lnTo>
                <a:lnTo>
                  <a:pt x="3207293" y="6515397"/>
                </a:lnTo>
                <a:close/>
                <a:moveTo>
                  <a:pt x="3207294" y="5637273"/>
                </a:moveTo>
                <a:lnTo>
                  <a:pt x="2973766" y="5637273"/>
                </a:lnTo>
                <a:lnTo>
                  <a:pt x="2973766" y="6067613"/>
                </a:lnTo>
                <a:lnTo>
                  <a:pt x="3207294" y="6067613"/>
                </a:lnTo>
                <a:close/>
                <a:moveTo>
                  <a:pt x="3207294" y="5189489"/>
                </a:moveTo>
                <a:lnTo>
                  <a:pt x="2973766" y="5189489"/>
                </a:lnTo>
                <a:lnTo>
                  <a:pt x="2973766" y="5619829"/>
                </a:lnTo>
                <a:lnTo>
                  <a:pt x="3207294" y="5619829"/>
                </a:lnTo>
                <a:close/>
                <a:moveTo>
                  <a:pt x="3207294" y="4741705"/>
                </a:moveTo>
                <a:lnTo>
                  <a:pt x="2973766" y="4741705"/>
                </a:lnTo>
                <a:lnTo>
                  <a:pt x="2973766" y="5172045"/>
                </a:lnTo>
                <a:lnTo>
                  <a:pt x="3207294" y="5172045"/>
                </a:lnTo>
                <a:close/>
                <a:moveTo>
                  <a:pt x="3207294" y="4293920"/>
                </a:moveTo>
                <a:lnTo>
                  <a:pt x="2973766" y="4293920"/>
                </a:lnTo>
                <a:lnTo>
                  <a:pt x="2973766" y="4724261"/>
                </a:lnTo>
                <a:lnTo>
                  <a:pt x="3207294" y="4724261"/>
                </a:lnTo>
                <a:close/>
                <a:moveTo>
                  <a:pt x="3207294" y="3846139"/>
                </a:moveTo>
                <a:lnTo>
                  <a:pt x="2973766" y="3846138"/>
                </a:lnTo>
                <a:lnTo>
                  <a:pt x="2973766" y="4276476"/>
                </a:lnTo>
                <a:lnTo>
                  <a:pt x="3207294" y="4276476"/>
                </a:lnTo>
                <a:close/>
                <a:moveTo>
                  <a:pt x="3207294" y="3398261"/>
                </a:moveTo>
                <a:lnTo>
                  <a:pt x="2973766" y="3398261"/>
                </a:lnTo>
                <a:lnTo>
                  <a:pt x="2973766" y="3828694"/>
                </a:lnTo>
                <a:lnTo>
                  <a:pt x="3207294" y="3828695"/>
                </a:lnTo>
                <a:close/>
                <a:moveTo>
                  <a:pt x="3207294" y="2950571"/>
                </a:moveTo>
                <a:lnTo>
                  <a:pt x="2973766" y="2950570"/>
                </a:lnTo>
                <a:lnTo>
                  <a:pt x="2973766" y="3380816"/>
                </a:lnTo>
                <a:lnTo>
                  <a:pt x="3207294" y="3380816"/>
                </a:lnTo>
                <a:close/>
                <a:moveTo>
                  <a:pt x="3207294" y="2502786"/>
                </a:moveTo>
                <a:lnTo>
                  <a:pt x="2973766" y="2502785"/>
                </a:lnTo>
                <a:lnTo>
                  <a:pt x="2973766" y="2933126"/>
                </a:lnTo>
                <a:lnTo>
                  <a:pt x="3207294" y="2933126"/>
                </a:lnTo>
                <a:close/>
                <a:moveTo>
                  <a:pt x="3207294" y="2055003"/>
                </a:moveTo>
                <a:lnTo>
                  <a:pt x="2973766" y="2055003"/>
                </a:lnTo>
                <a:lnTo>
                  <a:pt x="2973766" y="2485342"/>
                </a:lnTo>
                <a:lnTo>
                  <a:pt x="3207294" y="2485342"/>
                </a:lnTo>
                <a:close/>
                <a:moveTo>
                  <a:pt x="3207294" y="1607218"/>
                </a:moveTo>
                <a:lnTo>
                  <a:pt x="2973766" y="1607218"/>
                </a:lnTo>
                <a:lnTo>
                  <a:pt x="2973766" y="2037559"/>
                </a:lnTo>
                <a:lnTo>
                  <a:pt x="3207294" y="2037559"/>
                </a:lnTo>
                <a:close/>
                <a:moveTo>
                  <a:pt x="3207294" y="1159435"/>
                </a:moveTo>
                <a:lnTo>
                  <a:pt x="2973766" y="1159435"/>
                </a:lnTo>
                <a:lnTo>
                  <a:pt x="2973766" y="1589773"/>
                </a:lnTo>
                <a:lnTo>
                  <a:pt x="3207294" y="1589773"/>
                </a:lnTo>
                <a:close/>
                <a:moveTo>
                  <a:pt x="3207294" y="711648"/>
                </a:moveTo>
                <a:lnTo>
                  <a:pt x="2973766" y="711648"/>
                </a:lnTo>
                <a:lnTo>
                  <a:pt x="2973766" y="1141991"/>
                </a:lnTo>
                <a:lnTo>
                  <a:pt x="3207294" y="1141991"/>
                </a:lnTo>
                <a:close/>
                <a:moveTo>
                  <a:pt x="3207294" y="263864"/>
                </a:moveTo>
                <a:lnTo>
                  <a:pt x="2973766" y="263864"/>
                </a:lnTo>
                <a:lnTo>
                  <a:pt x="2973766" y="694204"/>
                </a:lnTo>
                <a:lnTo>
                  <a:pt x="3207294" y="694204"/>
                </a:lnTo>
                <a:close/>
                <a:moveTo>
                  <a:pt x="3458693" y="11458468"/>
                </a:moveTo>
                <a:lnTo>
                  <a:pt x="3225165" y="11458468"/>
                </a:lnTo>
                <a:lnTo>
                  <a:pt x="3225165" y="11888806"/>
                </a:lnTo>
                <a:lnTo>
                  <a:pt x="3458693" y="11888806"/>
                </a:lnTo>
                <a:close/>
                <a:moveTo>
                  <a:pt x="3458693" y="11010683"/>
                </a:moveTo>
                <a:lnTo>
                  <a:pt x="3225165" y="11010683"/>
                </a:lnTo>
                <a:lnTo>
                  <a:pt x="3225165" y="11441024"/>
                </a:lnTo>
                <a:lnTo>
                  <a:pt x="3458693" y="11441024"/>
                </a:lnTo>
                <a:close/>
                <a:moveTo>
                  <a:pt x="3458693" y="10562899"/>
                </a:moveTo>
                <a:lnTo>
                  <a:pt x="3225165" y="10562899"/>
                </a:lnTo>
                <a:lnTo>
                  <a:pt x="3225165" y="10993239"/>
                </a:lnTo>
                <a:lnTo>
                  <a:pt x="3458693" y="10993239"/>
                </a:lnTo>
                <a:close/>
                <a:moveTo>
                  <a:pt x="3458693" y="10115115"/>
                </a:moveTo>
                <a:lnTo>
                  <a:pt x="3225165" y="10115115"/>
                </a:lnTo>
                <a:lnTo>
                  <a:pt x="3225165" y="10545455"/>
                </a:lnTo>
                <a:lnTo>
                  <a:pt x="3458693" y="10545455"/>
                </a:lnTo>
                <a:close/>
                <a:moveTo>
                  <a:pt x="3458693" y="9667331"/>
                </a:moveTo>
                <a:lnTo>
                  <a:pt x="3225165" y="9667331"/>
                </a:lnTo>
                <a:lnTo>
                  <a:pt x="3225165" y="10097671"/>
                </a:lnTo>
                <a:lnTo>
                  <a:pt x="3458693" y="10097671"/>
                </a:lnTo>
                <a:close/>
                <a:moveTo>
                  <a:pt x="3458693" y="9219547"/>
                </a:moveTo>
                <a:lnTo>
                  <a:pt x="3225165" y="9219547"/>
                </a:lnTo>
                <a:lnTo>
                  <a:pt x="3225165" y="9649887"/>
                </a:lnTo>
                <a:lnTo>
                  <a:pt x="3458693" y="9649887"/>
                </a:lnTo>
                <a:close/>
                <a:moveTo>
                  <a:pt x="3458693" y="8771763"/>
                </a:moveTo>
                <a:lnTo>
                  <a:pt x="3225165" y="8771763"/>
                </a:lnTo>
                <a:lnTo>
                  <a:pt x="3225165" y="9202103"/>
                </a:lnTo>
                <a:lnTo>
                  <a:pt x="3458693" y="9202103"/>
                </a:lnTo>
                <a:close/>
                <a:moveTo>
                  <a:pt x="3458693" y="8323978"/>
                </a:moveTo>
                <a:lnTo>
                  <a:pt x="3225165" y="8323978"/>
                </a:lnTo>
                <a:lnTo>
                  <a:pt x="3225165" y="8754319"/>
                </a:lnTo>
                <a:lnTo>
                  <a:pt x="3458693" y="8754319"/>
                </a:lnTo>
                <a:close/>
                <a:moveTo>
                  <a:pt x="3458693" y="7876194"/>
                </a:moveTo>
                <a:lnTo>
                  <a:pt x="3225165" y="7876194"/>
                </a:lnTo>
                <a:lnTo>
                  <a:pt x="3225165" y="8306534"/>
                </a:lnTo>
                <a:lnTo>
                  <a:pt x="3458693" y="8306534"/>
                </a:lnTo>
                <a:close/>
                <a:moveTo>
                  <a:pt x="3458693" y="7428409"/>
                </a:moveTo>
                <a:lnTo>
                  <a:pt x="3225165" y="7428409"/>
                </a:lnTo>
                <a:lnTo>
                  <a:pt x="3225165" y="7858750"/>
                </a:lnTo>
                <a:lnTo>
                  <a:pt x="3458693" y="7858750"/>
                </a:lnTo>
                <a:close/>
                <a:moveTo>
                  <a:pt x="3458693" y="6980625"/>
                </a:moveTo>
                <a:lnTo>
                  <a:pt x="3225165" y="6980625"/>
                </a:lnTo>
                <a:lnTo>
                  <a:pt x="3225165" y="7410965"/>
                </a:lnTo>
                <a:lnTo>
                  <a:pt x="3458693" y="7410965"/>
                </a:lnTo>
                <a:close/>
                <a:moveTo>
                  <a:pt x="3458693" y="6532841"/>
                </a:moveTo>
                <a:lnTo>
                  <a:pt x="3225165" y="6532841"/>
                </a:lnTo>
                <a:lnTo>
                  <a:pt x="3225165" y="6963181"/>
                </a:lnTo>
                <a:lnTo>
                  <a:pt x="3458693" y="6963181"/>
                </a:lnTo>
                <a:close/>
                <a:moveTo>
                  <a:pt x="3458694" y="6085057"/>
                </a:moveTo>
                <a:lnTo>
                  <a:pt x="3225166" y="6085057"/>
                </a:lnTo>
                <a:lnTo>
                  <a:pt x="3225165" y="6515397"/>
                </a:lnTo>
                <a:lnTo>
                  <a:pt x="3458693" y="6515397"/>
                </a:lnTo>
                <a:close/>
                <a:moveTo>
                  <a:pt x="3458694" y="5637273"/>
                </a:moveTo>
                <a:lnTo>
                  <a:pt x="3225166" y="5637273"/>
                </a:lnTo>
                <a:lnTo>
                  <a:pt x="3225166" y="6067613"/>
                </a:lnTo>
                <a:lnTo>
                  <a:pt x="3458694" y="6067613"/>
                </a:lnTo>
                <a:close/>
                <a:moveTo>
                  <a:pt x="3458694" y="5189489"/>
                </a:moveTo>
                <a:lnTo>
                  <a:pt x="3225166" y="5189489"/>
                </a:lnTo>
                <a:lnTo>
                  <a:pt x="3225166" y="5619829"/>
                </a:lnTo>
                <a:lnTo>
                  <a:pt x="3458694" y="5619829"/>
                </a:lnTo>
                <a:close/>
                <a:moveTo>
                  <a:pt x="3458694" y="4741705"/>
                </a:moveTo>
                <a:lnTo>
                  <a:pt x="3225166" y="4741705"/>
                </a:lnTo>
                <a:lnTo>
                  <a:pt x="3225166" y="5172045"/>
                </a:lnTo>
                <a:lnTo>
                  <a:pt x="3458694" y="5172045"/>
                </a:lnTo>
                <a:close/>
                <a:moveTo>
                  <a:pt x="3458694" y="4293920"/>
                </a:moveTo>
                <a:lnTo>
                  <a:pt x="3225166" y="4293920"/>
                </a:lnTo>
                <a:lnTo>
                  <a:pt x="3225166" y="4724261"/>
                </a:lnTo>
                <a:lnTo>
                  <a:pt x="3458694" y="4724261"/>
                </a:lnTo>
                <a:close/>
                <a:moveTo>
                  <a:pt x="3458694" y="3846139"/>
                </a:moveTo>
                <a:lnTo>
                  <a:pt x="3225166" y="3846139"/>
                </a:lnTo>
                <a:lnTo>
                  <a:pt x="3225166" y="4276476"/>
                </a:lnTo>
                <a:lnTo>
                  <a:pt x="3458694" y="4276476"/>
                </a:lnTo>
                <a:close/>
                <a:moveTo>
                  <a:pt x="3458694" y="3398261"/>
                </a:moveTo>
                <a:lnTo>
                  <a:pt x="3225166" y="3398261"/>
                </a:lnTo>
                <a:lnTo>
                  <a:pt x="3225166" y="3828695"/>
                </a:lnTo>
                <a:lnTo>
                  <a:pt x="3458694" y="3828695"/>
                </a:lnTo>
                <a:close/>
                <a:moveTo>
                  <a:pt x="3458694" y="2950571"/>
                </a:moveTo>
                <a:lnTo>
                  <a:pt x="3225166" y="2950571"/>
                </a:lnTo>
                <a:lnTo>
                  <a:pt x="3225166" y="3380816"/>
                </a:lnTo>
                <a:lnTo>
                  <a:pt x="3458694" y="3380816"/>
                </a:lnTo>
                <a:close/>
                <a:moveTo>
                  <a:pt x="3458694" y="2502786"/>
                </a:moveTo>
                <a:lnTo>
                  <a:pt x="3225166" y="2502786"/>
                </a:lnTo>
                <a:lnTo>
                  <a:pt x="3225166" y="2933126"/>
                </a:lnTo>
                <a:lnTo>
                  <a:pt x="3458694" y="2933126"/>
                </a:lnTo>
                <a:close/>
                <a:moveTo>
                  <a:pt x="3458694" y="2055003"/>
                </a:moveTo>
                <a:lnTo>
                  <a:pt x="3225166" y="2055003"/>
                </a:lnTo>
                <a:lnTo>
                  <a:pt x="3225166" y="2485342"/>
                </a:lnTo>
                <a:lnTo>
                  <a:pt x="3458694" y="2485342"/>
                </a:lnTo>
                <a:close/>
                <a:moveTo>
                  <a:pt x="3458694" y="1607218"/>
                </a:moveTo>
                <a:lnTo>
                  <a:pt x="3225166" y="1607218"/>
                </a:lnTo>
                <a:lnTo>
                  <a:pt x="3225166" y="2037559"/>
                </a:lnTo>
                <a:lnTo>
                  <a:pt x="3458694" y="2037559"/>
                </a:lnTo>
                <a:close/>
                <a:moveTo>
                  <a:pt x="3458694" y="1159435"/>
                </a:moveTo>
                <a:lnTo>
                  <a:pt x="3225166" y="1159435"/>
                </a:lnTo>
                <a:lnTo>
                  <a:pt x="3225166" y="1589773"/>
                </a:lnTo>
                <a:lnTo>
                  <a:pt x="3458694" y="1589773"/>
                </a:lnTo>
                <a:close/>
                <a:moveTo>
                  <a:pt x="3458694" y="711648"/>
                </a:moveTo>
                <a:lnTo>
                  <a:pt x="3225166" y="711648"/>
                </a:lnTo>
                <a:lnTo>
                  <a:pt x="3225166" y="1141991"/>
                </a:lnTo>
                <a:lnTo>
                  <a:pt x="3458694" y="1141991"/>
                </a:lnTo>
                <a:close/>
                <a:moveTo>
                  <a:pt x="3458694" y="263864"/>
                </a:moveTo>
                <a:lnTo>
                  <a:pt x="3225166" y="263864"/>
                </a:lnTo>
                <a:lnTo>
                  <a:pt x="3225166" y="694204"/>
                </a:lnTo>
                <a:lnTo>
                  <a:pt x="3458694" y="694204"/>
                </a:lnTo>
                <a:close/>
                <a:moveTo>
                  <a:pt x="3710093" y="11458468"/>
                </a:moveTo>
                <a:lnTo>
                  <a:pt x="3476565" y="11458468"/>
                </a:lnTo>
                <a:lnTo>
                  <a:pt x="3476565" y="11888806"/>
                </a:lnTo>
                <a:lnTo>
                  <a:pt x="3710093" y="11888806"/>
                </a:lnTo>
                <a:close/>
                <a:moveTo>
                  <a:pt x="3710093" y="11010683"/>
                </a:moveTo>
                <a:lnTo>
                  <a:pt x="3476565" y="11010683"/>
                </a:lnTo>
                <a:lnTo>
                  <a:pt x="3476565" y="11441024"/>
                </a:lnTo>
                <a:lnTo>
                  <a:pt x="3710093" y="11441024"/>
                </a:lnTo>
                <a:close/>
                <a:moveTo>
                  <a:pt x="3710093" y="10562899"/>
                </a:moveTo>
                <a:lnTo>
                  <a:pt x="3476565" y="10562899"/>
                </a:lnTo>
                <a:lnTo>
                  <a:pt x="3476565" y="10993239"/>
                </a:lnTo>
                <a:lnTo>
                  <a:pt x="3710093" y="10993239"/>
                </a:lnTo>
                <a:close/>
                <a:moveTo>
                  <a:pt x="3710093" y="10115115"/>
                </a:moveTo>
                <a:lnTo>
                  <a:pt x="3476565" y="10115115"/>
                </a:lnTo>
                <a:lnTo>
                  <a:pt x="3476565" y="10545455"/>
                </a:lnTo>
                <a:lnTo>
                  <a:pt x="3710093" y="10545455"/>
                </a:lnTo>
                <a:close/>
                <a:moveTo>
                  <a:pt x="3710093" y="9667331"/>
                </a:moveTo>
                <a:lnTo>
                  <a:pt x="3476565" y="9667331"/>
                </a:lnTo>
                <a:lnTo>
                  <a:pt x="3476565" y="10097671"/>
                </a:lnTo>
                <a:lnTo>
                  <a:pt x="3710093" y="10097671"/>
                </a:lnTo>
                <a:close/>
                <a:moveTo>
                  <a:pt x="3710093" y="9219547"/>
                </a:moveTo>
                <a:lnTo>
                  <a:pt x="3476565" y="9219547"/>
                </a:lnTo>
                <a:lnTo>
                  <a:pt x="3476565" y="9649887"/>
                </a:lnTo>
                <a:lnTo>
                  <a:pt x="3710093" y="9649887"/>
                </a:lnTo>
                <a:close/>
                <a:moveTo>
                  <a:pt x="3710093" y="8771763"/>
                </a:moveTo>
                <a:lnTo>
                  <a:pt x="3476565" y="8771763"/>
                </a:lnTo>
                <a:lnTo>
                  <a:pt x="3476565" y="9202103"/>
                </a:lnTo>
                <a:lnTo>
                  <a:pt x="3710093" y="9202103"/>
                </a:lnTo>
                <a:close/>
                <a:moveTo>
                  <a:pt x="3710093" y="8323978"/>
                </a:moveTo>
                <a:lnTo>
                  <a:pt x="3476565" y="8323978"/>
                </a:lnTo>
                <a:lnTo>
                  <a:pt x="3476565" y="8754319"/>
                </a:lnTo>
                <a:lnTo>
                  <a:pt x="3710093" y="8754319"/>
                </a:lnTo>
                <a:close/>
                <a:moveTo>
                  <a:pt x="3710093" y="7876194"/>
                </a:moveTo>
                <a:lnTo>
                  <a:pt x="3476565" y="7876194"/>
                </a:lnTo>
                <a:lnTo>
                  <a:pt x="3476565" y="8306534"/>
                </a:lnTo>
                <a:lnTo>
                  <a:pt x="3710093" y="8306534"/>
                </a:lnTo>
                <a:close/>
                <a:moveTo>
                  <a:pt x="3710093" y="7428409"/>
                </a:moveTo>
                <a:lnTo>
                  <a:pt x="3476565" y="7428409"/>
                </a:lnTo>
                <a:lnTo>
                  <a:pt x="3476565" y="7858750"/>
                </a:lnTo>
                <a:lnTo>
                  <a:pt x="3710093" y="7858750"/>
                </a:lnTo>
                <a:close/>
                <a:moveTo>
                  <a:pt x="3710093" y="6980625"/>
                </a:moveTo>
                <a:lnTo>
                  <a:pt x="3476565" y="6980625"/>
                </a:lnTo>
                <a:lnTo>
                  <a:pt x="3476565" y="7410965"/>
                </a:lnTo>
                <a:lnTo>
                  <a:pt x="3710093" y="7410965"/>
                </a:lnTo>
                <a:close/>
                <a:moveTo>
                  <a:pt x="3710093" y="6532841"/>
                </a:moveTo>
                <a:lnTo>
                  <a:pt x="3476565" y="6532841"/>
                </a:lnTo>
                <a:lnTo>
                  <a:pt x="3476565" y="6963181"/>
                </a:lnTo>
                <a:lnTo>
                  <a:pt x="3710093" y="6963181"/>
                </a:lnTo>
                <a:close/>
                <a:moveTo>
                  <a:pt x="3710094" y="6085057"/>
                </a:moveTo>
                <a:lnTo>
                  <a:pt x="3476565" y="6085057"/>
                </a:lnTo>
                <a:lnTo>
                  <a:pt x="3476565" y="6515397"/>
                </a:lnTo>
                <a:lnTo>
                  <a:pt x="3710093" y="6515397"/>
                </a:lnTo>
                <a:close/>
                <a:moveTo>
                  <a:pt x="3710094" y="5637273"/>
                </a:moveTo>
                <a:lnTo>
                  <a:pt x="3476565" y="5637273"/>
                </a:lnTo>
                <a:lnTo>
                  <a:pt x="3476565" y="6067613"/>
                </a:lnTo>
                <a:lnTo>
                  <a:pt x="3710094" y="6067613"/>
                </a:lnTo>
                <a:close/>
                <a:moveTo>
                  <a:pt x="3710094" y="5189489"/>
                </a:moveTo>
                <a:lnTo>
                  <a:pt x="3476565" y="5189489"/>
                </a:lnTo>
                <a:lnTo>
                  <a:pt x="3476565" y="5619829"/>
                </a:lnTo>
                <a:lnTo>
                  <a:pt x="3710094" y="5619829"/>
                </a:lnTo>
                <a:close/>
                <a:moveTo>
                  <a:pt x="3710094" y="4741706"/>
                </a:moveTo>
                <a:lnTo>
                  <a:pt x="3476565" y="4741705"/>
                </a:lnTo>
                <a:lnTo>
                  <a:pt x="3476565" y="5172045"/>
                </a:lnTo>
                <a:lnTo>
                  <a:pt x="3710094" y="5172046"/>
                </a:lnTo>
                <a:close/>
                <a:moveTo>
                  <a:pt x="3710094" y="4293921"/>
                </a:moveTo>
                <a:lnTo>
                  <a:pt x="3476565" y="4293920"/>
                </a:lnTo>
                <a:lnTo>
                  <a:pt x="3476565" y="4724261"/>
                </a:lnTo>
                <a:lnTo>
                  <a:pt x="3710094" y="4724261"/>
                </a:lnTo>
                <a:close/>
                <a:moveTo>
                  <a:pt x="3710094" y="3846139"/>
                </a:moveTo>
                <a:lnTo>
                  <a:pt x="3476565" y="3846139"/>
                </a:lnTo>
                <a:lnTo>
                  <a:pt x="3476565" y="4276476"/>
                </a:lnTo>
                <a:lnTo>
                  <a:pt x="3710094" y="4276476"/>
                </a:lnTo>
                <a:close/>
                <a:moveTo>
                  <a:pt x="3710094" y="3398261"/>
                </a:moveTo>
                <a:lnTo>
                  <a:pt x="3476565" y="3398261"/>
                </a:lnTo>
                <a:lnTo>
                  <a:pt x="3476565" y="3828695"/>
                </a:lnTo>
                <a:lnTo>
                  <a:pt x="3710094" y="3828695"/>
                </a:lnTo>
                <a:close/>
                <a:moveTo>
                  <a:pt x="3710094" y="2950571"/>
                </a:moveTo>
                <a:lnTo>
                  <a:pt x="3476565" y="2950571"/>
                </a:lnTo>
                <a:lnTo>
                  <a:pt x="3476565" y="3380816"/>
                </a:lnTo>
                <a:lnTo>
                  <a:pt x="3710094" y="3380816"/>
                </a:lnTo>
                <a:close/>
                <a:moveTo>
                  <a:pt x="3710094" y="2502786"/>
                </a:moveTo>
                <a:lnTo>
                  <a:pt x="3476565" y="2502786"/>
                </a:lnTo>
                <a:lnTo>
                  <a:pt x="3476565" y="2933126"/>
                </a:lnTo>
                <a:lnTo>
                  <a:pt x="3710094" y="2933126"/>
                </a:lnTo>
                <a:close/>
                <a:moveTo>
                  <a:pt x="3710094" y="2055003"/>
                </a:moveTo>
                <a:lnTo>
                  <a:pt x="3476565" y="2055003"/>
                </a:lnTo>
                <a:lnTo>
                  <a:pt x="3476565" y="2485342"/>
                </a:lnTo>
                <a:lnTo>
                  <a:pt x="3710094" y="2485342"/>
                </a:lnTo>
                <a:close/>
                <a:moveTo>
                  <a:pt x="3710094" y="1607218"/>
                </a:moveTo>
                <a:lnTo>
                  <a:pt x="3476565" y="1607218"/>
                </a:lnTo>
                <a:lnTo>
                  <a:pt x="3476565" y="2037559"/>
                </a:lnTo>
                <a:lnTo>
                  <a:pt x="3710094" y="2037559"/>
                </a:lnTo>
                <a:close/>
                <a:moveTo>
                  <a:pt x="3710094" y="1159435"/>
                </a:moveTo>
                <a:lnTo>
                  <a:pt x="3476565" y="1159435"/>
                </a:lnTo>
                <a:lnTo>
                  <a:pt x="3476565" y="1589773"/>
                </a:lnTo>
                <a:lnTo>
                  <a:pt x="3710094" y="1589773"/>
                </a:lnTo>
                <a:close/>
                <a:moveTo>
                  <a:pt x="3710094" y="711648"/>
                </a:moveTo>
                <a:lnTo>
                  <a:pt x="3476565" y="711648"/>
                </a:lnTo>
                <a:lnTo>
                  <a:pt x="3476565" y="1141991"/>
                </a:lnTo>
                <a:lnTo>
                  <a:pt x="3710094" y="1141991"/>
                </a:lnTo>
                <a:close/>
                <a:moveTo>
                  <a:pt x="3710094" y="263864"/>
                </a:moveTo>
                <a:lnTo>
                  <a:pt x="3476565" y="263864"/>
                </a:lnTo>
                <a:lnTo>
                  <a:pt x="3476565" y="694204"/>
                </a:lnTo>
                <a:lnTo>
                  <a:pt x="3710094" y="694204"/>
                </a:lnTo>
                <a:close/>
                <a:moveTo>
                  <a:pt x="3961492" y="11458468"/>
                </a:moveTo>
                <a:lnTo>
                  <a:pt x="3727965" y="11458468"/>
                </a:lnTo>
                <a:lnTo>
                  <a:pt x="3727965" y="11888806"/>
                </a:lnTo>
                <a:lnTo>
                  <a:pt x="3961492" y="11888806"/>
                </a:lnTo>
                <a:close/>
                <a:moveTo>
                  <a:pt x="3961492" y="11010683"/>
                </a:moveTo>
                <a:lnTo>
                  <a:pt x="3727965" y="11010683"/>
                </a:lnTo>
                <a:lnTo>
                  <a:pt x="3727965" y="11441024"/>
                </a:lnTo>
                <a:lnTo>
                  <a:pt x="3961492" y="11441024"/>
                </a:lnTo>
                <a:close/>
                <a:moveTo>
                  <a:pt x="3961492" y="10562899"/>
                </a:moveTo>
                <a:lnTo>
                  <a:pt x="3727965" y="10562899"/>
                </a:lnTo>
                <a:lnTo>
                  <a:pt x="3727965" y="10993239"/>
                </a:lnTo>
                <a:lnTo>
                  <a:pt x="3961492" y="10993239"/>
                </a:lnTo>
                <a:close/>
                <a:moveTo>
                  <a:pt x="3961492" y="10115115"/>
                </a:moveTo>
                <a:lnTo>
                  <a:pt x="3727965" y="10115115"/>
                </a:lnTo>
                <a:lnTo>
                  <a:pt x="3727965" y="10545455"/>
                </a:lnTo>
                <a:lnTo>
                  <a:pt x="3961492" y="10545455"/>
                </a:lnTo>
                <a:close/>
                <a:moveTo>
                  <a:pt x="3961492" y="9667331"/>
                </a:moveTo>
                <a:lnTo>
                  <a:pt x="3727965" y="9667331"/>
                </a:lnTo>
                <a:lnTo>
                  <a:pt x="3727965" y="10097671"/>
                </a:lnTo>
                <a:lnTo>
                  <a:pt x="3961492" y="10097671"/>
                </a:lnTo>
                <a:close/>
                <a:moveTo>
                  <a:pt x="3961492" y="9219547"/>
                </a:moveTo>
                <a:lnTo>
                  <a:pt x="3727965" y="9219547"/>
                </a:lnTo>
                <a:lnTo>
                  <a:pt x="3727965" y="9649887"/>
                </a:lnTo>
                <a:lnTo>
                  <a:pt x="3961492" y="9649887"/>
                </a:lnTo>
                <a:close/>
                <a:moveTo>
                  <a:pt x="3961492" y="8771763"/>
                </a:moveTo>
                <a:lnTo>
                  <a:pt x="3727965" y="8771763"/>
                </a:lnTo>
                <a:lnTo>
                  <a:pt x="3727965" y="9202103"/>
                </a:lnTo>
                <a:lnTo>
                  <a:pt x="3961492" y="9202103"/>
                </a:lnTo>
                <a:close/>
                <a:moveTo>
                  <a:pt x="3961492" y="8323978"/>
                </a:moveTo>
                <a:lnTo>
                  <a:pt x="3727965" y="8323978"/>
                </a:lnTo>
                <a:lnTo>
                  <a:pt x="3727965" y="8754319"/>
                </a:lnTo>
                <a:lnTo>
                  <a:pt x="3961492" y="8754319"/>
                </a:lnTo>
                <a:close/>
                <a:moveTo>
                  <a:pt x="3961492" y="7876194"/>
                </a:moveTo>
                <a:lnTo>
                  <a:pt x="3727965" y="7876194"/>
                </a:lnTo>
                <a:lnTo>
                  <a:pt x="3727965" y="8306534"/>
                </a:lnTo>
                <a:lnTo>
                  <a:pt x="3961492" y="8306534"/>
                </a:lnTo>
                <a:close/>
                <a:moveTo>
                  <a:pt x="3961492" y="7428409"/>
                </a:moveTo>
                <a:lnTo>
                  <a:pt x="3727965" y="7428409"/>
                </a:lnTo>
                <a:lnTo>
                  <a:pt x="3727965" y="7858750"/>
                </a:lnTo>
                <a:lnTo>
                  <a:pt x="3961492" y="7858750"/>
                </a:lnTo>
                <a:close/>
                <a:moveTo>
                  <a:pt x="3961492" y="6980625"/>
                </a:moveTo>
                <a:lnTo>
                  <a:pt x="3727965" y="6980625"/>
                </a:lnTo>
                <a:lnTo>
                  <a:pt x="3727965" y="7410965"/>
                </a:lnTo>
                <a:lnTo>
                  <a:pt x="3961492" y="7410965"/>
                </a:lnTo>
                <a:close/>
                <a:moveTo>
                  <a:pt x="3961492" y="6532841"/>
                </a:moveTo>
                <a:lnTo>
                  <a:pt x="3727965" y="6532841"/>
                </a:lnTo>
                <a:lnTo>
                  <a:pt x="3727965" y="6963181"/>
                </a:lnTo>
                <a:lnTo>
                  <a:pt x="3961492" y="6963181"/>
                </a:lnTo>
                <a:close/>
                <a:moveTo>
                  <a:pt x="3961493" y="6085057"/>
                </a:moveTo>
                <a:lnTo>
                  <a:pt x="3727966" y="6085057"/>
                </a:lnTo>
                <a:lnTo>
                  <a:pt x="3727965" y="6515397"/>
                </a:lnTo>
                <a:lnTo>
                  <a:pt x="3961492" y="6515397"/>
                </a:lnTo>
                <a:close/>
                <a:moveTo>
                  <a:pt x="3961493" y="5637274"/>
                </a:moveTo>
                <a:lnTo>
                  <a:pt x="3727966" y="5637273"/>
                </a:lnTo>
                <a:lnTo>
                  <a:pt x="3727966" y="6067613"/>
                </a:lnTo>
                <a:lnTo>
                  <a:pt x="3961493" y="6067614"/>
                </a:lnTo>
                <a:close/>
                <a:moveTo>
                  <a:pt x="3961493" y="5189490"/>
                </a:moveTo>
                <a:lnTo>
                  <a:pt x="3727966" y="5189489"/>
                </a:lnTo>
                <a:lnTo>
                  <a:pt x="3727966" y="5619829"/>
                </a:lnTo>
                <a:lnTo>
                  <a:pt x="3961493" y="5619830"/>
                </a:lnTo>
                <a:close/>
                <a:moveTo>
                  <a:pt x="3961493" y="4741706"/>
                </a:moveTo>
                <a:lnTo>
                  <a:pt x="3727966" y="4741706"/>
                </a:lnTo>
                <a:lnTo>
                  <a:pt x="3727966" y="5172046"/>
                </a:lnTo>
                <a:lnTo>
                  <a:pt x="3961493" y="5172046"/>
                </a:lnTo>
                <a:close/>
                <a:moveTo>
                  <a:pt x="3961493" y="4293921"/>
                </a:moveTo>
                <a:lnTo>
                  <a:pt x="3727966" y="4293921"/>
                </a:lnTo>
                <a:lnTo>
                  <a:pt x="3727966" y="4724261"/>
                </a:lnTo>
                <a:lnTo>
                  <a:pt x="3961493" y="4724261"/>
                </a:lnTo>
                <a:close/>
                <a:moveTo>
                  <a:pt x="3961493" y="3846139"/>
                </a:moveTo>
                <a:lnTo>
                  <a:pt x="3727966" y="3846139"/>
                </a:lnTo>
                <a:lnTo>
                  <a:pt x="3727966" y="4276476"/>
                </a:lnTo>
                <a:lnTo>
                  <a:pt x="3961493" y="4276476"/>
                </a:lnTo>
                <a:close/>
                <a:moveTo>
                  <a:pt x="3961493" y="3398261"/>
                </a:moveTo>
                <a:lnTo>
                  <a:pt x="3727966" y="3398261"/>
                </a:lnTo>
                <a:lnTo>
                  <a:pt x="3727966" y="3828695"/>
                </a:lnTo>
                <a:lnTo>
                  <a:pt x="3961493" y="3828695"/>
                </a:lnTo>
                <a:close/>
                <a:moveTo>
                  <a:pt x="3961493" y="2950571"/>
                </a:moveTo>
                <a:lnTo>
                  <a:pt x="3727966" y="2950571"/>
                </a:lnTo>
                <a:lnTo>
                  <a:pt x="3727966" y="3380816"/>
                </a:lnTo>
                <a:lnTo>
                  <a:pt x="3961493" y="3380816"/>
                </a:lnTo>
                <a:close/>
                <a:moveTo>
                  <a:pt x="3961493" y="2502786"/>
                </a:moveTo>
                <a:lnTo>
                  <a:pt x="3727966" y="2502786"/>
                </a:lnTo>
                <a:lnTo>
                  <a:pt x="3727966" y="2933126"/>
                </a:lnTo>
                <a:lnTo>
                  <a:pt x="3961493" y="2933126"/>
                </a:lnTo>
                <a:close/>
                <a:moveTo>
                  <a:pt x="3961493" y="2055003"/>
                </a:moveTo>
                <a:lnTo>
                  <a:pt x="3727966" y="2055003"/>
                </a:lnTo>
                <a:lnTo>
                  <a:pt x="3727966" y="2485342"/>
                </a:lnTo>
                <a:lnTo>
                  <a:pt x="3961493" y="2485342"/>
                </a:lnTo>
                <a:close/>
                <a:moveTo>
                  <a:pt x="3961493" y="1607218"/>
                </a:moveTo>
                <a:lnTo>
                  <a:pt x="3727966" y="1607218"/>
                </a:lnTo>
                <a:lnTo>
                  <a:pt x="3727966" y="2037559"/>
                </a:lnTo>
                <a:lnTo>
                  <a:pt x="3961493" y="2037559"/>
                </a:lnTo>
                <a:close/>
                <a:moveTo>
                  <a:pt x="3961493" y="1159435"/>
                </a:moveTo>
                <a:lnTo>
                  <a:pt x="3727966" y="1159435"/>
                </a:lnTo>
                <a:lnTo>
                  <a:pt x="3727966" y="1589773"/>
                </a:lnTo>
                <a:lnTo>
                  <a:pt x="3961493" y="1589773"/>
                </a:lnTo>
                <a:close/>
                <a:moveTo>
                  <a:pt x="3961493" y="711648"/>
                </a:moveTo>
                <a:lnTo>
                  <a:pt x="3727966" y="711648"/>
                </a:lnTo>
                <a:lnTo>
                  <a:pt x="3727966" y="1141991"/>
                </a:lnTo>
                <a:lnTo>
                  <a:pt x="3961493" y="1141991"/>
                </a:lnTo>
                <a:close/>
                <a:moveTo>
                  <a:pt x="3961493" y="263864"/>
                </a:moveTo>
                <a:lnTo>
                  <a:pt x="3727966" y="263864"/>
                </a:lnTo>
                <a:lnTo>
                  <a:pt x="3727966" y="694204"/>
                </a:lnTo>
                <a:lnTo>
                  <a:pt x="3961493" y="694204"/>
                </a:lnTo>
                <a:close/>
                <a:moveTo>
                  <a:pt x="4212892" y="11458468"/>
                </a:moveTo>
                <a:lnTo>
                  <a:pt x="3979365" y="11458468"/>
                </a:lnTo>
                <a:lnTo>
                  <a:pt x="3979365" y="11888806"/>
                </a:lnTo>
                <a:lnTo>
                  <a:pt x="4212892" y="11888806"/>
                </a:lnTo>
                <a:close/>
                <a:moveTo>
                  <a:pt x="4212892" y="11010683"/>
                </a:moveTo>
                <a:lnTo>
                  <a:pt x="3979365" y="11010683"/>
                </a:lnTo>
                <a:lnTo>
                  <a:pt x="3979365" y="11441024"/>
                </a:lnTo>
                <a:lnTo>
                  <a:pt x="4212892" y="11441024"/>
                </a:lnTo>
                <a:close/>
                <a:moveTo>
                  <a:pt x="4212892" y="10562899"/>
                </a:moveTo>
                <a:lnTo>
                  <a:pt x="3979365" y="10562899"/>
                </a:lnTo>
                <a:lnTo>
                  <a:pt x="3979365" y="10993239"/>
                </a:lnTo>
                <a:lnTo>
                  <a:pt x="4212892" y="10993239"/>
                </a:lnTo>
                <a:close/>
                <a:moveTo>
                  <a:pt x="4212892" y="10115115"/>
                </a:moveTo>
                <a:lnTo>
                  <a:pt x="3979365" y="10115115"/>
                </a:lnTo>
                <a:lnTo>
                  <a:pt x="3979365" y="10545455"/>
                </a:lnTo>
                <a:lnTo>
                  <a:pt x="4212892" y="10545455"/>
                </a:lnTo>
                <a:close/>
                <a:moveTo>
                  <a:pt x="4212892" y="9667331"/>
                </a:moveTo>
                <a:lnTo>
                  <a:pt x="3979365" y="9667331"/>
                </a:lnTo>
                <a:lnTo>
                  <a:pt x="3979365" y="10097671"/>
                </a:lnTo>
                <a:lnTo>
                  <a:pt x="4212892" y="10097671"/>
                </a:lnTo>
                <a:close/>
                <a:moveTo>
                  <a:pt x="4212892" y="9219547"/>
                </a:moveTo>
                <a:lnTo>
                  <a:pt x="3979365" y="9219547"/>
                </a:lnTo>
                <a:lnTo>
                  <a:pt x="3979365" y="9649887"/>
                </a:lnTo>
                <a:lnTo>
                  <a:pt x="4212892" y="9649887"/>
                </a:lnTo>
                <a:close/>
                <a:moveTo>
                  <a:pt x="4212893" y="8771763"/>
                </a:moveTo>
                <a:lnTo>
                  <a:pt x="3979365" y="8771763"/>
                </a:lnTo>
                <a:lnTo>
                  <a:pt x="3979365" y="9202103"/>
                </a:lnTo>
                <a:lnTo>
                  <a:pt x="4212892" y="9202103"/>
                </a:lnTo>
                <a:close/>
                <a:moveTo>
                  <a:pt x="4212893" y="8323978"/>
                </a:moveTo>
                <a:lnTo>
                  <a:pt x="3979365" y="8323978"/>
                </a:lnTo>
                <a:lnTo>
                  <a:pt x="3979365" y="8754319"/>
                </a:lnTo>
                <a:lnTo>
                  <a:pt x="4212893" y="8754319"/>
                </a:lnTo>
                <a:close/>
                <a:moveTo>
                  <a:pt x="4212893" y="7876194"/>
                </a:moveTo>
                <a:lnTo>
                  <a:pt x="3979365" y="7876194"/>
                </a:lnTo>
                <a:lnTo>
                  <a:pt x="3979365" y="8306534"/>
                </a:lnTo>
                <a:lnTo>
                  <a:pt x="4212893" y="8306534"/>
                </a:lnTo>
                <a:close/>
                <a:moveTo>
                  <a:pt x="4212893" y="7428409"/>
                </a:moveTo>
                <a:lnTo>
                  <a:pt x="3979365" y="7428409"/>
                </a:lnTo>
                <a:lnTo>
                  <a:pt x="3979365" y="7858750"/>
                </a:lnTo>
                <a:lnTo>
                  <a:pt x="4212893" y="7858750"/>
                </a:lnTo>
                <a:close/>
                <a:moveTo>
                  <a:pt x="4212893" y="6980625"/>
                </a:moveTo>
                <a:lnTo>
                  <a:pt x="3979365" y="6980625"/>
                </a:lnTo>
                <a:lnTo>
                  <a:pt x="3979365" y="7410965"/>
                </a:lnTo>
                <a:lnTo>
                  <a:pt x="4212893" y="7410965"/>
                </a:lnTo>
                <a:close/>
                <a:moveTo>
                  <a:pt x="4212893" y="6532841"/>
                </a:moveTo>
                <a:lnTo>
                  <a:pt x="3979365" y="6532841"/>
                </a:lnTo>
                <a:lnTo>
                  <a:pt x="3979365" y="6963181"/>
                </a:lnTo>
                <a:lnTo>
                  <a:pt x="4212893" y="6963181"/>
                </a:lnTo>
                <a:close/>
                <a:moveTo>
                  <a:pt x="4212893" y="6085058"/>
                </a:moveTo>
                <a:lnTo>
                  <a:pt x="3979366" y="6085057"/>
                </a:lnTo>
                <a:lnTo>
                  <a:pt x="3979365" y="6515397"/>
                </a:lnTo>
                <a:lnTo>
                  <a:pt x="4212893" y="6515397"/>
                </a:lnTo>
                <a:close/>
                <a:moveTo>
                  <a:pt x="4212893" y="5637274"/>
                </a:moveTo>
                <a:lnTo>
                  <a:pt x="3979366" y="5637274"/>
                </a:lnTo>
                <a:lnTo>
                  <a:pt x="3979366" y="6067614"/>
                </a:lnTo>
                <a:lnTo>
                  <a:pt x="4212893" y="6067614"/>
                </a:lnTo>
                <a:close/>
                <a:moveTo>
                  <a:pt x="4212893" y="5189490"/>
                </a:moveTo>
                <a:lnTo>
                  <a:pt x="3979366" y="5189490"/>
                </a:lnTo>
                <a:lnTo>
                  <a:pt x="3979366" y="5619830"/>
                </a:lnTo>
                <a:lnTo>
                  <a:pt x="4212893" y="5619830"/>
                </a:lnTo>
                <a:close/>
                <a:moveTo>
                  <a:pt x="4212893" y="4741706"/>
                </a:moveTo>
                <a:lnTo>
                  <a:pt x="3979366" y="4741706"/>
                </a:lnTo>
                <a:lnTo>
                  <a:pt x="3979366" y="5172046"/>
                </a:lnTo>
                <a:lnTo>
                  <a:pt x="4212893" y="5172046"/>
                </a:lnTo>
                <a:close/>
                <a:moveTo>
                  <a:pt x="4212893" y="4293921"/>
                </a:moveTo>
                <a:lnTo>
                  <a:pt x="3979366" y="4293921"/>
                </a:lnTo>
                <a:lnTo>
                  <a:pt x="3979366" y="4724261"/>
                </a:lnTo>
                <a:lnTo>
                  <a:pt x="4212893" y="4724262"/>
                </a:lnTo>
                <a:close/>
                <a:moveTo>
                  <a:pt x="4212893" y="3846139"/>
                </a:moveTo>
                <a:lnTo>
                  <a:pt x="3979366" y="3846139"/>
                </a:lnTo>
                <a:lnTo>
                  <a:pt x="3979366" y="4276476"/>
                </a:lnTo>
                <a:lnTo>
                  <a:pt x="4212893" y="4276477"/>
                </a:lnTo>
                <a:close/>
                <a:moveTo>
                  <a:pt x="4212893" y="3398261"/>
                </a:moveTo>
                <a:lnTo>
                  <a:pt x="3979366" y="3398261"/>
                </a:lnTo>
                <a:lnTo>
                  <a:pt x="3979366" y="3828695"/>
                </a:lnTo>
                <a:lnTo>
                  <a:pt x="4212893" y="3828695"/>
                </a:lnTo>
                <a:close/>
                <a:moveTo>
                  <a:pt x="4212893" y="2950571"/>
                </a:moveTo>
                <a:lnTo>
                  <a:pt x="3979366" y="2950571"/>
                </a:lnTo>
                <a:lnTo>
                  <a:pt x="3979366" y="3380816"/>
                </a:lnTo>
                <a:lnTo>
                  <a:pt x="4212893" y="3380816"/>
                </a:lnTo>
                <a:close/>
                <a:moveTo>
                  <a:pt x="4212893" y="2502786"/>
                </a:moveTo>
                <a:lnTo>
                  <a:pt x="3979366" y="2502786"/>
                </a:lnTo>
                <a:lnTo>
                  <a:pt x="3979366" y="2933126"/>
                </a:lnTo>
                <a:lnTo>
                  <a:pt x="4212893" y="2933126"/>
                </a:lnTo>
                <a:close/>
                <a:moveTo>
                  <a:pt x="4212893" y="2055003"/>
                </a:moveTo>
                <a:lnTo>
                  <a:pt x="3979366" y="2055003"/>
                </a:lnTo>
                <a:lnTo>
                  <a:pt x="3979366" y="2485342"/>
                </a:lnTo>
                <a:lnTo>
                  <a:pt x="4212893" y="2485342"/>
                </a:lnTo>
                <a:close/>
                <a:moveTo>
                  <a:pt x="4212893" y="1607218"/>
                </a:moveTo>
                <a:lnTo>
                  <a:pt x="3979366" y="1607218"/>
                </a:lnTo>
                <a:lnTo>
                  <a:pt x="3979366" y="2037559"/>
                </a:lnTo>
                <a:lnTo>
                  <a:pt x="4212893" y="2037559"/>
                </a:lnTo>
                <a:close/>
                <a:moveTo>
                  <a:pt x="4212893" y="1159435"/>
                </a:moveTo>
                <a:lnTo>
                  <a:pt x="3979366" y="1159435"/>
                </a:lnTo>
                <a:lnTo>
                  <a:pt x="3979366" y="1589773"/>
                </a:lnTo>
                <a:lnTo>
                  <a:pt x="4212893" y="1589773"/>
                </a:lnTo>
                <a:close/>
                <a:moveTo>
                  <a:pt x="4212893" y="711648"/>
                </a:moveTo>
                <a:lnTo>
                  <a:pt x="3979366" y="711648"/>
                </a:lnTo>
                <a:lnTo>
                  <a:pt x="3979366" y="1141991"/>
                </a:lnTo>
                <a:lnTo>
                  <a:pt x="4212893" y="1141991"/>
                </a:lnTo>
                <a:close/>
                <a:moveTo>
                  <a:pt x="4212893" y="263864"/>
                </a:moveTo>
                <a:lnTo>
                  <a:pt x="3979366" y="263864"/>
                </a:lnTo>
                <a:lnTo>
                  <a:pt x="3979366" y="694204"/>
                </a:lnTo>
                <a:lnTo>
                  <a:pt x="4212893" y="694204"/>
                </a:lnTo>
                <a:close/>
                <a:moveTo>
                  <a:pt x="4464293" y="11458468"/>
                </a:moveTo>
                <a:lnTo>
                  <a:pt x="4230764" y="11458468"/>
                </a:lnTo>
                <a:lnTo>
                  <a:pt x="4230764" y="11888806"/>
                </a:lnTo>
                <a:lnTo>
                  <a:pt x="4464293" y="11888806"/>
                </a:lnTo>
                <a:close/>
                <a:moveTo>
                  <a:pt x="4464293" y="11010683"/>
                </a:moveTo>
                <a:lnTo>
                  <a:pt x="4230764" y="11010683"/>
                </a:lnTo>
                <a:lnTo>
                  <a:pt x="4230764" y="11441024"/>
                </a:lnTo>
                <a:lnTo>
                  <a:pt x="4464293" y="11441024"/>
                </a:lnTo>
                <a:close/>
                <a:moveTo>
                  <a:pt x="4464293" y="10562899"/>
                </a:moveTo>
                <a:lnTo>
                  <a:pt x="4230764" y="10562899"/>
                </a:lnTo>
                <a:lnTo>
                  <a:pt x="4230764" y="10993239"/>
                </a:lnTo>
                <a:lnTo>
                  <a:pt x="4464293" y="10993239"/>
                </a:lnTo>
                <a:close/>
                <a:moveTo>
                  <a:pt x="4464293" y="10115115"/>
                </a:moveTo>
                <a:lnTo>
                  <a:pt x="4230764" y="10115115"/>
                </a:lnTo>
                <a:lnTo>
                  <a:pt x="4230764" y="10545455"/>
                </a:lnTo>
                <a:lnTo>
                  <a:pt x="4464293" y="10545455"/>
                </a:lnTo>
                <a:close/>
                <a:moveTo>
                  <a:pt x="4464293" y="9667331"/>
                </a:moveTo>
                <a:lnTo>
                  <a:pt x="4230764" y="9667331"/>
                </a:lnTo>
                <a:lnTo>
                  <a:pt x="4230764" y="10097671"/>
                </a:lnTo>
                <a:lnTo>
                  <a:pt x="4464293" y="10097671"/>
                </a:lnTo>
                <a:close/>
                <a:moveTo>
                  <a:pt x="4464293" y="9219547"/>
                </a:moveTo>
                <a:lnTo>
                  <a:pt x="4230764" y="9219547"/>
                </a:lnTo>
                <a:lnTo>
                  <a:pt x="4230764" y="9649887"/>
                </a:lnTo>
                <a:lnTo>
                  <a:pt x="4464293" y="9649887"/>
                </a:lnTo>
                <a:close/>
                <a:moveTo>
                  <a:pt x="4464294" y="8771763"/>
                </a:moveTo>
                <a:lnTo>
                  <a:pt x="4230765" y="8771763"/>
                </a:lnTo>
                <a:lnTo>
                  <a:pt x="4230764" y="9202103"/>
                </a:lnTo>
                <a:lnTo>
                  <a:pt x="4464293" y="9202103"/>
                </a:lnTo>
                <a:close/>
                <a:moveTo>
                  <a:pt x="4464294" y="8323979"/>
                </a:moveTo>
                <a:lnTo>
                  <a:pt x="4230765" y="8323978"/>
                </a:lnTo>
                <a:lnTo>
                  <a:pt x="4230765" y="8754319"/>
                </a:lnTo>
                <a:lnTo>
                  <a:pt x="4464294" y="8754319"/>
                </a:lnTo>
                <a:close/>
                <a:moveTo>
                  <a:pt x="4464294" y="7876195"/>
                </a:moveTo>
                <a:lnTo>
                  <a:pt x="4230765" y="7876194"/>
                </a:lnTo>
                <a:lnTo>
                  <a:pt x="4230765" y="8306534"/>
                </a:lnTo>
                <a:lnTo>
                  <a:pt x="4464294" y="8306535"/>
                </a:lnTo>
                <a:close/>
                <a:moveTo>
                  <a:pt x="4464294" y="7428410"/>
                </a:moveTo>
                <a:lnTo>
                  <a:pt x="4230765" y="7428409"/>
                </a:lnTo>
                <a:lnTo>
                  <a:pt x="4230765" y="7858750"/>
                </a:lnTo>
                <a:lnTo>
                  <a:pt x="4464294" y="7858751"/>
                </a:lnTo>
                <a:close/>
                <a:moveTo>
                  <a:pt x="4464294" y="6980626"/>
                </a:moveTo>
                <a:lnTo>
                  <a:pt x="4230765" y="6980625"/>
                </a:lnTo>
                <a:lnTo>
                  <a:pt x="4230765" y="7410965"/>
                </a:lnTo>
                <a:lnTo>
                  <a:pt x="4464294" y="7410966"/>
                </a:lnTo>
                <a:close/>
                <a:moveTo>
                  <a:pt x="4464294" y="6532842"/>
                </a:moveTo>
                <a:lnTo>
                  <a:pt x="4230765" y="6532841"/>
                </a:lnTo>
                <a:lnTo>
                  <a:pt x="4230765" y="6963181"/>
                </a:lnTo>
                <a:lnTo>
                  <a:pt x="4464294" y="6963182"/>
                </a:lnTo>
                <a:close/>
                <a:moveTo>
                  <a:pt x="4464294" y="6085058"/>
                </a:moveTo>
                <a:lnTo>
                  <a:pt x="4230765" y="6085058"/>
                </a:lnTo>
                <a:lnTo>
                  <a:pt x="4230765" y="6515397"/>
                </a:lnTo>
                <a:lnTo>
                  <a:pt x="4464294" y="6515398"/>
                </a:lnTo>
                <a:close/>
                <a:moveTo>
                  <a:pt x="4464294" y="5637274"/>
                </a:moveTo>
                <a:lnTo>
                  <a:pt x="4230765" y="5637274"/>
                </a:lnTo>
                <a:lnTo>
                  <a:pt x="4230765" y="6067614"/>
                </a:lnTo>
                <a:lnTo>
                  <a:pt x="4464294" y="6067614"/>
                </a:lnTo>
                <a:close/>
                <a:moveTo>
                  <a:pt x="4464294" y="5189490"/>
                </a:moveTo>
                <a:lnTo>
                  <a:pt x="4230765" y="5189490"/>
                </a:lnTo>
                <a:lnTo>
                  <a:pt x="4230765" y="5619830"/>
                </a:lnTo>
                <a:lnTo>
                  <a:pt x="4464294" y="5619830"/>
                </a:lnTo>
                <a:close/>
                <a:moveTo>
                  <a:pt x="4464294" y="4741706"/>
                </a:moveTo>
                <a:lnTo>
                  <a:pt x="4230765" y="4741706"/>
                </a:lnTo>
                <a:lnTo>
                  <a:pt x="4230765" y="5172046"/>
                </a:lnTo>
                <a:lnTo>
                  <a:pt x="4464294" y="5172046"/>
                </a:lnTo>
                <a:close/>
                <a:moveTo>
                  <a:pt x="4464294" y="4293921"/>
                </a:moveTo>
                <a:lnTo>
                  <a:pt x="4230765" y="4293921"/>
                </a:lnTo>
                <a:lnTo>
                  <a:pt x="4230765" y="4724262"/>
                </a:lnTo>
                <a:lnTo>
                  <a:pt x="4464294" y="4724262"/>
                </a:lnTo>
                <a:close/>
                <a:moveTo>
                  <a:pt x="4464294" y="3846139"/>
                </a:moveTo>
                <a:lnTo>
                  <a:pt x="4230765" y="3846139"/>
                </a:lnTo>
                <a:lnTo>
                  <a:pt x="4230765" y="4276477"/>
                </a:lnTo>
                <a:lnTo>
                  <a:pt x="4464294" y="4276477"/>
                </a:lnTo>
                <a:close/>
                <a:moveTo>
                  <a:pt x="4464294" y="3398261"/>
                </a:moveTo>
                <a:lnTo>
                  <a:pt x="4230765" y="3398261"/>
                </a:lnTo>
                <a:lnTo>
                  <a:pt x="4230765" y="3828695"/>
                </a:lnTo>
                <a:lnTo>
                  <a:pt x="4464294" y="3828695"/>
                </a:lnTo>
                <a:close/>
                <a:moveTo>
                  <a:pt x="4464294" y="2950571"/>
                </a:moveTo>
                <a:lnTo>
                  <a:pt x="4230765" y="2950571"/>
                </a:lnTo>
                <a:lnTo>
                  <a:pt x="4230765" y="3380816"/>
                </a:lnTo>
                <a:lnTo>
                  <a:pt x="4464294" y="3380816"/>
                </a:lnTo>
                <a:close/>
                <a:moveTo>
                  <a:pt x="4464294" y="2502786"/>
                </a:moveTo>
                <a:lnTo>
                  <a:pt x="4230765" y="2502786"/>
                </a:lnTo>
                <a:lnTo>
                  <a:pt x="4230765" y="2933126"/>
                </a:lnTo>
                <a:lnTo>
                  <a:pt x="4464294" y="2933126"/>
                </a:lnTo>
                <a:close/>
                <a:moveTo>
                  <a:pt x="4464294" y="2055003"/>
                </a:moveTo>
                <a:lnTo>
                  <a:pt x="4230765" y="2055003"/>
                </a:lnTo>
                <a:lnTo>
                  <a:pt x="4230765" y="2485342"/>
                </a:lnTo>
                <a:lnTo>
                  <a:pt x="4464294" y="2485342"/>
                </a:lnTo>
                <a:close/>
                <a:moveTo>
                  <a:pt x="4464294" y="1607218"/>
                </a:moveTo>
                <a:lnTo>
                  <a:pt x="4230765" y="1607218"/>
                </a:lnTo>
                <a:lnTo>
                  <a:pt x="4230765" y="2037559"/>
                </a:lnTo>
                <a:lnTo>
                  <a:pt x="4464294" y="2037559"/>
                </a:lnTo>
                <a:close/>
                <a:moveTo>
                  <a:pt x="4464294" y="1159435"/>
                </a:moveTo>
                <a:lnTo>
                  <a:pt x="4230765" y="1159435"/>
                </a:lnTo>
                <a:lnTo>
                  <a:pt x="4230765" y="1589773"/>
                </a:lnTo>
                <a:lnTo>
                  <a:pt x="4464294" y="1589773"/>
                </a:lnTo>
                <a:close/>
                <a:moveTo>
                  <a:pt x="4464294" y="711648"/>
                </a:moveTo>
                <a:lnTo>
                  <a:pt x="4230765" y="711648"/>
                </a:lnTo>
                <a:lnTo>
                  <a:pt x="4230765" y="1141991"/>
                </a:lnTo>
                <a:lnTo>
                  <a:pt x="4464294" y="1141991"/>
                </a:lnTo>
                <a:close/>
                <a:moveTo>
                  <a:pt x="4464294" y="263864"/>
                </a:moveTo>
                <a:lnTo>
                  <a:pt x="4230765" y="263864"/>
                </a:lnTo>
                <a:lnTo>
                  <a:pt x="4230765" y="694204"/>
                </a:lnTo>
                <a:lnTo>
                  <a:pt x="4464294" y="694204"/>
                </a:lnTo>
                <a:close/>
                <a:moveTo>
                  <a:pt x="4715693" y="11458468"/>
                </a:moveTo>
                <a:lnTo>
                  <a:pt x="4482164" y="11458468"/>
                </a:lnTo>
                <a:lnTo>
                  <a:pt x="4482164" y="11888806"/>
                </a:lnTo>
                <a:lnTo>
                  <a:pt x="4715693" y="11888806"/>
                </a:lnTo>
                <a:close/>
                <a:moveTo>
                  <a:pt x="4715693" y="11010683"/>
                </a:moveTo>
                <a:lnTo>
                  <a:pt x="4482164" y="11010683"/>
                </a:lnTo>
                <a:lnTo>
                  <a:pt x="4482164" y="11441024"/>
                </a:lnTo>
                <a:lnTo>
                  <a:pt x="4715693" y="11441024"/>
                </a:lnTo>
                <a:close/>
                <a:moveTo>
                  <a:pt x="4715693" y="10562899"/>
                </a:moveTo>
                <a:lnTo>
                  <a:pt x="4482164" y="10562899"/>
                </a:lnTo>
                <a:lnTo>
                  <a:pt x="4482164" y="10993239"/>
                </a:lnTo>
                <a:lnTo>
                  <a:pt x="4715693" y="10993239"/>
                </a:lnTo>
                <a:close/>
                <a:moveTo>
                  <a:pt x="4715693" y="10115115"/>
                </a:moveTo>
                <a:lnTo>
                  <a:pt x="4482164" y="10115115"/>
                </a:lnTo>
                <a:lnTo>
                  <a:pt x="4482164" y="10545455"/>
                </a:lnTo>
                <a:lnTo>
                  <a:pt x="4715693" y="10545455"/>
                </a:lnTo>
                <a:close/>
                <a:moveTo>
                  <a:pt x="4715693" y="9667331"/>
                </a:moveTo>
                <a:lnTo>
                  <a:pt x="4482164" y="9667331"/>
                </a:lnTo>
                <a:lnTo>
                  <a:pt x="4482164" y="10097671"/>
                </a:lnTo>
                <a:lnTo>
                  <a:pt x="4715693" y="10097671"/>
                </a:lnTo>
                <a:close/>
                <a:moveTo>
                  <a:pt x="4715693" y="9219547"/>
                </a:moveTo>
                <a:lnTo>
                  <a:pt x="4482164" y="9219547"/>
                </a:lnTo>
                <a:lnTo>
                  <a:pt x="4482164" y="9649887"/>
                </a:lnTo>
                <a:lnTo>
                  <a:pt x="4715693" y="9649887"/>
                </a:lnTo>
                <a:close/>
                <a:moveTo>
                  <a:pt x="4715693" y="8771763"/>
                </a:moveTo>
                <a:lnTo>
                  <a:pt x="4482165" y="8771763"/>
                </a:lnTo>
                <a:lnTo>
                  <a:pt x="4482164" y="9202103"/>
                </a:lnTo>
                <a:lnTo>
                  <a:pt x="4715693" y="9202103"/>
                </a:lnTo>
                <a:close/>
                <a:moveTo>
                  <a:pt x="4715693" y="8323979"/>
                </a:moveTo>
                <a:lnTo>
                  <a:pt x="4482165" y="8323979"/>
                </a:lnTo>
                <a:lnTo>
                  <a:pt x="4482165" y="8754319"/>
                </a:lnTo>
                <a:lnTo>
                  <a:pt x="4715693" y="8754319"/>
                </a:lnTo>
                <a:close/>
                <a:moveTo>
                  <a:pt x="4715693" y="7876195"/>
                </a:moveTo>
                <a:lnTo>
                  <a:pt x="4482165" y="7876195"/>
                </a:lnTo>
                <a:lnTo>
                  <a:pt x="4482165" y="8306535"/>
                </a:lnTo>
                <a:lnTo>
                  <a:pt x="4715693" y="8306535"/>
                </a:lnTo>
                <a:close/>
                <a:moveTo>
                  <a:pt x="4715693" y="7428410"/>
                </a:moveTo>
                <a:lnTo>
                  <a:pt x="4482165" y="7428410"/>
                </a:lnTo>
                <a:lnTo>
                  <a:pt x="4482165" y="7858751"/>
                </a:lnTo>
                <a:lnTo>
                  <a:pt x="4715693" y="7858751"/>
                </a:lnTo>
                <a:close/>
                <a:moveTo>
                  <a:pt x="4715693" y="6980626"/>
                </a:moveTo>
                <a:lnTo>
                  <a:pt x="4482165" y="6980626"/>
                </a:lnTo>
                <a:lnTo>
                  <a:pt x="4482165" y="7410966"/>
                </a:lnTo>
                <a:lnTo>
                  <a:pt x="4715693" y="7410966"/>
                </a:lnTo>
                <a:close/>
                <a:moveTo>
                  <a:pt x="4715693" y="6532842"/>
                </a:moveTo>
                <a:lnTo>
                  <a:pt x="4482165" y="6532842"/>
                </a:lnTo>
                <a:lnTo>
                  <a:pt x="4482165" y="6963182"/>
                </a:lnTo>
                <a:lnTo>
                  <a:pt x="4715693" y="6963182"/>
                </a:lnTo>
                <a:close/>
                <a:moveTo>
                  <a:pt x="4715693" y="6085058"/>
                </a:moveTo>
                <a:lnTo>
                  <a:pt x="4482165" y="6085058"/>
                </a:lnTo>
                <a:lnTo>
                  <a:pt x="4482165" y="6515398"/>
                </a:lnTo>
                <a:lnTo>
                  <a:pt x="4715693" y="6515398"/>
                </a:lnTo>
                <a:close/>
                <a:moveTo>
                  <a:pt x="4715693" y="5637274"/>
                </a:moveTo>
                <a:lnTo>
                  <a:pt x="4482165" y="5637274"/>
                </a:lnTo>
                <a:lnTo>
                  <a:pt x="4482165" y="6067614"/>
                </a:lnTo>
                <a:lnTo>
                  <a:pt x="4715693" y="6067614"/>
                </a:lnTo>
                <a:close/>
                <a:moveTo>
                  <a:pt x="4715693" y="5189490"/>
                </a:moveTo>
                <a:lnTo>
                  <a:pt x="4482165" y="5189490"/>
                </a:lnTo>
                <a:lnTo>
                  <a:pt x="4482165" y="5619830"/>
                </a:lnTo>
                <a:lnTo>
                  <a:pt x="4715693" y="5619830"/>
                </a:lnTo>
                <a:close/>
                <a:moveTo>
                  <a:pt x="4715693" y="4741706"/>
                </a:moveTo>
                <a:lnTo>
                  <a:pt x="4482165" y="4741706"/>
                </a:lnTo>
                <a:lnTo>
                  <a:pt x="4482165" y="5172046"/>
                </a:lnTo>
                <a:lnTo>
                  <a:pt x="4715693" y="5172046"/>
                </a:lnTo>
                <a:close/>
                <a:moveTo>
                  <a:pt x="4715693" y="4293921"/>
                </a:moveTo>
                <a:lnTo>
                  <a:pt x="4482165" y="4293921"/>
                </a:lnTo>
                <a:lnTo>
                  <a:pt x="4482165" y="4724262"/>
                </a:lnTo>
                <a:lnTo>
                  <a:pt x="4715693" y="4724262"/>
                </a:lnTo>
                <a:close/>
                <a:moveTo>
                  <a:pt x="4715693" y="3846139"/>
                </a:moveTo>
                <a:lnTo>
                  <a:pt x="4482165" y="3846139"/>
                </a:lnTo>
                <a:lnTo>
                  <a:pt x="4482165" y="4276477"/>
                </a:lnTo>
                <a:lnTo>
                  <a:pt x="4715693" y="4276477"/>
                </a:lnTo>
                <a:close/>
                <a:moveTo>
                  <a:pt x="4715693" y="3398261"/>
                </a:moveTo>
                <a:lnTo>
                  <a:pt x="4482165" y="3398261"/>
                </a:lnTo>
                <a:lnTo>
                  <a:pt x="4482165" y="3828695"/>
                </a:lnTo>
                <a:lnTo>
                  <a:pt x="4715693" y="3828695"/>
                </a:lnTo>
                <a:close/>
                <a:moveTo>
                  <a:pt x="4715693" y="2950571"/>
                </a:moveTo>
                <a:lnTo>
                  <a:pt x="4482165" y="2950571"/>
                </a:lnTo>
                <a:lnTo>
                  <a:pt x="4482165" y="3380816"/>
                </a:lnTo>
                <a:lnTo>
                  <a:pt x="4715693" y="3380816"/>
                </a:lnTo>
                <a:close/>
                <a:moveTo>
                  <a:pt x="4715693" y="2502786"/>
                </a:moveTo>
                <a:lnTo>
                  <a:pt x="4482165" y="2502786"/>
                </a:lnTo>
                <a:lnTo>
                  <a:pt x="4482165" y="2933126"/>
                </a:lnTo>
                <a:lnTo>
                  <a:pt x="4715693" y="2933126"/>
                </a:lnTo>
                <a:close/>
                <a:moveTo>
                  <a:pt x="4715693" y="2055003"/>
                </a:moveTo>
                <a:lnTo>
                  <a:pt x="4482165" y="2055003"/>
                </a:lnTo>
                <a:lnTo>
                  <a:pt x="4482165" y="2485342"/>
                </a:lnTo>
                <a:lnTo>
                  <a:pt x="4715693" y="2485342"/>
                </a:lnTo>
                <a:close/>
                <a:moveTo>
                  <a:pt x="4715693" y="1607218"/>
                </a:moveTo>
                <a:lnTo>
                  <a:pt x="4482165" y="1607218"/>
                </a:lnTo>
                <a:lnTo>
                  <a:pt x="4482165" y="2037559"/>
                </a:lnTo>
                <a:lnTo>
                  <a:pt x="4715693" y="2037559"/>
                </a:lnTo>
                <a:close/>
                <a:moveTo>
                  <a:pt x="4715693" y="1159435"/>
                </a:moveTo>
                <a:lnTo>
                  <a:pt x="4482165" y="1159435"/>
                </a:lnTo>
                <a:lnTo>
                  <a:pt x="4482165" y="1589773"/>
                </a:lnTo>
                <a:lnTo>
                  <a:pt x="4715693" y="1589773"/>
                </a:lnTo>
                <a:close/>
                <a:moveTo>
                  <a:pt x="4715693" y="711648"/>
                </a:moveTo>
                <a:lnTo>
                  <a:pt x="4482165" y="711648"/>
                </a:lnTo>
                <a:lnTo>
                  <a:pt x="4482165" y="1141991"/>
                </a:lnTo>
                <a:lnTo>
                  <a:pt x="4715693" y="1141991"/>
                </a:lnTo>
                <a:close/>
                <a:moveTo>
                  <a:pt x="4715693" y="263864"/>
                </a:moveTo>
                <a:lnTo>
                  <a:pt x="4482165" y="263864"/>
                </a:lnTo>
                <a:lnTo>
                  <a:pt x="4482165" y="694204"/>
                </a:lnTo>
                <a:lnTo>
                  <a:pt x="4715693" y="694204"/>
                </a:lnTo>
                <a:close/>
                <a:moveTo>
                  <a:pt x="4967093" y="11458468"/>
                </a:moveTo>
                <a:lnTo>
                  <a:pt x="4733565" y="11458468"/>
                </a:lnTo>
                <a:lnTo>
                  <a:pt x="4733565" y="11888806"/>
                </a:lnTo>
                <a:lnTo>
                  <a:pt x="4967093" y="11888806"/>
                </a:lnTo>
                <a:close/>
                <a:moveTo>
                  <a:pt x="4967093" y="11010683"/>
                </a:moveTo>
                <a:lnTo>
                  <a:pt x="4733565" y="11010683"/>
                </a:lnTo>
                <a:lnTo>
                  <a:pt x="4733565" y="11441024"/>
                </a:lnTo>
                <a:lnTo>
                  <a:pt x="4967093" y="11441024"/>
                </a:lnTo>
                <a:close/>
                <a:moveTo>
                  <a:pt x="4967093" y="10562899"/>
                </a:moveTo>
                <a:lnTo>
                  <a:pt x="4733565" y="10562899"/>
                </a:lnTo>
                <a:lnTo>
                  <a:pt x="4733565" y="10993239"/>
                </a:lnTo>
                <a:lnTo>
                  <a:pt x="4967093" y="10993239"/>
                </a:lnTo>
                <a:close/>
                <a:moveTo>
                  <a:pt x="4967093" y="10115116"/>
                </a:moveTo>
                <a:lnTo>
                  <a:pt x="4733565" y="10115115"/>
                </a:lnTo>
                <a:lnTo>
                  <a:pt x="4733565" y="10545455"/>
                </a:lnTo>
                <a:lnTo>
                  <a:pt x="4967093" y="10545456"/>
                </a:lnTo>
                <a:close/>
                <a:moveTo>
                  <a:pt x="4967093" y="9667331"/>
                </a:moveTo>
                <a:lnTo>
                  <a:pt x="4733565" y="9667331"/>
                </a:lnTo>
                <a:lnTo>
                  <a:pt x="4733565" y="10097671"/>
                </a:lnTo>
                <a:lnTo>
                  <a:pt x="4967093" y="10097671"/>
                </a:lnTo>
                <a:close/>
                <a:moveTo>
                  <a:pt x="4967093" y="9219548"/>
                </a:moveTo>
                <a:lnTo>
                  <a:pt x="4733565" y="9219547"/>
                </a:lnTo>
                <a:lnTo>
                  <a:pt x="4733565" y="9649887"/>
                </a:lnTo>
                <a:lnTo>
                  <a:pt x="4967093" y="9649888"/>
                </a:lnTo>
                <a:close/>
                <a:moveTo>
                  <a:pt x="4967093" y="8771763"/>
                </a:moveTo>
                <a:lnTo>
                  <a:pt x="4733566" y="8771763"/>
                </a:lnTo>
                <a:lnTo>
                  <a:pt x="4733565" y="9202103"/>
                </a:lnTo>
                <a:lnTo>
                  <a:pt x="4967093" y="9202103"/>
                </a:lnTo>
                <a:close/>
                <a:moveTo>
                  <a:pt x="4967093" y="8323979"/>
                </a:moveTo>
                <a:lnTo>
                  <a:pt x="4733566" y="8323979"/>
                </a:lnTo>
                <a:lnTo>
                  <a:pt x="4733566" y="8754319"/>
                </a:lnTo>
                <a:lnTo>
                  <a:pt x="4967093" y="8754319"/>
                </a:lnTo>
                <a:close/>
                <a:moveTo>
                  <a:pt x="4967093" y="7876195"/>
                </a:moveTo>
                <a:lnTo>
                  <a:pt x="4733566" y="7876195"/>
                </a:lnTo>
                <a:lnTo>
                  <a:pt x="4733566" y="8306535"/>
                </a:lnTo>
                <a:lnTo>
                  <a:pt x="4967093" y="8306535"/>
                </a:lnTo>
                <a:close/>
                <a:moveTo>
                  <a:pt x="4967093" y="7428410"/>
                </a:moveTo>
                <a:lnTo>
                  <a:pt x="4733566" y="7428410"/>
                </a:lnTo>
                <a:lnTo>
                  <a:pt x="4733566" y="7858751"/>
                </a:lnTo>
                <a:lnTo>
                  <a:pt x="4967093" y="7858751"/>
                </a:lnTo>
                <a:close/>
                <a:moveTo>
                  <a:pt x="4967093" y="6980626"/>
                </a:moveTo>
                <a:lnTo>
                  <a:pt x="4733566" y="6980626"/>
                </a:lnTo>
                <a:lnTo>
                  <a:pt x="4733566" y="7410966"/>
                </a:lnTo>
                <a:lnTo>
                  <a:pt x="4967093" y="7410966"/>
                </a:lnTo>
                <a:close/>
                <a:moveTo>
                  <a:pt x="4967093" y="6532842"/>
                </a:moveTo>
                <a:lnTo>
                  <a:pt x="4733566" y="6532842"/>
                </a:lnTo>
                <a:lnTo>
                  <a:pt x="4733566" y="6963182"/>
                </a:lnTo>
                <a:lnTo>
                  <a:pt x="4967093" y="6963182"/>
                </a:lnTo>
                <a:close/>
                <a:moveTo>
                  <a:pt x="4967093" y="6085058"/>
                </a:moveTo>
                <a:lnTo>
                  <a:pt x="4733566" y="6085058"/>
                </a:lnTo>
                <a:lnTo>
                  <a:pt x="4733566" y="6515398"/>
                </a:lnTo>
                <a:lnTo>
                  <a:pt x="4967093" y="6515398"/>
                </a:lnTo>
                <a:close/>
                <a:moveTo>
                  <a:pt x="4967093" y="5637274"/>
                </a:moveTo>
                <a:lnTo>
                  <a:pt x="4733566" y="5637274"/>
                </a:lnTo>
                <a:lnTo>
                  <a:pt x="4733566" y="6067614"/>
                </a:lnTo>
                <a:lnTo>
                  <a:pt x="4967093" y="6067614"/>
                </a:lnTo>
                <a:close/>
                <a:moveTo>
                  <a:pt x="4967093" y="5189490"/>
                </a:moveTo>
                <a:lnTo>
                  <a:pt x="4733566" y="5189490"/>
                </a:lnTo>
                <a:lnTo>
                  <a:pt x="4733566" y="5619830"/>
                </a:lnTo>
                <a:lnTo>
                  <a:pt x="4967093" y="5619830"/>
                </a:lnTo>
                <a:close/>
                <a:moveTo>
                  <a:pt x="4967093" y="4741706"/>
                </a:moveTo>
                <a:lnTo>
                  <a:pt x="4733566" y="4741706"/>
                </a:lnTo>
                <a:lnTo>
                  <a:pt x="4733566" y="5172046"/>
                </a:lnTo>
                <a:lnTo>
                  <a:pt x="4967093" y="5172046"/>
                </a:lnTo>
                <a:close/>
                <a:moveTo>
                  <a:pt x="4967093" y="4293921"/>
                </a:moveTo>
                <a:lnTo>
                  <a:pt x="4733566" y="4293921"/>
                </a:lnTo>
                <a:lnTo>
                  <a:pt x="4733566" y="4724262"/>
                </a:lnTo>
                <a:lnTo>
                  <a:pt x="4967093" y="4724262"/>
                </a:lnTo>
                <a:close/>
                <a:moveTo>
                  <a:pt x="4967093" y="3846139"/>
                </a:moveTo>
                <a:lnTo>
                  <a:pt x="4733566" y="3846139"/>
                </a:lnTo>
                <a:lnTo>
                  <a:pt x="4733566" y="4276477"/>
                </a:lnTo>
                <a:lnTo>
                  <a:pt x="4967093" y="4276477"/>
                </a:lnTo>
                <a:close/>
                <a:moveTo>
                  <a:pt x="4967093" y="3398261"/>
                </a:moveTo>
                <a:lnTo>
                  <a:pt x="4733566" y="3398261"/>
                </a:lnTo>
                <a:lnTo>
                  <a:pt x="4733566" y="3828695"/>
                </a:lnTo>
                <a:lnTo>
                  <a:pt x="4967093" y="3828695"/>
                </a:lnTo>
                <a:close/>
                <a:moveTo>
                  <a:pt x="4967093" y="2950571"/>
                </a:moveTo>
                <a:lnTo>
                  <a:pt x="4733566" y="2950571"/>
                </a:lnTo>
                <a:lnTo>
                  <a:pt x="4733566" y="3380816"/>
                </a:lnTo>
                <a:lnTo>
                  <a:pt x="4967093" y="3380816"/>
                </a:lnTo>
                <a:close/>
                <a:moveTo>
                  <a:pt x="4967093" y="2502786"/>
                </a:moveTo>
                <a:lnTo>
                  <a:pt x="4733566" y="2502786"/>
                </a:lnTo>
                <a:lnTo>
                  <a:pt x="4733566" y="2933126"/>
                </a:lnTo>
                <a:lnTo>
                  <a:pt x="4967093" y="2933126"/>
                </a:lnTo>
                <a:close/>
                <a:moveTo>
                  <a:pt x="4967093" y="2055003"/>
                </a:moveTo>
                <a:lnTo>
                  <a:pt x="4733566" y="2055003"/>
                </a:lnTo>
                <a:lnTo>
                  <a:pt x="4733566" y="2485342"/>
                </a:lnTo>
                <a:lnTo>
                  <a:pt x="4967093" y="2485342"/>
                </a:lnTo>
                <a:close/>
                <a:moveTo>
                  <a:pt x="4967093" y="1607218"/>
                </a:moveTo>
                <a:lnTo>
                  <a:pt x="4733566" y="1607218"/>
                </a:lnTo>
                <a:lnTo>
                  <a:pt x="4733566" y="2037559"/>
                </a:lnTo>
                <a:lnTo>
                  <a:pt x="4967093" y="2037559"/>
                </a:lnTo>
                <a:close/>
                <a:moveTo>
                  <a:pt x="4967093" y="1159435"/>
                </a:moveTo>
                <a:lnTo>
                  <a:pt x="4733566" y="1159435"/>
                </a:lnTo>
                <a:lnTo>
                  <a:pt x="4733566" y="1589773"/>
                </a:lnTo>
                <a:lnTo>
                  <a:pt x="4967093" y="1589773"/>
                </a:lnTo>
                <a:close/>
                <a:moveTo>
                  <a:pt x="4967093" y="711648"/>
                </a:moveTo>
                <a:lnTo>
                  <a:pt x="4733566" y="711648"/>
                </a:lnTo>
                <a:lnTo>
                  <a:pt x="4733566" y="1141991"/>
                </a:lnTo>
                <a:lnTo>
                  <a:pt x="4967093" y="1141991"/>
                </a:lnTo>
                <a:close/>
                <a:moveTo>
                  <a:pt x="4967093" y="263864"/>
                </a:moveTo>
                <a:lnTo>
                  <a:pt x="4733566" y="263864"/>
                </a:lnTo>
                <a:lnTo>
                  <a:pt x="4733566" y="694204"/>
                </a:lnTo>
                <a:lnTo>
                  <a:pt x="4967093" y="694204"/>
                </a:lnTo>
                <a:close/>
                <a:moveTo>
                  <a:pt x="5218491" y="11458468"/>
                </a:moveTo>
                <a:lnTo>
                  <a:pt x="4984965" y="11458468"/>
                </a:lnTo>
                <a:lnTo>
                  <a:pt x="4984965" y="11888806"/>
                </a:lnTo>
                <a:lnTo>
                  <a:pt x="5218491" y="11888806"/>
                </a:lnTo>
                <a:close/>
                <a:moveTo>
                  <a:pt x="5218491" y="11010684"/>
                </a:moveTo>
                <a:lnTo>
                  <a:pt x="4984965" y="11010683"/>
                </a:lnTo>
                <a:lnTo>
                  <a:pt x="4984965" y="11441024"/>
                </a:lnTo>
                <a:lnTo>
                  <a:pt x="5218491" y="11441024"/>
                </a:lnTo>
                <a:close/>
                <a:moveTo>
                  <a:pt x="5218491" y="10562899"/>
                </a:moveTo>
                <a:lnTo>
                  <a:pt x="4984965" y="10562899"/>
                </a:lnTo>
                <a:lnTo>
                  <a:pt x="4984965" y="10993239"/>
                </a:lnTo>
                <a:lnTo>
                  <a:pt x="5218491" y="10993239"/>
                </a:lnTo>
                <a:close/>
                <a:moveTo>
                  <a:pt x="5218491" y="10115116"/>
                </a:moveTo>
                <a:lnTo>
                  <a:pt x="4984965" y="10115116"/>
                </a:lnTo>
                <a:lnTo>
                  <a:pt x="4984965" y="10545456"/>
                </a:lnTo>
                <a:lnTo>
                  <a:pt x="5218491" y="10545456"/>
                </a:lnTo>
                <a:close/>
                <a:moveTo>
                  <a:pt x="5218491" y="9667331"/>
                </a:moveTo>
                <a:lnTo>
                  <a:pt x="4984965" y="9667331"/>
                </a:lnTo>
                <a:lnTo>
                  <a:pt x="4984965" y="10097671"/>
                </a:lnTo>
                <a:lnTo>
                  <a:pt x="5218491" y="10097672"/>
                </a:lnTo>
                <a:close/>
                <a:moveTo>
                  <a:pt x="5218491" y="9219548"/>
                </a:moveTo>
                <a:lnTo>
                  <a:pt x="4984965" y="9219548"/>
                </a:lnTo>
                <a:lnTo>
                  <a:pt x="4984965" y="9649888"/>
                </a:lnTo>
                <a:lnTo>
                  <a:pt x="5218491" y="9649888"/>
                </a:lnTo>
                <a:close/>
                <a:moveTo>
                  <a:pt x="5218491" y="8771764"/>
                </a:moveTo>
                <a:lnTo>
                  <a:pt x="4984965" y="8771763"/>
                </a:lnTo>
                <a:lnTo>
                  <a:pt x="4984965" y="9202103"/>
                </a:lnTo>
                <a:lnTo>
                  <a:pt x="5218491" y="9202104"/>
                </a:lnTo>
                <a:close/>
                <a:moveTo>
                  <a:pt x="5218491" y="8323979"/>
                </a:moveTo>
                <a:lnTo>
                  <a:pt x="4984965" y="8323979"/>
                </a:lnTo>
                <a:lnTo>
                  <a:pt x="4984965" y="8754319"/>
                </a:lnTo>
                <a:lnTo>
                  <a:pt x="5218491" y="8754319"/>
                </a:lnTo>
                <a:close/>
                <a:moveTo>
                  <a:pt x="5218492" y="7876195"/>
                </a:moveTo>
                <a:lnTo>
                  <a:pt x="4984965" y="7876195"/>
                </a:lnTo>
                <a:lnTo>
                  <a:pt x="4984965" y="8306535"/>
                </a:lnTo>
                <a:lnTo>
                  <a:pt x="5218491" y="8306535"/>
                </a:lnTo>
                <a:close/>
                <a:moveTo>
                  <a:pt x="5218492" y="7428410"/>
                </a:moveTo>
                <a:lnTo>
                  <a:pt x="4984965" y="7428410"/>
                </a:lnTo>
                <a:lnTo>
                  <a:pt x="4984965" y="7858751"/>
                </a:lnTo>
                <a:lnTo>
                  <a:pt x="5218492" y="7858751"/>
                </a:lnTo>
                <a:close/>
                <a:moveTo>
                  <a:pt x="5218492" y="6980626"/>
                </a:moveTo>
                <a:lnTo>
                  <a:pt x="4984965" y="6980626"/>
                </a:lnTo>
                <a:lnTo>
                  <a:pt x="4984965" y="7410966"/>
                </a:lnTo>
                <a:lnTo>
                  <a:pt x="5218492" y="7410966"/>
                </a:lnTo>
                <a:close/>
                <a:moveTo>
                  <a:pt x="5218492" y="6532842"/>
                </a:moveTo>
                <a:lnTo>
                  <a:pt x="4984965" y="6532842"/>
                </a:lnTo>
                <a:lnTo>
                  <a:pt x="4984965" y="6963182"/>
                </a:lnTo>
                <a:lnTo>
                  <a:pt x="5218492" y="6963182"/>
                </a:lnTo>
                <a:close/>
                <a:moveTo>
                  <a:pt x="5218492" y="6085058"/>
                </a:moveTo>
                <a:lnTo>
                  <a:pt x="4984965" y="6085058"/>
                </a:lnTo>
                <a:lnTo>
                  <a:pt x="4984965" y="6515398"/>
                </a:lnTo>
                <a:lnTo>
                  <a:pt x="5218492" y="6515398"/>
                </a:lnTo>
                <a:close/>
                <a:moveTo>
                  <a:pt x="5218492" y="5637274"/>
                </a:moveTo>
                <a:lnTo>
                  <a:pt x="4984965" y="5637274"/>
                </a:lnTo>
                <a:lnTo>
                  <a:pt x="4984965" y="6067614"/>
                </a:lnTo>
                <a:lnTo>
                  <a:pt x="5218492" y="6067614"/>
                </a:lnTo>
                <a:close/>
                <a:moveTo>
                  <a:pt x="5218492" y="5189490"/>
                </a:moveTo>
                <a:lnTo>
                  <a:pt x="4984965" y="5189490"/>
                </a:lnTo>
                <a:lnTo>
                  <a:pt x="4984965" y="5619830"/>
                </a:lnTo>
                <a:lnTo>
                  <a:pt x="5218492" y="5619830"/>
                </a:lnTo>
                <a:close/>
                <a:moveTo>
                  <a:pt x="5218492" y="4741706"/>
                </a:moveTo>
                <a:lnTo>
                  <a:pt x="4984965" y="4741706"/>
                </a:lnTo>
                <a:lnTo>
                  <a:pt x="4984965" y="5172046"/>
                </a:lnTo>
                <a:lnTo>
                  <a:pt x="5218492" y="5172046"/>
                </a:lnTo>
                <a:close/>
                <a:moveTo>
                  <a:pt x="5218492" y="4293921"/>
                </a:moveTo>
                <a:lnTo>
                  <a:pt x="4984965" y="4293921"/>
                </a:lnTo>
                <a:lnTo>
                  <a:pt x="4984965" y="4724262"/>
                </a:lnTo>
                <a:lnTo>
                  <a:pt x="5218492" y="4724262"/>
                </a:lnTo>
                <a:close/>
                <a:moveTo>
                  <a:pt x="5218492" y="3846139"/>
                </a:moveTo>
                <a:lnTo>
                  <a:pt x="4984965" y="3846139"/>
                </a:lnTo>
                <a:lnTo>
                  <a:pt x="4984965" y="4276477"/>
                </a:lnTo>
                <a:lnTo>
                  <a:pt x="5218492" y="4276477"/>
                </a:lnTo>
                <a:close/>
                <a:moveTo>
                  <a:pt x="5218492" y="3398261"/>
                </a:moveTo>
                <a:lnTo>
                  <a:pt x="4984965" y="3398261"/>
                </a:lnTo>
                <a:lnTo>
                  <a:pt x="4984965" y="3828695"/>
                </a:lnTo>
                <a:lnTo>
                  <a:pt x="5218492" y="3828695"/>
                </a:lnTo>
                <a:close/>
                <a:moveTo>
                  <a:pt x="5218492" y="2950571"/>
                </a:moveTo>
                <a:lnTo>
                  <a:pt x="4984965" y="2950571"/>
                </a:lnTo>
                <a:lnTo>
                  <a:pt x="4984965" y="3380816"/>
                </a:lnTo>
                <a:lnTo>
                  <a:pt x="5218492" y="3380816"/>
                </a:lnTo>
                <a:close/>
                <a:moveTo>
                  <a:pt x="5218492" y="2502786"/>
                </a:moveTo>
                <a:lnTo>
                  <a:pt x="4984965" y="2502786"/>
                </a:lnTo>
                <a:lnTo>
                  <a:pt x="4984965" y="2933126"/>
                </a:lnTo>
                <a:lnTo>
                  <a:pt x="5218492" y="2933126"/>
                </a:lnTo>
                <a:close/>
                <a:moveTo>
                  <a:pt x="5218492" y="2055003"/>
                </a:moveTo>
                <a:lnTo>
                  <a:pt x="4984965" y="2055003"/>
                </a:lnTo>
                <a:lnTo>
                  <a:pt x="4984965" y="2485342"/>
                </a:lnTo>
                <a:lnTo>
                  <a:pt x="5218492" y="2485342"/>
                </a:lnTo>
                <a:close/>
                <a:moveTo>
                  <a:pt x="5218492" y="1607218"/>
                </a:moveTo>
                <a:lnTo>
                  <a:pt x="4984965" y="1607218"/>
                </a:lnTo>
                <a:lnTo>
                  <a:pt x="4984965" y="2037559"/>
                </a:lnTo>
                <a:lnTo>
                  <a:pt x="5218492" y="2037559"/>
                </a:lnTo>
                <a:close/>
                <a:moveTo>
                  <a:pt x="5218492" y="1159435"/>
                </a:moveTo>
                <a:lnTo>
                  <a:pt x="4984965" y="1159435"/>
                </a:lnTo>
                <a:lnTo>
                  <a:pt x="4984965" y="1589773"/>
                </a:lnTo>
                <a:lnTo>
                  <a:pt x="5218492" y="1589773"/>
                </a:lnTo>
                <a:close/>
                <a:moveTo>
                  <a:pt x="5218492" y="711648"/>
                </a:moveTo>
                <a:lnTo>
                  <a:pt x="4984965" y="711648"/>
                </a:lnTo>
                <a:lnTo>
                  <a:pt x="4984965" y="1141991"/>
                </a:lnTo>
                <a:lnTo>
                  <a:pt x="5218492" y="1141991"/>
                </a:lnTo>
                <a:close/>
                <a:moveTo>
                  <a:pt x="5218492" y="263864"/>
                </a:moveTo>
                <a:lnTo>
                  <a:pt x="4984965" y="263864"/>
                </a:lnTo>
                <a:lnTo>
                  <a:pt x="4984965" y="694204"/>
                </a:lnTo>
                <a:lnTo>
                  <a:pt x="5218492" y="694204"/>
                </a:lnTo>
                <a:close/>
                <a:moveTo>
                  <a:pt x="5469893" y="11458468"/>
                </a:moveTo>
                <a:lnTo>
                  <a:pt x="5236363" y="11458468"/>
                </a:lnTo>
                <a:lnTo>
                  <a:pt x="5236363" y="11888806"/>
                </a:lnTo>
                <a:lnTo>
                  <a:pt x="5469893" y="11888806"/>
                </a:lnTo>
                <a:close/>
                <a:moveTo>
                  <a:pt x="5469893" y="11010684"/>
                </a:moveTo>
                <a:lnTo>
                  <a:pt x="5236363" y="11010684"/>
                </a:lnTo>
                <a:lnTo>
                  <a:pt x="5236363" y="11441024"/>
                </a:lnTo>
                <a:lnTo>
                  <a:pt x="5469893" y="11441024"/>
                </a:lnTo>
                <a:close/>
                <a:moveTo>
                  <a:pt x="5469893" y="10562900"/>
                </a:moveTo>
                <a:lnTo>
                  <a:pt x="5236363" y="10562899"/>
                </a:lnTo>
                <a:lnTo>
                  <a:pt x="5236363" y="10993239"/>
                </a:lnTo>
                <a:lnTo>
                  <a:pt x="5469893" y="10993240"/>
                </a:lnTo>
                <a:close/>
                <a:moveTo>
                  <a:pt x="5469893" y="10115116"/>
                </a:moveTo>
                <a:lnTo>
                  <a:pt x="5236363" y="10115116"/>
                </a:lnTo>
                <a:lnTo>
                  <a:pt x="5236363" y="10545456"/>
                </a:lnTo>
                <a:lnTo>
                  <a:pt x="5469893" y="10545456"/>
                </a:lnTo>
                <a:close/>
                <a:moveTo>
                  <a:pt x="5469893" y="9667332"/>
                </a:moveTo>
                <a:lnTo>
                  <a:pt x="5236363" y="9667332"/>
                </a:lnTo>
                <a:lnTo>
                  <a:pt x="5236363" y="10097672"/>
                </a:lnTo>
                <a:lnTo>
                  <a:pt x="5469893" y="10097672"/>
                </a:lnTo>
                <a:close/>
                <a:moveTo>
                  <a:pt x="5469893" y="9219548"/>
                </a:moveTo>
                <a:lnTo>
                  <a:pt x="5236363" y="9219548"/>
                </a:lnTo>
                <a:lnTo>
                  <a:pt x="5236363" y="9649888"/>
                </a:lnTo>
                <a:lnTo>
                  <a:pt x="5469893" y="9649888"/>
                </a:lnTo>
                <a:close/>
                <a:moveTo>
                  <a:pt x="5469893" y="8771764"/>
                </a:moveTo>
                <a:lnTo>
                  <a:pt x="5236363" y="8771764"/>
                </a:lnTo>
                <a:lnTo>
                  <a:pt x="5236363" y="9202104"/>
                </a:lnTo>
                <a:lnTo>
                  <a:pt x="5469893" y="9202104"/>
                </a:lnTo>
                <a:close/>
                <a:moveTo>
                  <a:pt x="5469893" y="8323979"/>
                </a:moveTo>
                <a:lnTo>
                  <a:pt x="5236363" y="8323979"/>
                </a:lnTo>
                <a:lnTo>
                  <a:pt x="5236363" y="8754319"/>
                </a:lnTo>
                <a:lnTo>
                  <a:pt x="5469893" y="8754320"/>
                </a:lnTo>
                <a:close/>
                <a:moveTo>
                  <a:pt x="5469893" y="7876195"/>
                </a:moveTo>
                <a:lnTo>
                  <a:pt x="5236363" y="7876195"/>
                </a:lnTo>
                <a:lnTo>
                  <a:pt x="5236363" y="8306535"/>
                </a:lnTo>
                <a:lnTo>
                  <a:pt x="5469893" y="8306535"/>
                </a:lnTo>
                <a:close/>
                <a:moveTo>
                  <a:pt x="5469893" y="7428410"/>
                </a:moveTo>
                <a:lnTo>
                  <a:pt x="5236363" y="7428410"/>
                </a:lnTo>
                <a:lnTo>
                  <a:pt x="5236363" y="7858751"/>
                </a:lnTo>
                <a:lnTo>
                  <a:pt x="5469893" y="7858751"/>
                </a:lnTo>
                <a:close/>
                <a:moveTo>
                  <a:pt x="5469893" y="6980626"/>
                </a:moveTo>
                <a:lnTo>
                  <a:pt x="5236363" y="6980626"/>
                </a:lnTo>
                <a:lnTo>
                  <a:pt x="5236363" y="7410966"/>
                </a:lnTo>
                <a:lnTo>
                  <a:pt x="5469893" y="7410966"/>
                </a:lnTo>
                <a:close/>
                <a:moveTo>
                  <a:pt x="5469893" y="6532842"/>
                </a:moveTo>
                <a:lnTo>
                  <a:pt x="5236363" y="6532842"/>
                </a:lnTo>
                <a:lnTo>
                  <a:pt x="5236363" y="6963182"/>
                </a:lnTo>
                <a:lnTo>
                  <a:pt x="5469893" y="6963182"/>
                </a:lnTo>
                <a:close/>
                <a:moveTo>
                  <a:pt x="5469893" y="6085058"/>
                </a:moveTo>
                <a:lnTo>
                  <a:pt x="5236363" y="6085058"/>
                </a:lnTo>
                <a:lnTo>
                  <a:pt x="5236363" y="6515398"/>
                </a:lnTo>
                <a:lnTo>
                  <a:pt x="5469893" y="6515398"/>
                </a:lnTo>
                <a:close/>
                <a:moveTo>
                  <a:pt x="5469893" y="5637274"/>
                </a:moveTo>
                <a:lnTo>
                  <a:pt x="5236363" y="5637274"/>
                </a:lnTo>
                <a:lnTo>
                  <a:pt x="5236363" y="6067614"/>
                </a:lnTo>
                <a:lnTo>
                  <a:pt x="5469893" y="6067614"/>
                </a:lnTo>
                <a:close/>
                <a:moveTo>
                  <a:pt x="5469893" y="5189490"/>
                </a:moveTo>
                <a:lnTo>
                  <a:pt x="5236363" y="5189490"/>
                </a:lnTo>
                <a:lnTo>
                  <a:pt x="5236363" y="5619830"/>
                </a:lnTo>
                <a:lnTo>
                  <a:pt x="5469893" y="5619830"/>
                </a:lnTo>
                <a:close/>
                <a:moveTo>
                  <a:pt x="5469893" y="4741706"/>
                </a:moveTo>
                <a:lnTo>
                  <a:pt x="5236363" y="4741706"/>
                </a:lnTo>
                <a:lnTo>
                  <a:pt x="5236363" y="5172046"/>
                </a:lnTo>
                <a:lnTo>
                  <a:pt x="5469893" y="5172046"/>
                </a:lnTo>
                <a:close/>
                <a:moveTo>
                  <a:pt x="5469893" y="4293921"/>
                </a:moveTo>
                <a:lnTo>
                  <a:pt x="5236363" y="4293921"/>
                </a:lnTo>
                <a:lnTo>
                  <a:pt x="5236363" y="4724262"/>
                </a:lnTo>
                <a:lnTo>
                  <a:pt x="5469893" y="4724262"/>
                </a:lnTo>
                <a:close/>
                <a:moveTo>
                  <a:pt x="5469893" y="3846139"/>
                </a:moveTo>
                <a:lnTo>
                  <a:pt x="5236363" y="3846139"/>
                </a:lnTo>
                <a:lnTo>
                  <a:pt x="5236363" y="4276477"/>
                </a:lnTo>
                <a:lnTo>
                  <a:pt x="5469893" y="4276477"/>
                </a:lnTo>
                <a:close/>
                <a:moveTo>
                  <a:pt x="5469893" y="3398261"/>
                </a:moveTo>
                <a:lnTo>
                  <a:pt x="5236363" y="3398261"/>
                </a:lnTo>
                <a:lnTo>
                  <a:pt x="5236363" y="3828695"/>
                </a:lnTo>
                <a:lnTo>
                  <a:pt x="5469893" y="3828695"/>
                </a:lnTo>
                <a:close/>
                <a:moveTo>
                  <a:pt x="5469893" y="2950571"/>
                </a:moveTo>
                <a:lnTo>
                  <a:pt x="5236363" y="2950571"/>
                </a:lnTo>
                <a:lnTo>
                  <a:pt x="5236363" y="3380816"/>
                </a:lnTo>
                <a:lnTo>
                  <a:pt x="5469893" y="3380816"/>
                </a:lnTo>
                <a:close/>
                <a:moveTo>
                  <a:pt x="5469893" y="2502786"/>
                </a:moveTo>
                <a:lnTo>
                  <a:pt x="5236363" y="2502786"/>
                </a:lnTo>
                <a:lnTo>
                  <a:pt x="5236363" y="2933126"/>
                </a:lnTo>
                <a:lnTo>
                  <a:pt x="5469893" y="2933126"/>
                </a:lnTo>
                <a:close/>
                <a:moveTo>
                  <a:pt x="5469893" y="2055003"/>
                </a:moveTo>
                <a:lnTo>
                  <a:pt x="5236363" y="2055003"/>
                </a:lnTo>
                <a:lnTo>
                  <a:pt x="5236363" y="2485342"/>
                </a:lnTo>
                <a:lnTo>
                  <a:pt x="5469893" y="2485342"/>
                </a:lnTo>
                <a:close/>
                <a:moveTo>
                  <a:pt x="5469893" y="1607218"/>
                </a:moveTo>
                <a:lnTo>
                  <a:pt x="5236363" y="1607218"/>
                </a:lnTo>
                <a:lnTo>
                  <a:pt x="5236363" y="2037559"/>
                </a:lnTo>
                <a:lnTo>
                  <a:pt x="5469893" y="2037559"/>
                </a:lnTo>
                <a:close/>
                <a:moveTo>
                  <a:pt x="5469893" y="1159435"/>
                </a:moveTo>
                <a:lnTo>
                  <a:pt x="5236363" y="1159435"/>
                </a:lnTo>
                <a:lnTo>
                  <a:pt x="5236363" y="1589773"/>
                </a:lnTo>
                <a:lnTo>
                  <a:pt x="5469893" y="1589773"/>
                </a:lnTo>
                <a:close/>
                <a:moveTo>
                  <a:pt x="5469893" y="711648"/>
                </a:moveTo>
                <a:lnTo>
                  <a:pt x="5236363" y="711648"/>
                </a:lnTo>
                <a:lnTo>
                  <a:pt x="5236363" y="1141991"/>
                </a:lnTo>
                <a:lnTo>
                  <a:pt x="5469893" y="1141991"/>
                </a:lnTo>
                <a:close/>
                <a:moveTo>
                  <a:pt x="5469893" y="263864"/>
                </a:moveTo>
                <a:lnTo>
                  <a:pt x="5236363" y="263864"/>
                </a:lnTo>
                <a:lnTo>
                  <a:pt x="5236363" y="694204"/>
                </a:lnTo>
                <a:lnTo>
                  <a:pt x="5469893" y="694204"/>
                </a:lnTo>
                <a:close/>
                <a:moveTo>
                  <a:pt x="5721291" y="11458468"/>
                </a:moveTo>
                <a:lnTo>
                  <a:pt x="5487765" y="11458468"/>
                </a:lnTo>
                <a:lnTo>
                  <a:pt x="5487765" y="11888806"/>
                </a:lnTo>
                <a:lnTo>
                  <a:pt x="5721291" y="11888806"/>
                </a:lnTo>
                <a:close/>
                <a:moveTo>
                  <a:pt x="5721291" y="11010684"/>
                </a:moveTo>
                <a:lnTo>
                  <a:pt x="5487765" y="11010684"/>
                </a:lnTo>
                <a:lnTo>
                  <a:pt x="5487765" y="11441024"/>
                </a:lnTo>
                <a:lnTo>
                  <a:pt x="5721291" y="11441024"/>
                </a:lnTo>
                <a:close/>
                <a:moveTo>
                  <a:pt x="5721291" y="10562900"/>
                </a:moveTo>
                <a:lnTo>
                  <a:pt x="5487765" y="10562900"/>
                </a:lnTo>
                <a:lnTo>
                  <a:pt x="5487765" y="10993240"/>
                </a:lnTo>
                <a:lnTo>
                  <a:pt x="5721291" y="10993240"/>
                </a:lnTo>
                <a:close/>
                <a:moveTo>
                  <a:pt x="5721291" y="10115116"/>
                </a:moveTo>
                <a:lnTo>
                  <a:pt x="5487765" y="10115116"/>
                </a:lnTo>
                <a:lnTo>
                  <a:pt x="5487765" y="10545456"/>
                </a:lnTo>
                <a:lnTo>
                  <a:pt x="5721291" y="10545456"/>
                </a:lnTo>
                <a:close/>
                <a:moveTo>
                  <a:pt x="5721291" y="9667332"/>
                </a:moveTo>
                <a:lnTo>
                  <a:pt x="5487765" y="9667332"/>
                </a:lnTo>
                <a:lnTo>
                  <a:pt x="5487765" y="10097672"/>
                </a:lnTo>
                <a:lnTo>
                  <a:pt x="5721291" y="10097672"/>
                </a:lnTo>
                <a:close/>
                <a:moveTo>
                  <a:pt x="5721291" y="9219548"/>
                </a:moveTo>
                <a:lnTo>
                  <a:pt x="5487765" y="9219548"/>
                </a:lnTo>
                <a:lnTo>
                  <a:pt x="5487765" y="9649888"/>
                </a:lnTo>
                <a:lnTo>
                  <a:pt x="5721291" y="9649888"/>
                </a:lnTo>
                <a:close/>
                <a:moveTo>
                  <a:pt x="5721291" y="8771764"/>
                </a:moveTo>
                <a:lnTo>
                  <a:pt x="5487765" y="8771764"/>
                </a:lnTo>
                <a:lnTo>
                  <a:pt x="5487765" y="9202104"/>
                </a:lnTo>
                <a:lnTo>
                  <a:pt x="5721291" y="9202104"/>
                </a:lnTo>
                <a:close/>
                <a:moveTo>
                  <a:pt x="5721291" y="8323979"/>
                </a:moveTo>
                <a:lnTo>
                  <a:pt x="5487765" y="8323979"/>
                </a:lnTo>
                <a:lnTo>
                  <a:pt x="5487765" y="8754320"/>
                </a:lnTo>
                <a:lnTo>
                  <a:pt x="5721291" y="8754320"/>
                </a:lnTo>
                <a:close/>
                <a:moveTo>
                  <a:pt x="5721291" y="7876195"/>
                </a:moveTo>
                <a:lnTo>
                  <a:pt x="5487765" y="7876195"/>
                </a:lnTo>
                <a:lnTo>
                  <a:pt x="5487765" y="8306535"/>
                </a:lnTo>
                <a:lnTo>
                  <a:pt x="5721291" y="8306535"/>
                </a:lnTo>
                <a:close/>
                <a:moveTo>
                  <a:pt x="5721291" y="7428410"/>
                </a:moveTo>
                <a:lnTo>
                  <a:pt x="5487765" y="7428410"/>
                </a:lnTo>
                <a:lnTo>
                  <a:pt x="5487765" y="7858751"/>
                </a:lnTo>
                <a:lnTo>
                  <a:pt x="5721291" y="7858751"/>
                </a:lnTo>
                <a:close/>
                <a:moveTo>
                  <a:pt x="5721291" y="6980626"/>
                </a:moveTo>
                <a:lnTo>
                  <a:pt x="5487765" y="6980626"/>
                </a:lnTo>
                <a:lnTo>
                  <a:pt x="5487765" y="7410966"/>
                </a:lnTo>
                <a:lnTo>
                  <a:pt x="5721291" y="7410966"/>
                </a:lnTo>
                <a:close/>
                <a:moveTo>
                  <a:pt x="5721291" y="6532842"/>
                </a:moveTo>
                <a:lnTo>
                  <a:pt x="5487765" y="6532842"/>
                </a:lnTo>
                <a:lnTo>
                  <a:pt x="5487765" y="6963182"/>
                </a:lnTo>
                <a:lnTo>
                  <a:pt x="5721291" y="6963182"/>
                </a:lnTo>
                <a:close/>
                <a:moveTo>
                  <a:pt x="5721291" y="6085058"/>
                </a:moveTo>
                <a:lnTo>
                  <a:pt x="5487765" y="6085058"/>
                </a:lnTo>
                <a:lnTo>
                  <a:pt x="5487765" y="6515398"/>
                </a:lnTo>
                <a:lnTo>
                  <a:pt x="5721291" y="6515398"/>
                </a:lnTo>
                <a:close/>
                <a:moveTo>
                  <a:pt x="5721291" y="5637274"/>
                </a:moveTo>
                <a:lnTo>
                  <a:pt x="5487765" y="5637274"/>
                </a:lnTo>
                <a:lnTo>
                  <a:pt x="5487765" y="6067614"/>
                </a:lnTo>
                <a:lnTo>
                  <a:pt x="5721291" y="6067614"/>
                </a:lnTo>
                <a:close/>
                <a:moveTo>
                  <a:pt x="5721291" y="5189490"/>
                </a:moveTo>
                <a:lnTo>
                  <a:pt x="5487765" y="5189490"/>
                </a:lnTo>
                <a:lnTo>
                  <a:pt x="5487765" y="5619830"/>
                </a:lnTo>
                <a:lnTo>
                  <a:pt x="5721291" y="5619830"/>
                </a:lnTo>
                <a:close/>
                <a:moveTo>
                  <a:pt x="5721291" y="4741706"/>
                </a:moveTo>
                <a:lnTo>
                  <a:pt x="5487765" y="4741706"/>
                </a:lnTo>
                <a:lnTo>
                  <a:pt x="5487765" y="5172046"/>
                </a:lnTo>
                <a:lnTo>
                  <a:pt x="5721291" y="5172046"/>
                </a:lnTo>
                <a:close/>
                <a:moveTo>
                  <a:pt x="5721291" y="4293921"/>
                </a:moveTo>
                <a:lnTo>
                  <a:pt x="5487765" y="4293921"/>
                </a:lnTo>
                <a:lnTo>
                  <a:pt x="5487765" y="4724262"/>
                </a:lnTo>
                <a:lnTo>
                  <a:pt x="5721291" y="4724262"/>
                </a:lnTo>
                <a:close/>
                <a:moveTo>
                  <a:pt x="5721291" y="3846139"/>
                </a:moveTo>
                <a:lnTo>
                  <a:pt x="5487765" y="3846139"/>
                </a:lnTo>
                <a:lnTo>
                  <a:pt x="5487765" y="4276477"/>
                </a:lnTo>
                <a:lnTo>
                  <a:pt x="5721291" y="4276477"/>
                </a:lnTo>
                <a:close/>
                <a:moveTo>
                  <a:pt x="5721291" y="3398261"/>
                </a:moveTo>
                <a:lnTo>
                  <a:pt x="5487765" y="3398261"/>
                </a:lnTo>
                <a:lnTo>
                  <a:pt x="5487765" y="3828695"/>
                </a:lnTo>
                <a:lnTo>
                  <a:pt x="5721291" y="3828695"/>
                </a:lnTo>
                <a:close/>
                <a:moveTo>
                  <a:pt x="5721291" y="2950571"/>
                </a:moveTo>
                <a:lnTo>
                  <a:pt x="5487765" y="2950571"/>
                </a:lnTo>
                <a:lnTo>
                  <a:pt x="5487765" y="3380816"/>
                </a:lnTo>
                <a:lnTo>
                  <a:pt x="5721291" y="3380816"/>
                </a:lnTo>
                <a:close/>
                <a:moveTo>
                  <a:pt x="5721291" y="2502786"/>
                </a:moveTo>
                <a:lnTo>
                  <a:pt x="5487765" y="2502786"/>
                </a:lnTo>
                <a:lnTo>
                  <a:pt x="5487765" y="2933126"/>
                </a:lnTo>
                <a:lnTo>
                  <a:pt x="5721291" y="2933126"/>
                </a:lnTo>
                <a:close/>
                <a:moveTo>
                  <a:pt x="5721291" y="2055003"/>
                </a:moveTo>
                <a:lnTo>
                  <a:pt x="5487765" y="2055003"/>
                </a:lnTo>
                <a:lnTo>
                  <a:pt x="5487765" y="2485342"/>
                </a:lnTo>
                <a:lnTo>
                  <a:pt x="5721291" y="2485342"/>
                </a:lnTo>
                <a:close/>
                <a:moveTo>
                  <a:pt x="5721291" y="1607218"/>
                </a:moveTo>
                <a:lnTo>
                  <a:pt x="5487765" y="1607218"/>
                </a:lnTo>
                <a:lnTo>
                  <a:pt x="5487765" y="2037559"/>
                </a:lnTo>
                <a:lnTo>
                  <a:pt x="5721291" y="2037559"/>
                </a:lnTo>
                <a:close/>
                <a:moveTo>
                  <a:pt x="5721291" y="1159435"/>
                </a:moveTo>
                <a:lnTo>
                  <a:pt x="5487765" y="1159435"/>
                </a:lnTo>
                <a:lnTo>
                  <a:pt x="5487765" y="1589773"/>
                </a:lnTo>
                <a:lnTo>
                  <a:pt x="5721291" y="1589773"/>
                </a:lnTo>
                <a:close/>
                <a:moveTo>
                  <a:pt x="5721291" y="711648"/>
                </a:moveTo>
                <a:lnTo>
                  <a:pt x="5487765" y="711648"/>
                </a:lnTo>
                <a:lnTo>
                  <a:pt x="5487765" y="1141991"/>
                </a:lnTo>
                <a:lnTo>
                  <a:pt x="5721291" y="1141991"/>
                </a:lnTo>
                <a:close/>
                <a:moveTo>
                  <a:pt x="5721291" y="263864"/>
                </a:moveTo>
                <a:lnTo>
                  <a:pt x="5487765" y="263864"/>
                </a:lnTo>
                <a:lnTo>
                  <a:pt x="5487765" y="694204"/>
                </a:lnTo>
                <a:lnTo>
                  <a:pt x="5721291" y="694204"/>
                </a:lnTo>
                <a:close/>
                <a:moveTo>
                  <a:pt x="5972693" y="11458468"/>
                </a:moveTo>
                <a:lnTo>
                  <a:pt x="5739164" y="11458468"/>
                </a:lnTo>
                <a:lnTo>
                  <a:pt x="5739164" y="11888806"/>
                </a:lnTo>
                <a:lnTo>
                  <a:pt x="5972693" y="11888806"/>
                </a:lnTo>
                <a:close/>
                <a:moveTo>
                  <a:pt x="5972693" y="11010684"/>
                </a:moveTo>
                <a:lnTo>
                  <a:pt x="5739164" y="11010684"/>
                </a:lnTo>
                <a:lnTo>
                  <a:pt x="5739164" y="11441024"/>
                </a:lnTo>
                <a:lnTo>
                  <a:pt x="5972693" y="11441024"/>
                </a:lnTo>
                <a:close/>
                <a:moveTo>
                  <a:pt x="5972693" y="10562900"/>
                </a:moveTo>
                <a:lnTo>
                  <a:pt x="5739164" y="10562900"/>
                </a:lnTo>
                <a:lnTo>
                  <a:pt x="5739164" y="10993240"/>
                </a:lnTo>
                <a:lnTo>
                  <a:pt x="5972693" y="10993240"/>
                </a:lnTo>
                <a:close/>
                <a:moveTo>
                  <a:pt x="5972693" y="10115116"/>
                </a:moveTo>
                <a:lnTo>
                  <a:pt x="5739164" y="10115116"/>
                </a:lnTo>
                <a:lnTo>
                  <a:pt x="5739164" y="10545456"/>
                </a:lnTo>
                <a:lnTo>
                  <a:pt x="5972693" y="10545456"/>
                </a:lnTo>
                <a:close/>
                <a:moveTo>
                  <a:pt x="5972693" y="9667332"/>
                </a:moveTo>
                <a:lnTo>
                  <a:pt x="5739164" y="9667332"/>
                </a:lnTo>
                <a:lnTo>
                  <a:pt x="5739164" y="10097672"/>
                </a:lnTo>
                <a:lnTo>
                  <a:pt x="5972693" y="10097672"/>
                </a:lnTo>
                <a:close/>
                <a:moveTo>
                  <a:pt x="5972693" y="9219548"/>
                </a:moveTo>
                <a:lnTo>
                  <a:pt x="5739164" y="9219548"/>
                </a:lnTo>
                <a:lnTo>
                  <a:pt x="5739164" y="9649888"/>
                </a:lnTo>
                <a:lnTo>
                  <a:pt x="5972693" y="9649888"/>
                </a:lnTo>
                <a:close/>
                <a:moveTo>
                  <a:pt x="5972693" y="8771764"/>
                </a:moveTo>
                <a:lnTo>
                  <a:pt x="5739164" y="8771764"/>
                </a:lnTo>
                <a:lnTo>
                  <a:pt x="5739164" y="9202104"/>
                </a:lnTo>
                <a:lnTo>
                  <a:pt x="5972693" y="9202104"/>
                </a:lnTo>
                <a:close/>
                <a:moveTo>
                  <a:pt x="5972693" y="8323979"/>
                </a:moveTo>
                <a:lnTo>
                  <a:pt x="5739164" y="8323979"/>
                </a:lnTo>
                <a:lnTo>
                  <a:pt x="5739164" y="8754320"/>
                </a:lnTo>
                <a:lnTo>
                  <a:pt x="5972693" y="8754320"/>
                </a:lnTo>
                <a:close/>
                <a:moveTo>
                  <a:pt x="5972693" y="7876195"/>
                </a:moveTo>
                <a:lnTo>
                  <a:pt x="5739164" y="7876195"/>
                </a:lnTo>
                <a:lnTo>
                  <a:pt x="5739164" y="8306535"/>
                </a:lnTo>
                <a:lnTo>
                  <a:pt x="5972693" y="8306535"/>
                </a:lnTo>
                <a:close/>
                <a:moveTo>
                  <a:pt x="5972693" y="7428410"/>
                </a:moveTo>
                <a:lnTo>
                  <a:pt x="5739164" y="7428410"/>
                </a:lnTo>
                <a:lnTo>
                  <a:pt x="5739164" y="7858751"/>
                </a:lnTo>
                <a:lnTo>
                  <a:pt x="5972693" y="7858751"/>
                </a:lnTo>
                <a:close/>
                <a:moveTo>
                  <a:pt x="5972693" y="6980626"/>
                </a:moveTo>
                <a:lnTo>
                  <a:pt x="5739164" y="6980626"/>
                </a:lnTo>
                <a:lnTo>
                  <a:pt x="5739164" y="7410966"/>
                </a:lnTo>
                <a:lnTo>
                  <a:pt x="5972693" y="7410966"/>
                </a:lnTo>
                <a:close/>
                <a:moveTo>
                  <a:pt x="5972693" y="6532842"/>
                </a:moveTo>
                <a:lnTo>
                  <a:pt x="5739164" y="6532842"/>
                </a:lnTo>
                <a:lnTo>
                  <a:pt x="5739164" y="6963182"/>
                </a:lnTo>
                <a:lnTo>
                  <a:pt x="5972693" y="6963182"/>
                </a:lnTo>
                <a:close/>
                <a:moveTo>
                  <a:pt x="5972693" y="6085058"/>
                </a:moveTo>
                <a:lnTo>
                  <a:pt x="5739164" y="6085058"/>
                </a:lnTo>
                <a:lnTo>
                  <a:pt x="5739164" y="6515398"/>
                </a:lnTo>
                <a:lnTo>
                  <a:pt x="5972693" y="6515398"/>
                </a:lnTo>
                <a:close/>
                <a:moveTo>
                  <a:pt x="5972693" y="5637274"/>
                </a:moveTo>
                <a:lnTo>
                  <a:pt x="5739164" y="5637274"/>
                </a:lnTo>
                <a:lnTo>
                  <a:pt x="5739164" y="6067614"/>
                </a:lnTo>
                <a:lnTo>
                  <a:pt x="5972693" y="6067614"/>
                </a:lnTo>
                <a:close/>
                <a:moveTo>
                  <a:pt x="5972693" y="5189490"/>
                </a:moveTo>
                <a:lnTo>
                  <a:pt x="5739164" y="5189490"/>
                </a:lnTo>
                <a:lnTo>
                  <a:pt x="5739164" y="5619830"/>
                </a:lnTo>
                <a:lnTo>
                  <a:pt x="5972693" y="5619830"/>
                </a:lnTo>
                <a:close/>
                <a:moveTo>
                  <a:pt x="5972693" y="4741706"/>
                </a:moveTo>
                <a:lnTo>
                  <a:pt x="5739164" y="4741706"/>
                </a:lnTo>
                <a:lnTo>
                  <a:pt x="5739164" y="5172046"/>
                </a:lnTo>
                <a:lnTo>
                  <a:pt x="5972693" y="5172046"/>
                </a:lnTo>
                <a:close/>
                <a:moveTo>
                  <a:pt x="5972693" y="4293921"/>
                </a:moveTo>
                <a:lnTo>
                  <a:pt x="5739164" y="4293921"/>
                </a:lnTo>
                <a:lnTo>
                  <a:pt x="5739164" y="4724262"/>
                </a:lnTo>
                <a:lnTo>
                  <a:pt x="5972693" y="4724262"/>
                </a:lnTo>
                <a:close/>
                <a:moveTo>
                  <a:pt x="5972693" y="3846139"/>
                </a:moveTo>
                <a:lnTo>
                  <a:pt x="5739164" y="3846139"/>
                </a:lnTo>
                <a:lnTo>
                  <a:pt x="5739164" y="4276477"/>
                </a:lnTo>
                <a:lnTo>
                  <a:pt x="5972693" y="4276477"/>
                </a:lnTo>
                <a:close/>
                <a:moveTo>
                  <a:pt x="5972693" y="3398261"/>
                </a:moveTo>
                <a:lnTo>
                  <a:pt x="5739164" y="3398261"/>
                </a:lnTo>
                <a:lnTo>
                  <a:pt x="5739164" y="3828695"/>
                </a:lnTo>
                <a:lnTo>
                  <a:pt x="5972693" y="3828695"/>
                </a:lnTo>
                <a:close/>
                <a:moveTo>
                  <a:pt x="5972693" y="2950571"/>
                </a:moveTo>
                <a:lnTo>
                  <a:pt x="5739164" y="2950571"/>
                </a:lnTo>
                <a:lnTo>
                  <a:pt x="5739164" y="3380816"/>
                </a:lnTo>
                <a:lnTo>
                  <a:pt x="5972693" y="3380816"/>
                </a:lnTo>
                <a:close/>
                <a:moveTo>
                  <a:pt x="5972693" y="2502786"/>
                </a:moveTo>
                <a:lnTo>
                  <a:pt x="5739164" y="2502786"/>
                </a:lnTo>
                <a:lnTo>
                  <a:pt x="5739164" y="2933126"/>
                </a:lnTo>
                <a:lnTo>
                  <a:pt x="5972693" y="2933126"/>
                </a:lnTo>
                <a:close/>
                <a:moveTo>
                  <a:pt x="5972693" y="2055003"/>
                </a:moveTo>
                <a:lnTo>
                  <a:pt x="5739164" y="2055003"/>
                </a:lnTo>
                <a:lnTo>
                  <a:pt x="5739164" y="2485342"/>
                </a:lnTo>
                <a:lnTo>
                  <a:pt x="5972693" y="2485342"/>
                </a:lnTo>
                <a:close/>
                <a:moveTo>
                  <a:pt x="5972693" y="1607218"/>
                </a:moveTo>
                <a:lnTo>
                  <a:pt x="5739164" y="1607218"/>
                </a:lnTo>
                <a:lnTo>
                  <a:pt x="5739164" y="2037559"/>
                </a:lnTo>
                <a:lnTo>
                  <a:pt x="5972693" y="2037559"/>
                </a:lnTo>
                <a:close/>
                <a:moveTo>
                  <a:pt x="5972693" y="1159435"/>
                </a:moveTo>
                <a:lnTo>
                  <a:pt x="5739164" y="1159435"/>
                </a:lnTo>
                <a:lnTo>
                  <a:pt x="5739164" y="1589773"/>
                </a:lnTo>
                <a:lnTo>
                  <a:pt x="5972693" y="1589773"/>
                </a:lnTo>
                <a:close/>
                <a:moveTo>
                  <a:pt x="5972693" y="711648"/>
                </a:moveTo>
                <a:lnTo>
                  <a:pt x="5739164" y="711648"/>
                </a:lnTo>
                <a:lnTo>
                  <a:pt x="5739164" y="1141991"/>
                </a:lnTo>
                <a:lnTo>
                  <a:pt x="5972693" y="1141991"/>
                </a:lnTo>
                <a:close/>
                <a:moveTo>
                  <a:pt x="5972693" y="263864"/>
                </a:moveTo>
                <a:lnTo>
                  <a:pt x="5739164" y="263864"/>
                </a:lnTo>
                <a:lnTo>
                  <a:pt x="5739164" y="694204"/>
                </a:lnTo>
                <a:lnTo>
                  <a:pt x="5972693" y="694204"/>
                </a:lnTo>
                <a:close/>
                <a:moveTo>
                  <a:pt x="6224091" y="11458468"/>
                </a:moveTo>
                <a:lnTo>
                  <a:pt x="5990565" y="11458468"/>
                </a:lnTo>
                <a:lnTo>
                  <a:pt x="5990565" y="11888806"/>
                </a:lnTo>
                <a:lnTo>
                  <a:pt x="6224091" y="11888806"/>
                </a:lnTo>
                <a:close/>
                <a:moveTo>
                  <a:pt x="6224091" y="11010684"/>
                </a:moveTo>
                <a:lnTo>
                  <a:pt x="5990565" y="11010684"/>
                </a:lnTo>
                <a:lnTo>
                  <a:pt x="5990565" y="11441024"/>
                </a:lnTo>
                <a:lnTo>
                  <a:pt x="6224091" y="11441024"/>
                </a:lnTo>
                <a:close/>
                <a:moveTo>
                  <a:pt x="6224091" y="10562900"/>
                </a:moveTo>
                <a:lnTo>
                  <a:pt x="5990565" y="10562900"/>
                </a:lnTo>
                <a:lnTo>
                  <a:pt x="5990565" y="10993240"/>
                </a:lnTo>
                <a:lnTo>
                  <a:pt x="6224091" y="10993240"/>
                </a:lnTo>
                <a:close/>
                <a:moveTo>
                  <a:pt x="6224091" y="10115116"/>
                </a:moveTo>
                <a:lnTo>
                  <a:pt x="5990565" y="10115116"/>
                </a:lnTo>
                <a:lnTo>
                  <a:pt x="5990565" y="10545456"/>
                </a:lnTo>
                <a:lnTo>
                  <a:pt x="6224091" y="10545456"/>
                </a:lnTo>
                <a:close/>
                <a:moveTo>
                  <a:pt x="6224091" y="9667332"/>
                </a:moveTo>
                <a:lnTo>
                  <a:pt x="5990565" y="9667332"/>
                </a:lnTo>
                <a:lnTo>
                  <a:pt x="5990565" y="10097672"/>
                </a:lnTo>
                <a:lnTo>
                  <a:pt x="6224091" y="10097672"/>
                </a:lnTo>
                <a:close/>
                <a:moveTo>
                  <a:pt x="6224091" y="9219548"/>
                </a:moveTo>
                <a:lnTo>
                  <a:pt x="5990565" y="9219548"/>
                </a:lnTo>
                <a:lnTo>
                  <a:pt x="5990565" y="9649888"/>
                </a:lnTo>
                <a:lnTo>
                  <a:pt x="6224091" y="9649888"/>
                </a:lnTo>
                <a:close/>
                <a:moveTo>
                  <a:pt x="6224091" y="8771764"/>
                </a:moveTo>
                <a:lnTo>
                  <a:pt x="5990565" y="8771764"/>
                </a:lnTo>
                <a:lnTo>
                  <a:pt x="5990565" y="9202104"/>
                </a:lnTo>
                <a:lnTo>
                  <a:pt x="6224091" y="9202104"/>
                </a:lnTo>
                <a:close/>
                <a:moveTo>
                  <a:pt x="6224091" y="8323979"/>
                </a:moveTo>
                <a:lnTo>
                  <a:pt x="5990565" y="8323979"/>
                </a:lnTo>
                <a:lnTo>
                  <a:pt x="5990565" y="8754320"/>
                </a:lnTo>
                <a:lnTo>
                  <a:pt x="6224091" y="8754320"/>
                </a:lnTo>
                <a:close/>
                <a:moveTo>
                  <a:pt x="6224091" y="7876195"/>
                </a:moveTo>
                <a:lnTo>
                  <a:pt x="5990565" y="7876195"/>
                </a:lnTo>
                <a:lnTo>
                  <a:pt x="5990565" y="8306535"/>
                </a:lnTo>
                <a:lnTo>
                  <a:pt x="6224091" y="8306535"/>
                </a:lnTo>
                <a:close/>
                <a:moveTo>
                  <a:pt x="6224091" y="7428410"/>
                </a:moveTo>
                <a:lnTo>
                  <a:pt x="5990565" y="7428410"/>
                </a:lnTo>
                <a:lnTo>
                  <a:pt x="5990565" y="7858751"/>
                </a:lnTo>
                <a:lnTo>
                  <a:pt x="6224091" y="7858751"/>
                </a:lnTo>
                <a:close/>
                <a:moveTo>
                  <a:pt x="6224091" y="6980626"/>
                </a:moveTo>
                <a:lnTo>
                  <a:pt x="5990565" y="6980626"/>
                </a:lnTo>
                <a:lnTo>
                  <a:pt x="5990565" y="7410966"/>
                </a:lnTo>
                <a:lnTo>
                  <a:pt x="6224091" y="7410966"/>
                </a:lnTo>
                <a:close/>
                <a:moveTo>
                  <a:pt x="6224091" y="6532842"/>
                </a:moveTo>
                <a:lnTo>
                  <a:pt x="5990565" y="6532842"/>
                </a:lnTo>
                <a:lnTo>
                  <a:pt x="5990565" y="6963182"/>
                </a:lnTo>
                <a:lnTo>
                  <a:pt x="6224091" y="6963182"/>
                </a:lnTo>
                <a:close/>
                <a:moveTo>
                  <a:pt x="6224091" y="6085058"/>
                </a:moveTo>
                <a:lnTo>
                  <a:pt x="5990565" y="6085058"/>
                </a:lnTo>
                <a:lnTo>
                  <a:pt x="5990565" y="6515398"/>
                </a:lnTo>
                <a:lnTo>
                  <a:pt x="6224091" y="6515398"/>
                </a:lnTo>
                <a:close/>
                <a:moveTo>
                  <a:pt x="6224091" y="5637274"/>
                </a:moveTo>
                <a:lnTo>
                  <a:pt x="5990565" y="5637274"/>
                </a:lnTo>
                <a:lnTo>
                  <a:pt x="5990565" y="6067614"/>
                </a:lnTo>
                <a:lnTo>
                  <a:pt x="6224091" y="6067614"/>
                </a:lnTo>
                <a:close/>
                <a:moveTo>
                  <a:pt x="6224091" y="5189490"/>
                </a:moveTo>
                <a:lnTo>
                  <a:pt x="5990565" y="5189490"/>
                </a:lnTo>
                <a:lnTo>
                  <a:pt x="5990565" y="5619830"/>
                </a:lnTo>
                <a:lnTo>
                  <a:pt x="6224091" y="5619830"/>
                </a:lnTo>
                <a:close/>
                <a:moveTo>
                  <a:pt x="6224091" y="4741706"/>
                </a:moveTo>
                <a:lnTo>
                  <a:pt x="5990565" y="4741706"/>
                </a:lnTo>
                <a:lnTo>
                  <a:pt x="5990565" y="5172046"/>
                </a:lnTo>
                <a:lnTo>
                  <a:pt x="6224091" y="5172046"/>
                </a:lnTo>
                <a:close/>
                <a:moveTo>
                  <a:pt x="6224091" y="4293921"/>
                </a:moveTo>
                <a:lnTo>
                  <a:pt x="5990565" y="4293921"/>
                </a:lnTo>
                <a:lnTo>
                  <a:pt x="5990565" y="4724262"/>
                </a:lnTo>
                <a:lnTo>
                  <a:pt x="6224091" y="4724262"/>
                </a:lnTo>
                <a:close/>
                <a:moveTo>
                  <a:pt x="6224091" y="3846139"/>
                </a:moveTo>
                <a:lnTo>
                  <a:pt x="5990565" y="3846139"/>
                </a:lnTo>
                <a:lnTo>
                  <a:pt x="5990565" y="4276477"/>
                </a:lnTo>
                <a:lnTo>
                  <a:pt x="6224091" y="4276477"/>
                </a:lnTo>
                <a:close/>
                <a:moveTo>
                  <a:pt x="6224091" y="3398261"/>
                </a:moveTo>
                <a:lnTo>
                  <a:pt x="5990565" y="3398261"/>
                </a:lnTo>
                <a:lnTo>
                  <a:pt x="5990565" y="3828695"/>
                </a:lnTo>
                <a:lnTo>
                  <a:pt x="6224091" y="3828695"/>
                </a:lnTo>
                <a:close/>
                <a:moveTo>
                  <a:pt x="6224091" y="2950571"/>
                </a:moveTo>
                <a:lnTo>
                  <a:pt x="5990565" y="2950571"/>
                </a:lnTo>
                <a:lnTo>
                  <a:pt x="5990565" y="3380816"/>
                </a:lnTo>
                <a:lnTo>
                  <a:pt x="6224091" y="3380816"/>
                </a:lnTo>
                <a:close/>
                <a:moveTo>
                  <a:pt x="6224091" y="2502786"/>
                </a:moveTo>
                <a:lnTo>
                  <a:pt x="5990565" y="2502786"/>
                </a:lnTo>
                <a:lnTo>
                  <a:pt x="5990565" y="2933126"/>
                </a:lnTo>
                <a:lnTo>
                  <a:pt x="6224091" y="2933126"/>
                </a:lnTo>
                <a:close/>
                <a:moveTo>
                  <a:pt x="6224091" y="2055003"/>
                </a:moveTo>
                <a:lnTo>
                  <a:pt x="5990565" y="2055003"/>
                </a:lnTo>
                <a:lnTo>
                  <a:pt x="5990565" y="2485342"/>
                </a:lnTo>
                <a:lnTo>
                  <a:pt x="6224091" y="2485342"/>
                </a:lnTo>
                <a:close/>
                <a:moveTo>
                  <a:pt x="6224091" y="1607218"/>
                </a:moveTo>
                <a:lnTo>
                  <a:pt x="5990565" y="1607218"/>
                </a:lnTo>
                <a:lnTo>
                  <a:pt x="5990565" y="2037559"/>
                </a:lnTo>
                <a:lnTo>
                  <a:pt x="6224091" y="2037559"/>
                </a:lnTo>
                <a:close/>
                <a:moveTo>
                  <a:pt x="6224091" y="1159435"/>
                </a:moveTo>
                <a:lnTo>
                  <a:pt x="5990565" y="1159435"/>
                </a:lnTo>
                <a:lnTo>
                  <a:pt x="5990565" y="1589773"/>
                </a:lnTo>
                <a:lnTo>
                  <a:pt x="6224091" y="1589773"/>
                </a:lnTo>
                <a:close/>
                <a:moveTo>
                  <a:pt x="6224091" y="711648"/>
                </a:moveTo>
                <a:lnTo>
                  <a:pt x="5990565" y="711648"/>
                </a:lnTo>
                <a:lnTo>
                  <a:pt x="5990565" y="1141991"/>
                </a:lnTo>
                <a:lnTo>
                  <a:pt x="6224091" y="1141991"/>
                </a:lnTo>
                <a:close/>
                <a:moveTo>
                  <a:pt x="6224091" y="263864"/>
                </a:moveTo>
                <a:lnTo>
                  <a:pt x="5990565" y="263864"/>
                </a:lnTo>
                <a:lnTo>
                  <a:pt x="5990565" y="694204"/>
                </a:lnTo>
                <a:lnTo>
                  <a:pt x="6224091" y="694204"/>
                </a:lnTo>
                <a:close/>
                <a:moveTo>
                  <a:pt x="6475493" y="11458468"/>
                </a:moveTo>
                <a:lnTo>
                  <a:pt x="6241963" y="11458468"/>
                </a:lnTo>
                <a:lnTo>
                  <a:pt x="6241963" y="11888806"/>
                </a:lnTo>
                <a:lnTo>
                  <a:pt x="6475493" y="11888806"/>
                </a:lnTo>
                <a:close/>
                <a:moveTo>
                  <a:pt x="6475493" y="11010684"/>
                </a:moveTo>
                <a:lnTo>
                  <a:pt x="6241963" y="11010684"/>
                </a:lnTo>
                <a:lnTo>
                  <a:pt x="6241963" y="11441024"/>
                </a:lnTo>
                <a:lnTo>
                  <a:pt x="6475493" y="11441024"/>
                </a:lnTo>
                <a:close/>
                <a:moveTo>
                  <a:pt x="6475493" y="10562900"/>
                </a:moveTo>
                <a:lnTo>
                  <a:pt x="6241963" y="10562900"/>
                </a:lnTo>
                <a:lnTo>
                  <a:pt x="6241963" y="10993240"/>
                </a:lnTo>
                <a:lnTo>
                  <a:pt x="6475493" y="10993240"/>
                </a:lnTo>
                <a:close/>
                <a:moveTo>
                  <a:pt x="6475493" y="10115116"/>
                </a:moveTo>
                <a:lnTo>
                  <a:pt x="6241963" y="10115116"/>
                </a:lnTo>
                <a:lnTo>
                  <a:pt x="6241963" y="10545456"/>
                </a:lnTo>
                <a:lnTo>
                  <a:pt x="6475493" y="10545456"/>
                </a:lnTo>
                <a:close/>
                <a:moveTo>
                  <a:pt x="6475493" y="9667332"/>
                </a:moveTo>
                <a:lnTo>
                  <a:pt x="6241963" y="9667332"/>
                </a:lnTo>
                <a:lnTo>
                  <a:pt x="6241963" y="10097672"/>
                </a:lnTo>
                <a:lnTo>
                  <a:pt x="6475493" y="10097672"/>
                </a:lnTo>
                <a:close/>
                <a:moveTo>
                  <a:pt x="6475493" y="9219548"/>
                </a:moveTo>
                <a:lnTo>
                  <a:pt x="6241963" y="9219548"/>
                </a:lnTo>
                <a:lnTo>
                  <a:pt x="6241963" y="9649888"/>
                </a:lnTo>
                <a:lnTo>
                  <a:pt x="6475493" y="9649888"/>
                </a:lnTo>
                <a:close/>
                <a:moveTo>
                  <a:pt x="6475493" y="8771764"/>
                </a:moveTo>
                <a:lnTo>
                  <a:pt x="6241963" y="8771764"/>
                </a:lnTo>
                <a:lnTo>
                  <a:pt x="6241963" y="9202104"/>
                </a:lnTo>
                <a:lnTo>
                  <a:pt x="6475493" y="9202104"/>
                </a:lnTo>
                <a:close/>
                <a:moveTo>
                  <a:pt x="6475493" y="8323979"/>
                </a:moveTo>
                <a:lnTo>
                  <a:pt x="6241963" y="8323979"/>
                </a:lnTo>
                <a:lnTo>
                  <a:pt x="6241963" y="8754320"/>
                </a:lnTo>
                <a:lnTo>
                  <a:pt x="6475493" y="8754320"/>
                </a:lnTo>
                <a:close/>
                <a:moveTo>
                  <a:pt x="6475493" y="7876195"/>
                </a:moveTo>
                <a:lnTo>
                  <a:pt x="6241963" y="7876195"/>
                </a:lnTo>
                <a:lnTo>
                  <a:pt x="6241963" y="8306535"/>
                </a:lnTo>
                <a:lnTo>
                  <a:pt x="6475493" y="8306535"/>
                </a:lnTo>
                <a:close/>
                <a:moveTo>
                  <a:pt x="6475493" y="7428410"/>
                </a:moveTo>
                <a:lnTo>
                  <a:pt x="6241963" y="7428410"/>
                </a:lnTo>
                <a:lnTo>
                  <a:pt x="6241963" y="7858751"/>
                </a:lnTo>
                <a:lnTo>
                  <a:pt x="6475493" y="7858751"/>
                </a:lnTo>
                <a:close/>
                <a:moveTo>
                  <a:pt x="6475493" y="6980626"/>
                </a:moveTo>
                <a:lnTo>
                  <a:pt x="6241963" y="6980626"/>
                </a:lnTo>
                <a:lnTo>
                  <a:pt x="6241963" y="7410966"/>
                </a:lnTo>
                <a:lnTo>
                  <a:pt x="6475493" y="7410966"/>
                </a:lnTo>
                <a:close/>
                <a:moveTo>
                  <a:pt x="6475493" y="6532842"/>
                </a:moveTo>
                <a:lnTo>
                  <a:pt x="6241963" y="6532842"/>
                </a:lnTo>
                <a:lnTo>
                  <a:pt x="6241963" y="6963182"/>
                </a:lnTo>
                <a:lnTo>
                  <a:pt x="6475493" y="6963182"/>
                </a:lnTo>
                <a:close/>
                <a:moveTo>
                  <a:pt x="6475493" y="6085058"/>
                </a:moveTo>
                <a:lnTo>
                  <a:pt x="6241963" y="6085058"/>
                </a:lnTo>
                <a:lnTo>
                  <a:pt x="6241963" y="6515398"/>
                </a:lnTo>
                <a:lnTo>
                  <a:pt x="6475493" y="6515398"/>
                </a:lnTo>
                <a:close/>
                <a:moveTo>
                  <a:pt x="6475493" y="5637274"/>
                </a:moveTo>
                <a:lnTo>
                  <a:pt x="6241963" y="5637274"/>
                </a:lnTo>
                <a:lnTo>
                  <a:pt x="6241963" y="6067614"/>
                </a:lnTo>
                <a:lnTo>
                  <a:pt x="6475493" y="6067614"/>
                </a:lnTo>
                <a:close/>
                <a:moveTo>
                  <a:pt x="6475493" y="5189490"/>
                </a:moveTo>
                <a:lnTo>
                  <a:pt x="6241963" y="5189490"/>
                </a:lnTo>
                <a:lnTo>
                  <a:pt x="6241963" y="5619830"/>
                </a:lnTo>
                <a:lnTo>
                  <a:pt x="6475493" y="5619830"/>
                </a:lnTo>
                <a:close/>
                <a:moveTo>
                  <a:pt x="6475493" y="4741706"/>
                </a:moveTo>
                <a:lnTo>
                  <a:pt x="6241963" y="4741706"/>
                </a:lnTo>
                <a:lnTo>
                  <a:pt x="6241963" y="5172046"/>
                </a:lnTo>
                <a:lnTo>
                  <a:pt x="6475493" y="5172046"/>
                </a:lnTo>
                <a:close/>
                <a:moveTo>
                  <a:pt x="6475493" y="4293921"/>
                </a:moveTo>
                <a:lnTo>
                  <a:pt x="6241963" y="4293921"/>
                </a:lnTo>
                <a:lnTo>
                  <a:pt x="6241963" y="4724262"/>
                </a:lnTo>
                <a:lnTo>
                  <a:pt x="6475493" y="4724262"/>
                </a:lnTo>
                <a:close/>
                <a:moveTo>
                  <a:pt x="6475493" y="3846139"/>
                </a:moveTo>
                <a:lnTo>
                  <a:pt x="6241963" y="3846139"/>
                </a:lnTo>
                <a:lnTo>
                  <a:pt x="6241963" y="4276477"/>
                </a:lnTo>
                <a:lnTo>
                  <a:pt x="6475493" y="4276477"/>
                </a:lnTo>
                <a:close/>
                <a:moveTo>
                  <a:pt x="6475493" y="3398261"/>
                </a:moveTo>
                <a:lnTo>
                  <a:pt x="6241963" y="3398261"/>
                </a:lnTo>
                <a:lnTo>
                  <a:pt x="6241963" y="3828695"/>
                </a:lnTo>
                <a:lnTo>
                  <a:pt x="6475493" y="3828695"/>
                </a:lnTo>
                <a:close/>
                <a:moveTo>
                  <a:pt x="6475493" y="2950571"/>
                </a:moveTo>
                <a:lnTo>
                  <a:pt x="6241963" y="2950571"/>
                </a:lnTo>
                <a:lnTo>
                  <a:pt x="6241963" y="3380816"/>
                </a:lnTo>
                <a:lnTo>
                  <a:pt x="6475493" y="3380816"/>
                </a:lnTo>
                <a:close/>
                <a:moveTo>
                  <a:pt x="6475493" y="2502786"/>
                </a:moveTo>
                <a:lnTo>
                  <a:pt x="6241963" y="2502786"/>
                </a:lnTo>
                <a:lnTo>
                  <a:pt x="6241963" y="2933126"/>
                </a:lnTo>
                <a:lnTo>
                  <a:pt x="6475493" y="2933126"/>
                </a:lnTo>
                <a:close/>
                <a:moveTo>
                  <a:pt x="6475493" y="2055003"/>
                </a:moveTo>
                <a:lnTo>
                  <a:pt x="6241963" y="2055003"/>
                </a:lnTo>
                <a:lnTo>
                  <a:pt x="6241963" y="2485342"/>
                </a:lnTo>
                <a:lnTo>
                  <a:pt x="6475493" y="2485342"/>
                </a:lnTo>
                <a:close/>
                <a:moveTo>
                  <a:pt x="6475493" y="1607218"/>
                </a:moveTo>
                <a:lnTo>
                  <a:pt x="6241963" y="1607218"/>
                </a:lnTo>
                <a:lnTo>
                  <a:pt x="6241963" y="2037559"/>
                </a:lnTo>
                <a:lnTo>
                  <a:pt x="6475493" y="2037559"/>
                </a:lnTo>
                <a:close/>
                <a:moveTo>
                  <a:pt x="6475493" y="1159435"/>
                </a:moveTo>
                <a:lnTo>
                  <a:pt x="6241963" y="1159435"/>
                </a:lnTo>
                <a:lnTo>
                  <a:pt x="6241963" y="1589773"/>
                </a:lnTo>
                <a:lnTo>
                  <a:pt x="6475493" y="1589773"/>
                </a:lnTo>
                <a:close/>
                <a:moveTo>
                  <a:pt x="6475493" y="711648"/>
                </a:moveTo>
                <a:lnTo>
                  <a:pt x="6241963" y="711648"/>
                </a:lnTo>
                <a:lnTo>
                  <a:pt x="6241963" y="1141991"/>
                </a:lnTo>
                <a:lnTo>
                  <a:pt x="6475493" y="1141991"/>
                </a:lnTo>
                <a:close/>
                <a:moveTo>
                  <a:pt x="6475493" y="263864"/>
                </a:moveTo>
                <a:lnTo>
                  <a:pt x="6241963" y="263864"/>
                </a:lnTo>
                <a:lnTo>
                  <a:pt x="6241963" y="694204"/>
                </a:lnTo>
                <a:lnTo>
                  <a:pt x="6475493" y="694204"/>
                </a:lnTo>
                <a:close/>
                <a:moveTo>
                  <a:pt x="6726893" y="11458468"/>
                </a:moveTo>
                <a:lnTo>
                  <a:pt x="6493365" y="11458468"/>
                </a:lnTo>
                <a:lnTo>
                  <a:pt x="6493365" y="11888806"/>
                </a:lnTo>
                <a:lnTo>
                  <a:pt x="6726893" y="11888806"/>
                </a:lnTo>
                <a:close/>
                <a:moveTo>
                  <a:pt x="6726893" y="11010684"/>
                </a:moveTo>
                <a:lnTo>
                  <a:pt x="6493365" y="11010684"/>
                </a:lnTo>
                <a:lnTo>
                  <a:pt x="6493365" y="11441024"/>
                </a:lnTo>
                <a:lnTo>
                  <a:pt x="6726893" y="11441024"/>
                </a:lnTo>
                <a:close/>
                <a:moveTo>
                  <a:pt x="6726893" y="10562900"/>
                </a:moveTo>
                <a:lnTo>
                  <a:pt x="6493365" y="10562900"/>
                </a:lnTo>
                <a:lnTo>
                  <a:pt x="6493365" y="10993240"/>
                </a:lnTo>
                <a:lnTo>
                  <a:pt x="6726893" y="10993240"/>
                </a:lnTo>
                <a:close/>
                <a:moveTo>
                  <a:pt x="6726893" y="10115116"/>
                </a:moveTo>
                <a:lnTo>
                  <a:pt x="6493365" y="10115116"/>
                </a:lnTo>
                <a:lnTo>
                  <a:pt x="6493365" y="10545456"/>
                </a:lnTo>
                <a:lnTo>
                  <a:pt x="6726893" y="10545456"/>
                </a:lnTo>
                <a:close/>
                <a:moveTo>
                  <a:pt x="6726893" y="9667332"/>
                </a:moveTo>
                <a:lnTo>
                  <a:pt x="6493365" y="9667332"/>
                </a:lnTo>
                <a:lnTo>
                  <a:pt x="6493365" y="10097672"/>
                </a:lnTo>
                <a:lnTo>
                  <a:pt x="6726893" y="10097672"/>
                </a:lnTo>
                <a:close/>
                <a:moveTo>
                  <a:pt x="6726893" y="9219548"/>
                </a:moveTo>
                <a:lnTo>
                  <a:pt x="6493365" y="9219548"/>
                </a:lnTo>
                <a:lnTo>
                  <a:pt x="6493365" y="9649888"/>
                </a:lnTo>
                <a:lnTo>
                  <a:pt x="6726893" y="9649888"/>
                </a:lnTo>
                <a:close/>
                <a:moveTo>
                  <a:pt x="6726893" y="8771764"/>
                </a:moveTo>
                <a:lnTo>
                  <a:pt x="6493365" y="8771764"/>
                </a:lnTo>
                <a:lnTo>
                  <a:pt x="6493365" y="9202104"/>
                </a:lnTo>
                <a:lnTo>
                  <a:pt x="6726893" y="9202104"/>
                </a:lnTo>
                <a:close/>
                <a:moveTo>
                  <a:pt x="6726893" y="8323979"/>
                </a:moveTo>
                <a:lnTo>
                  <a:pt x="6493365" y="8323979"/>
                </a:lnTo>
                <a:lnTo>
                  <a:pt x="6493365" y="8754320"/>
                </a:lnTo>
                <a:lnTo>
                  <a:pt x="6726893" y="8754320"/>
                </a:lnTo>
                <a:close/>
                <a:moveTo>
                  <a:pt x="6726893" y="7876195"/>
                </a:moveTo>
                <a:lnTo>
                  <a:pt x="6493365" y="7876195"/>
                </a:lnTo>
                <a:lnTo>
                  <a:pt x="6493365" y="8306535"/>
                </a:lnTo>
                <a:lnTo>
                  <a:pt x="6726893" y="8306535"/>
                </a:lnTo>
                <a:close/>
                <a:moveTo>
                  <a:pt x="6726893" y="7428410"/>
                </a:moveTo>
                <a:lnTo>
                  <a:pt x="6493365" y="7428410"/>
                </a:lnTo>
                <a:lnTo>
                  <a:pt x="6493365" y="7858751"/>
                </a:lnTo>
                <a:lnTo>
                  <a:pt x="6726893" y="7858751"/>
                </a:lnTo>
                <a:close/>
                <a:moveTo>
                  <a:pt x="6726893" y="6980626"/>
                </a:moveTo>
                <a:lnTo>
                  <a:pt x="6493365" y="6980626"/>
                </a:lnTo>
                <a:lnTo>
                  <a:pt x="6493365" y="7410966"/>
                </a:lnTo>
                <a:lnTo>
                  <a:pt x="6726893" y="7410966"/>
                </a:lnTo>
                <a:close/>
                <a:moveTo>
                  <a:pt x="6726893" y="6532842"/>
                </a:moveTo>
                <a:lnTo>
                  <a:pt x="6493365" y="6532842"/>
                </a:lnTo>
                <a:lnTo>
                  <a:pt x="6493365" y="6963182"/>
                </a:lnTo>
                <a:lnTo>
                  <a:pt x="6726893" y="6963182"/>
                </a:lnTo>
                <a:close/>
                <a:moveTo>
                  <a:pt x="6726893" y="6085058"/>
                </a:moveTo>
                <a:lnTo>
                  <a:pt x="6493365" y="6085058"/>
                </a:lnTo>
                <a:lnTo>
                  <a:pt x="6493365" y="6515398"/>
                </a:lnTo>
                <a:lnTo>
                  <a:pt x="6726893" y="6515398"/>
                </a:lnTo>
                <a:close/>
                <a:moveTo>
                  <a:pt x="6726893" y="5637274"/>
                </a:moveTo>
                <a:lnTo>
                  <a:pt x="6493365" y="5637274"/>
                </a:lnTo>
                <a:lnTo>
                  <a:pt x="6493365" y="6067614"/>
                </a:lnTo>
                <a:lnTo>
                  <a:pt x="6726893" y="6067614"/>
                </a:lnTo>
                <a:close/>
                <a:moveTo>
                  <a:pt x="6726893" y="5189490"/>
                </a:moveTo>
                <a:lnTo>
                  <a:pt x="6493365" y="5189490"/>
                </a:lnTo>
                <a:lnTo>
                  <a:pt x="6493365" y="5619830"/>
                </a:lnTo>
                <a:lnTo>
                  <a:pt x="6726893" y="5619830"/>
                </a:lnTo>
                <a:close/>
                <a:moveTo>
                  <a:pt x="6726893" y="4741706"/>
                </a:moveTo>
                <a:lnTo>
                  <a:pt x="6493365" y="4741706"/>
                </a:lnTo>
                <a:lnTo>
                  <a:pt x="6493365" y="5172046"/>
                </a:lnTo>
                <a:lnTo>
                  <a:pt x="6726893" y="5172046"/>
                </a:lnTo>
                <a:close/>
                <a:moveTo>
                  <a:pt x="6726893" y="4293921"/>
                </a:moveTo>
                <a:lnTo>
                  <a:pt x="6493365" y="4293921"/>
                </a:lnTo>
                <a:lnTo>
                  <a:pt x="6493365" y="4724262"/>
                </a:lnTo>
                <a:lnTo>
                  <a:pt x="6726893" y="4724262"/>
                </a:lnTo>
                <a:close/>
                <a:moveTo>
                  <a:pt x="6726893" y="3846139"/>
                </a:moveTo>
                <a:lnTo>
                  <a:pt x="6493365" y="3846139"/>
                </a:lnTo>
                <a:lnTo>
                  <a:pt x="6493365" y="4276477"/>
                </a:lnTo>
                <a:lnTo>
                  <a:pt x="6726893" y="4276477"/>
                </a:lnTo>
                <a:close/>
                <a:moveTo>
                  <a:pt x="6726893" y="3398261"/>
                </a:moveTo>
                <a:lnTo>
                  <a:pt x="6493365" y="3398261"/>
                </a:lnTo>
                <a:lnTo>
                  <a:pt x="6493365" y="3828695"/>
                </a:lnTo>
                <a:lnTo>
                  <a:pt x="6726893" y="3828695"/>
                </a:lnTo>
                <a:close/>
                <a:moveTo>
                  <a:pt x="6726893" y="2950571"/>
                </a:moveTo>
                <a:lnTo>
                  <a:pt x="6493365" y="2950571"/>
                </a:lnTo>
                <a:lnTo>
                  <a:pt x="6493365" y="3380816"/>
                </a:lnTo>
                <a:lnTo>
                  <a:pt x="6726893" y="3380816"/>
                </a:lnTo>
                <a:close/>
                <a:moveTo>
                  <a:pt x="6726893" y="2502786"/>
                </a:moveTo>
                <a:lnTo>
                  <a:pt x="6493365" y="2502786"/>
                </a:lnTo>
                <a:lnTo>
                  <a:pt x="6493365" y="2933126"/>
                </a:lnTo>
                <a:lnTo>
                  <a:pt x="6726893" y="2933126"/>
                </a:lnTo>
                <a:close/>
                <a:moveTo>
                  <a:pt x="6726893" y="2055003"/>
                </a:moveTo>
                <a:lnTo>
                  <a:pt x="6493365" y="2055003"/>
                </a:lnTo>
                <a:lnTo>
                  <a:pt x="6493365" y="2485342"/>
                </a:lnTo>
                <a:lnTo>
                  <a:pt x="6726893" y="2485342"/>
                </a:lnTo>
                <a:close/>
                <a:moveTo>
                  <a:pt x="6726893" y="1607218"/>
                </a:moveTo>
                <a:lnTo>
                  <a:pt x="6493365" y="1607218"/>
                </a:lnTo>
                <a:lnTo>
                  <a:pt x="6493365" y="2037559"/>
                </a:lnTo>
                <a:lnTo>
                  <a:pt x="6726893" y="2037559"/>
                </a:lnTo>
                <a:close/>
                <a:moveTo>
                  <a:pt x="6726893" y="1159435"/>
                </a:moveTo>
                <a:lnTo>
                  <a:pt x="6493365" y="1159435"/>
                </a:lnTo>
                <a:lnTo>
                  <a:pt x="6493365" y="1589773"/>
                </a:lnTo>
                <a:lnTo>
                  <a:pt x="6726893" y="1589773"/>
                </a:lnTo>
                <a:close/>
                <a:moveTo>
                  <a:pt x="6726893" y="711648"/>
                </a:moveTo>
                <a:lnTo>
                  <a:pt x="6493365" y="711648"/>
                </a:lnTo>
                <a:lnTo>
                  <a:pt x="6493365" y="1141991"/>
                </a:lnTo>
                <a:lnTo>
                  <a:pt x="6726893" y="1141991"/>
                </a:lnTo>
                <a:close/>
                <a:moveTo>
                  <a:pt x="6726893" y="263864"/>
                </a:moveTo>
                <a:lnTo>
                  <a:pt x="6493365" y="263864"/>
                </a:lnTo>
                <a:lnTo>
                  <a:pt x="6493365" y="694204"/>
                </a:lnTo>
                <a:lnTo>
                  <a:pt x="6726893" y="694204"/>
                </a:lnTo>
                <a:close/>
                <a:moveTo>
                  <a:pt x="6858001" y="1141991"/>
                </a:moveTo>
                <a:lnTo>
                  <a:pt x="6858001" y="1159435"/>
                </a:lnTo>
                <a:lnTo>
                  <a:pt x="6744765" y="1159435"/>
                </a:lnTo>
                <a:lnTo>
                  <a:pt x="6744765" y="1589773"/>
                </a:lnTo>
                <a:lnTo>
                  <a:pt x="6858000" y="1589773"/>
                </a:lnTo>
                <a:lnTo>
                  <a:pt x="6858000" y="1607218"/>
                </a:lnTo>
                <a:lnTo>
                  <a:pt x="6744765" y="1607218"/>
                </a:lnTo>
                <a:lnTo>
                  <a:pt x="6744765" y="2037559"/>
                </a:lnTo>
                <a:lnTo>
                  <a:pt x="6858001" y="2037559"/>
                </a:lnTo>
                <a:lnTo>
                  <a:pt x="6858001" y="2055003"/>
                </a:lnTo>
                <a:lnTo>
                  <a:pt x="6744765" y="2055003"/>
                </a:lnTo>
                <a:lnTo>
                  <a:pt x="6744765" y="2485342"/>
                </a:lnTo>
                <a:lnTo>
                  <a:pt x="6858000" y="2485342"/>
                </a:lnTo>
                <a:lnTo>
                  <a:pt x="6858000" y="2502786"/>
                </a:lnTo>
                <a:lnTo>
                  <a:pt x="6744765" y="2502786"/>
                </a:lnTo>
                <a:lnTo>
                  <a:pt x="6744765" y="2933126"/>
                </a:lnTo>
                <a:lnTo>
                  <a:pt x="6858001" y="2933126"/>
                </a:lnTo>
                <a:lnTo>
                  <a:pt x="6858001" y="2950571"/>
                </a:lnTo>
                <a:lnTo>
                  <a:pt x="6744765" y="2950571"/>
                </a:lnTo>
                <a:lnTo>
                  <a:pt x="6744765" y="3380816"/>
                </a:lnTo>
                <a:lnTo>
                  <a:pt x="6858000" y="3380816"/>
                </a:lnTo>
                <a:lnTo>
                  <a:pt x="6858000" y="3398261"/>
                </a:lnTo>
                <a:lnTo>
                  <a:pt x="6744765" y="3398261"/>
                </a:lnTo>
                <a:lnTo>
                  <a:pt x="6744765" y="3828695"/>
                </a:lnTo>
                <a:lnTo>
                  <a:pt x="6858001" y="3828695"/>
                </a:lnTo>
                <a:lnTo>
                  <a:pt x="6858001" y="3846139"/>
                </a:lnTo>
                <a:lnTo>
                  <a:pt x="6744765" y="3846139"/>
                </a:lnTo>
                <a:lnTo>
                  <a:pt x="6744765" y="4276477"/>
                </a:lnTo>
                <a:lnTo>
                  <a:pt x="6858001" y="4276477"/>
                </a:lnTo>
                <a:lnTo>
                  <a:pt x="6858001" y="4293922"/>
                </a:lnTo>
                <a:lnTo>
                  <a:pt x="6744765" y="4293922"/>
                </a:lnTo>
                <a:lnTo>
                  <a:pt x="6744765" y="4724262"/>
                </a:lnTo>
                <a:lnTo>
                  <a:pt x="6858001" y="4724262"/>
                </a:lnTo>
                <a:lnTo>
                  <a:pt x="6858001" y="4741707"/>
                </a:lnTo>
                <a:lnTo>
                  <a:pt x="6744765" y="4741706"/>
                </a:lnTo>
                <a:lnTo>
                  <a:pt x="6744765" y="5172046"/>
                </a:lnTo>
                <a:lnTo>
                  <a:pt x="6858001" y="5172047"/>
                </a:lnTo>
                <a:lnTo>
                  <a:pt x="6858001" y="5189490"/>
                </a:lnTo>
                <a:lnTo>
                  <a:pt x="6744765" y="5189490"/>
                </a:lnTo>
                <a:lnTo>
                  <a:pt x="6744765" y="5619830"/>
                </a:lnTo>
                <a:lnTo>
                  <a:pt x="6858001" y="5619830"/>
                </a:lnTo>
                <a:lnTo>
                  <a:pt x="6858001" y="5637274"/>
                </a:lnTo>
                <a:lnTo>
                  <a:pt x="6744765" y="5637274"/>
                </a:lnTo>
                <a:lnTo>
                  <a:pt x="6744765" y="6067614"/>
                </a:lnTo>
                <a:lnTo>
                  <a:pt x="6858001" y="6067614"/>
                </a:lnTo>
                <a:lnTo>
                  <a:pt x="6858001" y="6085058"/>
                </a:lnTo>
                <a:lnTo>
                  <a:pt x="6744765" y="6085058"/>
                </a:lnTo>
                <a:lnTo>
                  <a:pt x="6744765" y="6515398"/>
                </a:lnTo>
                <a:lnTo>
                  <a:pt x="6858001" y="6515398"/>
                </a:lnTo>
                <a:lnTo>
                  <a:pt x="6858001" y="6532842"/>
                </a:lnTo>
                <a:lnTo>
                  <a:pt x="6744765" y="6532842"/>
                </a:lnTo>
                <a:lnTo>
                  <a:pt x="6744765" y="6963182"/>
                </a:lnTo>
                <a:lnTo>
                  <a:pt x="6858001" y="6963182"/>
                </a:lnTo>
                <a:lnTo>
                  <a:pt x="6858001" y="6980626"/>
                </a:lnTo>
                <a:lnTo>
                  <a:pt x="6744765" y="6980626"/>
                </a:lnTo>
                <a:lnTo>
                  <a:pt x="6744765" y="7410966"/>
                </a:lnTo>
                <a:lnTo>
                  <a:pt x="6858001" y="7410966"/>
                </a:lnTo>
                <a:lnTo>
                  <a:pt x="6858001" y="7428410"/>
                </a:lnTo>
                <a:lnTo>
                  <a:pt x="6744765" y="7428410"/>
                </a:lnTo>
                <a:lnTo>
                  <a:pt x="6744765" y="7858751"/>
                </a:lnTo>
                <a:lnTo>
                  <a:pt x="6858001" y="7858751"/>
                </a:lnTo>
                <a:lnTo>
                  <a:pt x="6858001" y="7876195"/>
                </a:lnTo>
                <a:lnTo>
                  <a:pt x="6744765" y="7876195"/>
                </a:lnTo>
                <a:lnTo>
                  <a:pt x="6744765" y="8306535"/>
                </a:lnTo>
                <a:lnTo>
                  <a:pt x="6858001" y="8306535"/>
                </a:lnTo>
                <a:lnTo>
                  <a:pt x="6858001" y="8323979"/>
                </a:lnTo>
                <a:lnTo>
                  <a:pt x="6744765" y="8323979"/>
                </a:lnTo>
                <a:lnTo>
                  <a:pt x="6744765" y="8754320"/>
                </a:lnTo>
                <a:lnTo>
                  <a:pt x="6858001" y="8754320"/>
                </a:lnTo>
                <a:lnTo>
                  <a:pt x="6858001" y="8771764"/>
                </a:lnTo>
                <a:lnTo>
                  <a:pt x="6744765" y="8771764"/>
                </a:lnTo>
                <a:lnTo>
                  <a:pt x="6744765" y="9202104"/>
                </a:lnTo>
                <a:lnTo>
                  <a:pt x="6858001" y="9202104"/>
                </a:lnTo>
                <a:lnTo>
                  <a:pt x="6858001" y="9219548"/>
                </a:lnTo>
                <a:lnTo>
                  <a:pt x="6744765" y="9219548"/>
                </a:lnTo>
                <a:lnTo>
                  <a:pt x="6744765" y="9649888"/>
                </a:lnTo>
                <a:lnTo>
                  <a:pt x="6858001" y="9649888"/>
                </a:lnTo>
                <a:lnTo>
                  <a:pt x="6858001" y="9667332"/>
                </a:lnTo>
                <a:lnTo>
                  <a:pt x="6744765" y="9667332"/>
                </a:lnTo>
                <a:lnTo>
                  <a:pt x="6744765" y="10097672"/>
                </a:lnTo>
                <a:lnTo>
                  <a:pt x="6858001" y="10097672"/>
                </a:lnTo>
                <a:lnTo>
                  <a:pt x="6858001" y="10115116"/>
                </a:lnTo>
                <a:lnTo>
                  <a:pt x="6744765" y="10115116"/>
                </a:lnTo>
                <a:lnTo>
                  <a:pt x="6744765" y="10545456"/>
                </a:lnTo>
                <a:lnTo>
                  <a:pt x="6858001" y="10545456"/>
                </a:lnTo>
                <a:lnTo>
                  <a:pt x="6858001" y="10562900"/>
                </a:lnTo>
                <a:lnTo>
                  <a:pt x="6744765" y="10562900"/>
                </a:lnTo>
                <a:lnTo>
                  <a:pt x="6744765" y="10993240"/>
                </a:lnTo>
                <a:lnTo>
                  <a:pt x="6858001" y="10993240"/>
                </a:lnTo>
                <a:lnTo>
                  <a:pt x="6858001" y="11010684"/>
                </a:lnTo>
                <a:lnTo>
                  <a:pt x="6744765" y="11010684"/>
                </a:lnTo>
                <a:lnTo>
                  <a:pt x="6744765" y="11441024"/>
                </a:lnTo>
                <a:lnTo>
                  <a:pt x="6858001" y="11441024"/>
                </a:lnTo>
                <a:lnTo>
                  <a:pt x="6858001" y="11458468"/>
                </a:lnTo>
                <a:lnTo>
                  <a:pt x="6744765" y="11458468"/>
                </a:lnTo>
                <a:lnTo>
                  <a:pt x="6744765" y="11888806"/>
                </a:lnTo>
                <a:lnTo>
                  <a:pt x="6858001" y="11888806"/>
                </a:lnTo>
                <a:lnTo>
                  <a:pt x="6858001" y="11906250"/>
                </a:lnTo>
                <a:lnTo>
                  <a:pt x="6744765" y="11906250"/>
                </a:lnTo>
                <a:lnTo>
                  <a:pt x="6744765" y="12192000"/>
                </a:lnTo>
                <a:lnTo>
                  <a:pt x="6726893" y="12192000"/>
                </a:lnTo>
                <a:lnTo>
                  <a:pt x="6726893" y="11906250"/>
                </a:lnTo>
                <a:lnTo>
                  <a:pt x="6493365" y="11906250"/>
                </a:lnTo>
                <a:lnTo>
                  <a:pt x="6493365" y="12192000"/>
                </a:lnTo>
                <a:lnTo>
                  <a:pt x="6475493" y="12192000"/>
                </a:lnTo>
                <a:lnTo>
                  <a:pt x="6475493" y="11906250"/>
                </a:lnTo>
                <a:lnTo>
                  <a:pt x="6241963" y="11906250"/>
                </a:lnTo>
                <a:lnTo>
                  <a:pt x="6241963" y="12192000"/>
                </a:lnTo>
                <a:lnTo>
                  <a:pt x="6224091" y="12192000"/>
                </a:lnTo>
                <a:lnTo>
                  <a:pt x="6224091" y="11906250"/>
                </a:lnTo>
                <a:lnTo>
                  <a:pt x="5990565" y="11906250"/>
                </a:lnTo>
                <a:lnTo>
                  <a:pt x="5990565" y="12192000"/>
                </a:lnTo>
                <a:lnTo>
                  <a:pt x="5972693" y="12192000"/>
                </a:lnTo>
                <a:lnTo>
                  <a:pt x="5972693" y="11906250"/>
                </a:lnTo>
                <a:lnTo>
                  <a:pt x="5739164" y="11906250"/>
                </a:lnTo>
                <a:lnTo>
                  <a:pt x="5739164" y="12192000"/>
                </a:lnTo>
                <a:lnTo>
                  <a:pt x="5721291" y="12192000"/>
                </a:lnTo>
                <a:lnTo>
                  <a:pt x="5721291" y="11906250"/>
                </a:lnTo>
                <a:lnTo>
                  <a:pt x="5487765" y="11906250"/>
                </a:lnTo>
                <a:lnTo>
                  <a:pt x="5487765" y="12192000"/>
                </a:lnTo>
                <a:lnTo>
                  <a:pt x="5469893" y="12192000"/>
                </a:lnTo>
                <a:lnTo>
                  <a:pt x="5469893" y="11906250"/>
                </a:lnTo>
                <a:lnTo>
                  <a:pt x="5236363" y="11906250"/>
                </a:lnTo>
                <a:lnTo>
                  <a:pt x="5236363" y="12192000"/>
                </a:lnTo>
                <a:lnTo>
                  <a:pt x="5218491" y="12192000"/>
                </a:lnTo>
                <a:lnTo>
                  <a:pt x="5218491" y="11906250"/>
                </a:lnTo>
                <a:lnTo>
                  <a:pt x="4984965" y="11906250"/>
                </a:lnTo>
                <a:lnTo>
                  <a:pt x="4984965" y="12192000"/>
                </a:lnTo>
                <a:lnTo>
                  <a:pt x="4967093" y="12192000"/>
                </a:lnTo>
                <a:lnTo>
                  <a:pt x="4967093" y="11906250"/>
                </a:lnTo>
                <a:lnTo>
                  <a:pt x="4733565" y="11906250"/>
                </a:lnTo>
                <a:lnTo>
                  <a:pt x="4733565" y="12192000"/>
                </a:lnTo>
                <a:lnTo>
                  <a:pt x="4715693" y="12192000"/>
                </a:lnTo>
                <a:lnTo>
                  <a:pt x="4715693" y="11906250"/>
                </a:lnTo>
                <a:lnTo>
                  <a:pt x="4482164" y="11906250"/>
                </a:lnTo>
                <a:lnTo>
                  <a:pt x="4482164" y="12192000"/>
                </a:lnTo>
                <a:lnTo>
                  <a:pt x="4464293" y="12192000"/>
                </a:lnTo>
                <a:lnTo>
                  <a:pt x="4464293" y="11906250"/>
                </a:lnTo>
                <a:lnTo>
                  <a:pt x="4230764" y="11906250"/>
                </a:lnTo>
                <a:lnTo>
                  <a:pt x="4230764" y="12192000"/>
                </a:lnTo>
                <a:lnTo>
                  <a:pt x="4212892" y="12192000"/>
                </a:lnTo>
                <a:lnTo>
                  <a:pt x="4212892" y="11906250"/>
                </a:lnTo>
                <a:lnTo>
                  <a:pt x="3979365" y="11906250"/>
                </a:lnTo>
                <a:lnTo>
                  <a:pt x="3979365" y="12192000"/>
                </a:lnTo>
                <a:lnTo>
                  <a:pt x="3961492" y="12192000"/>
                </a:lnTo>
                <a:lnTo>
                  <a:pt x="3961492" y="11906250"/>
                </a:lnTo>
                <a:lnTo>
                  <a:pt x="3727965" y="11906250"/>
                </a:lnTo>
                <a:lnTo>
                  <a:pt x="3727965" y="12192000"/>
                </a:lnTo>
                <a:lnTo>
                  <a:pt x="3710093" y="12192000"/>
                </a:lnTo>
                <a:lnTo>
                  <a:pt x="3710093" y="11906250"/>
                </a:lnTo>
                <a:lnTo>
                  <a:pt x="3476565" y="11906250"/>
                </a:lnTo>
                <a:lnTo>
                  <a:pt x="3476565" y="12192000"/>
                </a:lnTo>
                <a:lnTo>
                  <a:pt x="3458693" y="12192000"/>
                </a:lnTo>
                <a:lnTo>
                  <a:pt x="3458693" y="11906250"/>
                </a:lnTo>
                <a:lnTo>
                  <a:pt x="3225165" y="11906250"/>
                </a:lnTo>
                <a:lnTo>
                  <a:pt x="3225165" y="12192000"/>
                </a:lnTo>
                <a:lnTo>
                  <a:pt x="3207293" y="12192000"/>
                </a:lnTo>
                <a:lnTo>
                  <a:pt x="3207293" y="11906250"/>
                </a:lnTo>
                <a:lnTo>
                  <a:pt x="2973765" y="11906250"/>
                </a:lnTo>
                <a:lnTo>
                  <a:pt x="2973765" y="12192000"/>
                </a:lnTo>
                <a:lnTo>
                  <a:pt x="2955893" y="12192000"/>
                </a:lnTo>
                <a:lnTo>
                  <a:pt x="2955893" y="11906250"/>
                </a:lnTo>
                <a:lnTo>
                  <a:pt x="2722365" y="11906250"/>
                </a:lnTo>
                <a:lnTo>
                  <a:pt x="2722365" y="12192000"/>
                </a:lnTo>
                <a:lnTo>
                  <a:pt x="2704493" y="12192000"/>
                </a:lnTo>
                <a:lnTo>
                  <a:pt x="2704493" y="11906250"/>
                </a:lnTo>
                <a:lnTo>
                  <a:pt x="2470965" y="11906250"/>
                </a:lnTo>
                <a:lnTo>
                  <a:pt x="2470965" y="12192000"/>
                </a:lnTo>
                <a:lnTo>
                  <a:pt x="2453093" y="12192000"/>
                </a:lnTo>
                <a:lnTo>
                  <a:pt x="2453093" y="11906250"/>
                </a:lnTo>
                <a:lnTo>
                  <a:pt x="2219565" y="11906250"/>
                </a:lnTo>
                <a:lnTo>
                  <a:pt x="2219565" y="12192000"/>
                </a:lnTo>
                <a:lnTo>
                  <a:pt x="2201693" y="12192000"/>
                </a:lnTo>
                <a:lnTo>
                  <a:pt x="2201693" y="11906250"/>
                </a:lnTo>
                <a:lnTo>
                  <a:pt x="1968165" y="11906250"/>
                </a:lnTo>
                <a:lnTo>
                  <a:pt x="1968165" y="12192000"/>
                </a:lnTo>
                <a:lnTo>
                  <a:pt x="1950293" y="12192000"/>
                </a:lnTo>
                <a:lnTo>
                  <a:pt x="1950293" y="11906250"/>
                </a:lnTo>
                <a:lnTo>
                  <a:pt x="1716765" y="11906249"/>
                </a:lnTo>
                <a:lnTo>
                  <a:pt x="1716765" y="12191999"/>
                </a:lnTo>
                <a:lnTo>
                  <a:pt x="1698893" y="12191999"/>
                </a:lnTo>
                <a:lnTo>
                  <a:pt x="1698893" y="11906249"/>
                </a:lnTo>
                <a:lnTo>
                  <a:pt x="1465365" y="11906249"/>
                </a:lnTo>
                <a:lnTo>
                  <a:pt x="1465365" y="12191999"/>
                </a:lnTo>
                <a:lnTo>
                  <a:pt x="1447493" y="12191999"/>
                </a:lnTo>
                <a:lnTo>
                  <a:pt x="1447493" y="11906249"/>
                </a:lnTo>
                <a:lnTo>
                  <a:pt x="1213965" y="11906249"/>
                </a:lnTo>
                <a:lnTo>
                  <a:pt x="1213965" y="12191999"/>
                </a:lnTo>
                <a:lnTo>
                  <a:pt x="1196093" y="12191999"/>
                </a:lnTo>
                <a:lnTo>
                  <a:pt x="1196093" y="11906249"/>
                </a:lnTo>
                <a:lnTo>
                  <a:pt x="962565" y="11906249"/>
                </a:lnTo>
                <a:lnTo>
                  <a:pt x="962565" y="12191999"/>
                </a:lnTo>
                <a:lnTo>
                  <a:pt x="944693" y="12191999"/>
                </a:lnTo>
                <a:lnTo>
                  <a:pt x="944693" y="11906249"/>
                </a:lnTo>
                <a:lnTo>
                  <a:pt x="711165" y="11906249"/>
                </a:lnTo>
                <a:lnTo>
                  <a:pt x="711165" y="12191999"/>
                </a:lnTo>
                <a:lnTo>
                  <a:pt x="693293" y="12191999"/>
                </a:lnTo>
                <a:lnTo>
                  <a:pt x="693293" y="11906249"/>
                </a:lnTo>
                <a:lnTo>
                  <a:pt x="459765" y="11906249"/>
                </a:lnTo>
                <a:lnTo>
                  <a:pt x="459765" y="12191999"/>
                </a:lnTo>
                <a:lnTo>
                  <a:pt x="441893" y="12191999"/>
                </a:lnTo>
                <a:lnTo>
                  <a:pt x="441893" y="11906249"/>
                </a:lnTo>
                <a:lnTo>
                  <a:pt x="208354" y="11906249"/>
                </a:lnTo>
                <a:lnTo>
                  <a:pt x="208354" y="12191999"/>
                </a:lnTo>
                <a:lnTo>
                  <a:pt x="190482" y="12191999"/>
                </a:lnTo>
                <a:lnTo>
                  <a:pt x="190482" y="11906249"/>
                </a:lnTo>
                <a:lnTo>
                  <a:pt x="1" y="11906249"/>
                </a:lnTo>
                <a:lnTo>
                  <a:pt x="1" y="11888805"/>
                </a:lnTo>
                <a:lnTo>
                  <a:pt x="190482" y="11888805"/>
                </a:lnTo>
                <a:lnTo>
                  <a:pt x="190482" y="11458467"/>
                </a:lnTo>
                <a:lnTo>
                  <a:pt x="1" y="11458467"/>
                </a:lnTo>
                <a:lnTo>
                  <a:pt x="1" y="11441023"/>
                </a:lnTo>
                <a:lnTo>
                  <a:pt x="190482" y="11441023"/>
                </a:lnTo>
                <a:lnTo>
                  <a:pt x="190482" y="11010681"/>
                </a:lnTo>
                <a:lnTo>
                  <a:pt x="1" y="11010681"/>
                </a:lnTo>
                <a:lnTo>
                  <a:pt x="1" y="10993237"/>
                </a:lnTo>
                <a:lnTo>
                  <a:pt x="190482" y="10993237"/>
                </a:lnTo>
                <a:lnTo>
                  <a:pt x="190482" y="10562897"/>
                </a:lnTo>
                <a:lnTo>
                  <a:pt x="1" y="10562897"/>
                </a:lnTo>
                <a:lnTo>
                  <a:pt x="1" y="10545453"/>
                </a:lnTo>
                <a:lnTo>
                  <a:pt x="190482" y="10545453"/>
                </a:lnTo>
                <a:lnTo>
                  <a:pt x="190482" y="10115113"/>
                </a:lnTo>
                <a:lnTo>
                  <a:pt x="1" y="10115113"/>
                </a:lnTo>
                <a:lnTo>
                  <a:pt x="1" y="10097669"/>
                </a:lnTo>
                <a:lnTo>
                  <a:pt x="190482" y="10097669"/>
                </a:lnTo>
                <a:lnTo>
                  <a:pt x="190482" y="9667329"/>
                </a:lnTo>
                <a:lnTo>
                  <a:pt x="1" y="9667329"/>
                </a:lnTo>
                <a:lnTo>
                  <a:pt x="1" y="9649885"/>
                </a:lnTo>
                <a:lnTo>
                  <a:pt x="190482" y="9649885"/>
                </a:lnTo>
                <a:lnTo>
                  <a:pt x="190482" y="9219545"/>
                </a:lnTo>
                <a:lnTo>
                  <a:pt x="1" y="9219545"/>
                </a:lnTo>
                <a:lnTo>
                  <a:pt x="1" y="9202101"/>
                </a:lnTo>
                <a:lnTo>
                  <a:pt x="190482" y="9202101"/>
                </a:lnTo>
                <a:lnTo>
                  <a:pt x="190482" y="8771761"/>
                </a:lnTo>
                <a:lnTo>
                  <a:pt x="1" y="8771761"/>
                </a:lnTo>
                <a:lnTo>
                  <a:pt x="1" y="8754317"/>
                </a:lnTo>
                <a:lnTo>
                  <a:pt x="190482" y="8754317"/>
                </a:lnTo>
                <a:lnTo>
                  <a:pt x="190482" y="8323978"/>
                </a:lnTo>
                <a:lnTo>
                  <a:pt x="1" y="8323978"/>
                </a:lnTo>
                <a:lnTo>
                  <a:pt x="1" y="8306534"/>
                </a:lnTo>
                <a:lnTo>
                  <a:pt x="190482" y="8306534"/>
                </a:lnTo>
                <a:lnTo>
                  <a:pt x="190482" y="7876194"/>
                </a:lnTo>
                <a:lnTo>
                  <a:pt x="1" y="7876194"/>
                </a:lnTo>
                <a:lnTo>
                  <a:pt x="1" y="7858750"/>
                </a:lnTo>
                <a:lnTo>
                  <a:pt x="190482" y="7858750"/>
                </a:lnTo>
                <a:lnTo>
                  <a:pt x="190483" y="7428409"/>
                </a:lnTo>
                <a:lnTo>
                  <a:pt x="2" y="7428409"/>
                </a:lnTo>
                <a:lnTo>
                  <a:pt x="2" y="7410965"/>
                </a:lnTo>
                <a:lnTo>
                  <a:pt x="190483" y="7410965"/>
                </a:lnTo>
                <a:lnTo>
                  <a:pt x="190483" y="6980625"/>
                </a:lnTo>
                <a:lnTo>
                  <a:pt x="2" y="6980625"/>
                </a:lnTo>
                <a:lnTo>
                  <a:pt x="2" y="6963181"/>
                </a:lnTo>
                <a:lnTo>
                  <a:pt x="190483" y="6963181"/>
                </a:lnTo>
                <a:lnTo>
                  <a:pt x="190483" y="6532841"/>
                </a:lnTo>
                <a:lnTo>
                  <a:pt x="2" y="6532841"/>
                </a:lnTo>
                <a:lnTo>
                  <a:pt x="2" y="6515397"/>
                </a:lnTo>
                <a:lnTo>
                  <a:pt x="190483" y="6515397"/>
                </a:lnTo>
                <a:lnTo>
                  <a:pt x="190483" y="6085057"/>
                </a:lnTo>
                <a:lnTo>
                  <a:pt x="2" y="6085057"/>
                </a:lnTo>
                <a:lnTo>
                  <a:pt x="2" y="6067613"/>
                </a:lnTo>
                <a:lnTo>
                  <a:pt x="190483" y="6067613"/>
                </a:lnTo>
                <a:lnTo>
                  <a:pt x="190483" y="5637273"/>
                </a:lnTo>
                <a:lnTo>
                  <a:pt x="2" y="5637273"/>
                </a:lnTo>
                <a:lnTo>
                  <a:pt x="2" y="5619829"/>
                </a:lnTo>
                <a:lnTo>
                  <a:pt x="190483" y="5619829"/>
                </a:lnTo>
                <a:lnTo>
                  <a:pt x="190483" y="5189489"/>
                </a:lnTo>
                <a:lnTo>
                  <a:pt x="2" y="5189489"/>
                </a:lnTo>
                <a:lnTo>
                  <a:pt x="2" y="5172045"/>
                </a:lnTo>
                <a:lnTo>
                  <a:pt x="190483" y="5172045"/>
                </a:lnTo>
                <a:lnTo>
                  <a:pt x="190483" y="4741705"/>
                </a:lnTo>
                <a:lnTo>
                  <a:pt x="2" y="4741705"/>
                </a:lnTo>
                <a:lnTo>
                  <a:pt x="2" y="4724261"/>
                </a:lnTo>
                <a:lnTo>
                  <a:pt x="190483" y="4724261"/>
                </a:lnTo>
                <a:lnTo>
                  <a:pt x="190483" y="4293920"/>
                </a:lnTo>
                <a:lnTo>
                  <a:pt x="2" y="4293920"/>
                </a:lnTo>
                <a:lnTo>
                  <a:pt x="2" y="4276476"/>
                </a:lnTo>
                <a:lnTo>
                  <a:pt x="190483" y="4276476"/>
                </a:lnTo>
                <a:lnTo>
                  <a:pt x="190483" y="3846138"/>
                </a:lnTo>
                <a:lnTo>
                  <a:pt x="2" y="3846138"/>
                </a:lnTo>
                <a:lnTo>
                  <a:pt x="2" y="3828694"/>
                </a:lnTo>
                <a:lnTo>
                  <a:pt x="190483" y="3828694"/>
                </a:lnTo>
                <a:lnTo>
                  <a:pt x="190483" y="3398261"/>
                </a:lnTo>
                <a:lnTo>
                  <a:pt x="0" y="3398261"/>
                </a:lnTo>
                <a:lnTo>
                  <a:pt x="0" y="3380816"/>
                </a:lnTo>
                <a:lnTo>
                  <a:pt x="190483" y="3380816"/>
                </a:lnTo>
                <a:lnTo>
                  <a:pt x="190483" y="2950570"/>
                </a:lnTo>
                <a:lnTo>
                  <a:pt x="2" y="2950570"/>
                </a:lnTo>
                <a:lnTo>
                  <a:pt x="2" y="2933126"/>
                </a:lnTo>
                <a:lnTo>
                  <a:pt x="190483" y="2933126"/>
                </a:lnTo>
                <a:lnTo>
                  <a:pt x="190483" y="2502785"/>
                </a:lnTo>
                <a:lnTo>
                  <a:pt x="0" y="2502785"/>
                </a:lnTo>
                <a:lnTo>
                  <a:pt x="0" y="2485341"/>
                </a:lnTo>
                <a:lnTo>
                  <a:pt x="190483" y="2485341"/>
                </a:lnTo>
                <a:lnTo>
                  <a:pt x="190483" y="2055003"/>
                </a:lnTo>
                <a:lnTo>
                  <a:pt x="2" y="2055003"/>
                </a:lnTo>
                <a:lnTo>
                  <a:pt x="2" y="2037559"/>
                </a:lnTo>
                <a:lnTo>
                  <a:pt x="190483" y="2037559"/>
                </a:lnTo>
                <a:lnTo>
                  <a:pt x="190483" y="1607217"/>
                </a:lnTo>
                <a:lnTo>
                  <a:pt x="0" y="1607217"/>
                </a:lnTo>
                <a:lnTo>
                  <a:pt x="0" y="1589773"/>
                </a:lnTo>
                <a:lnTo>
                  <a:pt x="190483" y="1589773"/>
                </a:lnTo>
                <a:lnTo>
                  <a:pt x="190483" y="1159435"/>
                </a:lnTo>
                <a:lnTo>
                  <a:pt x="2" y="1159435"/>
                </a:lnTo>
                <a:lnTo>
                  <a:pt x="2" y="1141991"/>
                </a:lnTo>
                <a:lnTo>
                  <a:pt x="190483" y="1141991"/>
                </a:lnTo>
                <a:lnTo>
                  <a:pt x="190483" y="711648"/>
                </a:lnTo>
                <a:lnTo>
                  <a:pt x="1" y="711648"/>
                </a:lnTo>
                <a:lnTo>
                  <a:pt x="1" y="694204"/>
                </a:lnTo>
                <a:lnTo>
                  <a:pt x="190483" y="694204"/>
                </a:lnTo>
                <a:lnTo>
                  <a:pt x="190483" y="263864"/>
                </a:lnTo>
                <a:lnTo>
                  <a:pt x="1" y="263864"/>
                </a:lnTo>
                <a:lnTo>
                  <a:pt x="1" y="246420"/>
                </a:lnTo>
                <a:lnTo>
                  <a:pt x="190483" y="246420"/>
                </a:lnTo>
                <a:lnTo>
                  <a:pt x="190483" y="1"/>
                </a:lnTo>
                <a:lnTo>
                  <a:pt x="208355" y="1"/>
                </a:lnTo>
                <a:lnTo>
                  <a:pt x="208355" y="246420"/>
                </a:lnTo>
                <a:lnTo>
                  <a:pt x="441894" y="246420"/>
                </a:lnTo>
                <a:lnTo>
                  <a:pt x="441894" y="1"/>
                </a:lnTo>
                <a:lnTo>
                  <a:pt x="459766" y="1"/>
                </a:lnTo>
                <a:lnTo>
                  <a:pt x="459766" y="246420"/>
                </a:lnTo>
                <a:lnTo>
                  <a:pt x="693294" y="246420"/>
                </a:lnTo>
                <a:lnTo>
                  <a:pt x="693294" y="1"/>
                </a:lnTo>
                <a:lnTo>
                  <a:pt x="711166" y="1"/>
                </a:lnTo>
                <a:lnTo>
                  <a:pt x="711166" y="246420"/>
                </a:lnTo>
                <a:lnTo>
                  <a:pt x="944694" y="246420"/>
                </a:lnTo>
                <a:lnTo>
                  <a:pt x="944694" y="2"/>
                </a:lnTo>
                <a:lnTo>
                  <a:pt x="962566" y="2"/>
                </a:lnTo>
                <a:lnTo>
                  <a:pt x="962566" y="246420"/>
                </a:lnTo>
                <a:lnTo>
                  <a:pt x="1196094" y="246420"/>
                </a:lnTo>
                <a:lnTo>
                  <a:pt x="1196094" y="2"/>
                </a:lnTo>
                <a:lnTo>
                  <a:pt x="1213966" y="2"/>
                </a:lnTo>
                <a:lnTo>
                  <a:pt x="1213966" y="246420"/>
                </a:lnTo>
                <a:lnTo>
                  <a:pt x="1447494" y="246420"/>
                </a:lnTo>
                <a:lnTo>
                  <a:pt x="1447494" y="2"/>
                </a:lnTo>
                <a:lnTo>
                  <a:pt x="1465366" y="2"/>
                </a:lnTo>
                <a:lnTo>
                  <a:pt x="1465366" y="246420"/>
                </a:lnTo>
                <a:lnTo>
                  <a:pt x="1698894" y="246420"/>
                </a:lnTo>
                <a:lnTo>
                  <a:pt x="1698894" y="2"/>
                </a:lnTo>
                <a:lnTo>
                  <a:pt x="1716766" y="2"/>
                </a:lnTo>
                <a:lnTo>
                  <a:pt x="1716766" y="246420"/>
                </a:lnTo>
                <a:lnTo>
                  <a:pt x="1950294" y="246420"/>
                </a:lnTo>
                <a:lnTo>
                  <a:pt x="1950294" y="2"/>
                </a:lnTo>
                <a:lnTo>
                  <a:pt x="1968166" y="2"/>
                </a:lnTo>
                <a:lnTo>
                  <a:pt x="1968166" y="246420"/>
                </a:lnTo>
                <a:lnTo>
                  <a:pt x="2201694" y="246420"/>
                </a:lnTo>
                <a:lnTo>
                  <a:pt x="2201694" y="3"/>
                </a:lnTo>
                <a:lnTo>
                  <a:pt x="2219566" y="3"/>
                </a:lnTo>
                <a:lnTo>
                  <a:pt x="2219566" y="246420"/>
                </a:lnTo>
                <a:lnTo>
                  <a:pt x="2453094" y="246420"/>
                </a:lnTo>
                <a:lnTo>
                  <a:pt x="2453094" y="3"/>
                </a:lnTo>
                <a:lnTo>
                  <a:pt x="2470966" y="3"/>
                </a:lnTo>
                <a:lnTo>
                  <a:pt x="2470966" y="246420"/>
                </a:lnTo>
                <a:lnTo>
                  <a:pt x="2704494" y="246420"/>
                </a:lnTo>
                <a:lnTo>
                  <a:pt x="2704494" y="3"/>
                </a:lnTo>
                <a:lnTo>
                  <a:pt x="2722366" y="3"/>
                </a:lnTo>
                <a:lnTo>
                  <a:pt x="2722366" y="246420"/>
                </a:lnTo>
                <a:lnTo>
                  <a:pt x="2955894" y="246420"/>
                </a:lnTo>
                <a:lnTo>
                  <a:pt x="2955894" y="3"/>
                </a:lnTo>
                <a:lnTo>
                  <a:pt x="2973766" y="3"/>
                </a:lnTo>
                <a:lnTo>
                  <a:pt x="2973766" y="246420"/>
                </a:lnTo>
                <a:lnTo>
                  <a:pt x="3207294" y="246420"/>
                </a:lnTo>
                <a:lnTo>
                  <a:pt x="3207294" y="3"/>
                </a:lnTo>
                <a:lnTo>
                  <a:pt x="3225166" y="3"/>
                </a:lnTo>
                <a:lnTo>
                  <a:pt x="3225166" y="246420"/>
                </a:lnTo>
                <a:lnTo>
                  <a:pt x="3458694" y="246420"/>
                </a:lnTo>
                <a:lnTo>
                  <a:pt x="3458694" y="3"/>
                </a:lnTo>
                <a:lnTo>
                  <a:pt x="3476565" y="3"/>
                </a:lnTo>
                <a:lnTo>
                  <a:pt x="3476565" y="246420"/>
                </a:lnTo>
                <a:lnTo>
                  <a:pt x="3710094" y="246420"/>
                </a:lnTo>
                <a:lnTo>
                  <a:pt x="3710094" y="4"/>
                </a:lnTo>
                <a:lnTo>
                  <a:pt x="3727966" y="4"/>
                </a:lnTo>
                <a:lnTo>
                  <a:pt x="3727966" y="246420"/>
                </a:lnTo>
                <a:lnTo>
                  <a:pt x="3961493" y="246420"/>
                </a:lnTo>
                <a:lnTo>
                  <a:pt x="3961493" y="4"/>
                </a:lnTo>
                <a:lnTo>
                  <a:pt x="3979366" y="4"/>
                </a:lnTo>
                <a:lnTo>
                  <a:pt x="3979366" y="246420"/>
                </a:lnTo>
                <a:lnTo>
                  <a:pt x="4212893" y="246420"/>
                </a:lnTo>
                <a:lnTo>
                  <a:pt x="4212893" y="4"/>
                </a:lnTo>
                <a:lnTo>
                  <a:pt x="4230765" y="4"/>
                </a:lnTo>
                <a:lnTo>
                  <a:pt x="4230765" y="246420"/>
                </a:lnTo>
                <a:lnTo>
                  <a:pt x="4464294" y="246420"/>
                </a:lnTo>
                <a:lnTo>
                  <a:pt x="4464294" y="4"/>
                </a:lnTo>
                <a:lnTo>
                  <a:pt x="4482165" y="4"/>
                </a:lnTo>
                <a:lnTo>
                  <a:pt x="4482165" y="246420"/>
                </a:lnTo>
                <a:lnTo>
                  <a:pt x="4715693" y="246420"/>
                </a:lnTo>
                <a:lnTo>
                  <a:pt x="4715693" y="4"/>
                </a:lnTo>
                <a:lnTo>
                  <a:pt x="4733566" y="4"/>
                </a:lnTo>
                <a:lnTo>
                  <a:pt x="4733566" y="246420"/>
                </a:lnTo>
                <a:lnTo>
                  <a:pt x="4967093" y="246420"/>
                </a:lnTo>
                <a:lnTo>
                  <a:pt x="4967093" y="0"/>
                </a:lnTo>
                <a:lnTo>
                  <a:pt x="4984965" y="0"/>
                </a:lnTo>
                <a:lnTo>
                  <a:pt x="4984965" y="246420"/>
                </a:lnTo>
                <a:lnTo>
                  <a:pt x="5218492" y="246420"/>
                </a:lnTo>
                <a:lnTo>
                  <a:pt x="5218492" y="5"/>
                </a:lnTo>
                <a:lnTo>
                  <a:pt x="5236363" y="5"/>
                </a:lnTo>
                <a:lnTo>
                  <a:pt x="5236363" y="246420"/>
                </a:lnTo>
                <a:lnTo>
                  <a:pt x="5469893" y="246420"/>
                </a:lnTo>
                <a:lnTo>
                  <a:pt x="5469893" y="1"/>
                </a:lnTo>
                <a:lnTo>
                  <a:pt x="5487765" y="1"/>
                </a:lnTo>
                <a:lnTo>
                  <a:pt x="5487765" y="246420"/>
                </a:lnTo>
                <a:lnTo>
                  <a:pt x="5721291" y="246420"/>
                </a:lnTo>
                <a:lnTo>
                  <a:pt x="5721291" y="5"/>
                </a:lnTo>
                <a:lnTo>
                  <a:pt x="5739164" y="5"/>
                </a:lnTo>
                <a:lnTo>
                  <a:pt x="5739164" y="246420"/>
                </a:lnTo>
                <a:lnTo>
                  <a:pt x="5972693" y="246420"/>
                </a:lnTo>
                <a:lnTo>
                  <a:pt x="5972693" y="1"/>
                </a:lnTo>
                <a:lnTo>
                  <a:pt x="5990565" y="1"/>
                </a:lnTo>
                <a:lnTo>
                  <a:pt x="5990565" y="246420"/>
                </a:lnTo>
                <a:lnTo>
                  <a:pt x="6224091" y="246420"/>
                </a:lnTo>
                <a:lnTo>
                  <a:pt x="6224091" y="5"/>
                </a:lnTo>
                <a:lnTo>
                  <a:pt x="6241963" y="5"/>
                </a:lnTo>
                <a:lnTo>
                  <a:pt x="6241963" y="246420"/>
                </a:lnTo>
                <a:lnTo>
                  <a:pt x="6475493" y="246420"/>
                </a:lnTo>
                <a:lnTo>
                  <a:pt x="6475493" y="1"/>
                </a:lnTo>
                <a:lnTo>
                  <a:pt x="6493365" y="1"/>
                </a:lnTo>
                <a:lnTo>
                  <a:pt x="6493365" y="246420"/>
                </a:lnTo>
                <a:lnTo>
                  <a:pt x="6726893" y="246420"/>
                </a:lnTo>
                <a:lnTo>
                  <a:pt x="6726893" y="0"/>
                </a:lnTo>
                <a:lnTo>
                  <a:pt x="6744765" y="0"/>
                </a:lnTo>
                <a:lnTo>
                  <a:pt x="6744765" y="246420"/>
                </a:lnTo>
                <a:lnTo>
                  <a:pt x="6858000" y="246420"/>
                </a:lnTo>
                <a:lnTo>
                  <a:pt x="6858000" y="263864"/>
                </a:lnTo>
                <a:lnTo>
                  <a:pt x="6744765" y="263864"/>
                </a:lnTo>
                <a:lnTo>
                  <a:pt x="6744765" y="694204"/>
                </a:lnTo>
                <a:lnTo>
                  <a:pt x="6858000" y="694204"/>
                </a:lnTo>
                <a:lnTo>
                  <a:pt x="6858000" y="711648"/>
                </a:lnTo>
                <a:lnTo>
                  <a:pt x="6744765" y="711648"/>
                </a:lnTo>
                <a:lnTo>
                  <a:pt x="6744765" y="11419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0" y="783226"/>
            <a:ext cx="12192000" cy="4634935"/>
          </a:xfrm>
          <a:custGeom>
            <a:avLst/>
            <a:gdLst>
              <a:gd name="connsiteX0" fmla="*/ 0 w 12192000"/>
              <a:gd name="connsiteY0" fmla="*/ 0 h 4634935"/>
              <a:gd name="connsiteX1" fmla="*/ 0 w 12192000"/>
              <a:gd name="connsiteY1" fmla="*/ 0 h 4634935"/>
              <a:gd name="connsiteX2" fmla="*/ 12192000 w 12192000"/>
              <a:gd name="connsiteY2" fmla="*/ 0 h 4634935"/>
              <a:gd name="connsiteX3" fmla="*/ 12192000 w 12192000"/>
              <a:gd name="connsiteY3" fmla="*/ 0 h 4634935"/>
              <a:gd name="connsiteX4" fmla="*/ 12192000 w 12192000"/>
              <a:gd name="connsiteY4" fmla="*/ 4634935 h 4634935"/>
              <a:gd name="connsiteX5" fmla="*/ 12192000 w 12192000"/>
              <a:gd name="connsiteY5" fmla="*/ 4634935 h 4634935"/>
              <a:gd name="connsiteX6" fmla="*/ 0 w 12192000"/>
              <a:gd name="connsiteY6" fmla="*/ 4634935 h 4634935"/>
              <a:gd name="connsiteX7" fmla="*/ 0 w 12192000"/>
              <a:gd name="connsiteY7" fmla="*/ 4634935 h 4634935"/>
              <a:gd name="connsiteX8" fmla="*/ 0 w 12192000"/>
              <a:gd name="connsiteY8" fmla="*/ 0 h 4634935"/>
              <a:gd name="connsiteX9" fmla="*/ 0 w 12192000"/>
              <a:gd name="connsiteY9" fmla="*/ 783226 h 5418161"/>
            </a:gdLst>
            <a:rect l="l" t="t" r="r" b="b"/>
            <a:pathLst>
              <a:path w="12192000" h="4634935">
                <a:moveTo>
                  <a:pt x="0" y="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0"/>
                </a:lnTo>
                <a:lnTo>
                  <a:pt x="12192000" y="4634935"/>
                </a:lnTo>
                <a:lnTo>
                  <a:pt x="12192000" y="4634935"/>
                </a:lnTo>
                <a:lnTo>
                  <a:pt x="0" y="4634935"/>
                </a:lnTo>
                <a:lnTo>
                  <a:pt x="0" y="46349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905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10800000" flipH="0" flipV="0">
            <a:off x="4587922" y="337393"/>
            <a:ext cx="3016156" cy="915736"/>
          </a:xfrm>
          <a:custGeom>
            <a:avLst/>
            <a:gdLst>
              <a:gd name="connsiteX0" fmla="*/ 2629086 w 3016156"/>
              <a:gd name="connsiteY0" fmla="*/ 915736 h 915736"/>
              <a:gd name="connsiteX1" fmla="*/ 387070 w 3016156"/>
              <a:gd name="connsiteY1" fmla="*/ 915736 h 915736"/>
              <a:gd name="connsiteX2" fmla="*/ 0 w 3016156"/>
              <a:gd name="connsiteY2" fmla="*/ 528666 h 915736"/>
              <a:gd name="connsiteX3" fmla="*/ 387070 w 3016156"/>
              <a:gd name="connsiteY3" fmla="*/ 141596 h 915736"/>
              <a:gd name="connsiteX4" fmla="*/ 1295683 w 3016156"/>
              <a:gd name="connsiteY4" fmla="*/ 141596 h 915736"/>
              <a:gd name="connsiteX5" fmla="*/ 1508078 w 3016156"/>
              <a:gd name="connsiteY5" fmla="*/ 0 h 915736"/>
              <a:gd name="connsiteX6" fmla="*/ 1720473 w 3016156"/>
              <a:gd name="connsiteY6" fmla="*/ 141596 h 915736"/>
              <a:gd name="connsiteX7" fmla="*/ 2629086 w 3016156"/>
              <a:gd name="connsiteY7" fmla="*/ 141596 h 915736"/>
              <a:gd name="connsiteX8" fmla="*/ 3016156 w 3016156"/>
              <a:gd name="connsiteY8" fmla="*/ 528666 h 915736"/>
              <a:gd name="connsiteX9" fmla="*/ 2629086 w 3016156"/>
              <a:gd name="connsiteY9" fmla="*/ 915736 h 915736"/>
            </a:gdLst>
            <a:rect l="l" t="t" r="r" b="b"/>
            <a:pathLst>
              <a:path w="3016156" h="915736">
                <a:moveTo>
                  <a:pt x="2629086" y="915736"/>
                </a:moveTo>
                <a:lnTo>
                  <a:pt x="387070" y="915736"/>
                </a:lnTo>
                <a:cubicBezTo>
                  <a:pt x="173297" y="915736"/>
                  <a:pt x="0" y="742439"/>
                  <a:pt x="0" y="528666"/>
                </a:cubicBezTo>
                <a:cubicBezTo>
                  <a:pt x="0" y="314893"/>
                  <a:pt x="173297" y="141596"/>
                  <a:pt x="387070" y="141596"/>
                </a:cubicBezTo>
                <a:lnTo>
                  <a:pt x="1295683" y="141596"/>
                </a:lnTo>
                <a:lnTo>
                  <a:pt x="1508078" y="0"/>
                </a:lnTo>
                <a:lnTo>
                  <a:pt x="1720473" y="141596"/>
                </a:lnTo>
                <a:lnTo>
                  <a:pt x="2629086" y="141596"/>
                </a:lnTo>
                <a:cubicBezTo>
                  <a:pt x="2842859" y="141596"/>
                  <a:pt x="3016156" y="314893"/>
                  <a:pt x="3016156" y="528666"/>
                </a:cubicBezTo>
                <a:cubicBezTo>
                  <a:pt x="3016156" y="742439"/>
                  <a:pt x="2842859" y="915736"/>
                  <a:pt x="2629086" y="915736"/>
                </a:cubicBezTo>
                <a:close/>
              </a:path>
            </a:pathLst>
          </a:custGeom>
          <a:solidFill>
            <a:schemeClr val="accent1"/>
          </a:solidFill>
          <a:ln w="19050" cap="sq">
            <a:solidFill>
              <a:schemeClr val="tx1">
                <a:lumMod val="85000"/>
                <a:lumOff val="15000"/>
              </a:schemeClr>
            </a:solidFill>
            <a:miter/>
          </a:ln>
          <a:effectLst>
            <a:outerShdw dist="38100" blurRad="50800" dir="5400000" sx="100000" sy="100000" kx="0" ky="0" algn="t" rotWithShape="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0" y="3111690"/>
            <a:ext cx="12192000" cy="3746310"/>
          </a:xfrm>
          <a:prstGeom prst="rect">
            <a:avLst/>
          </a:prstGeom>
          <a:solidFill>
            <a:schemeClr val="accent2"/>
          </a:solidFill>
          <a:ln w="1905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77863" y="1499165"/>
            <a:ext cx="10836275" cy="4736535"/>
          </a:xfrm>
          <a:prstGeom prst="roundRect">
            <a:avLst>
              <a:gd name="adj" fmla="val 6114"/>
            </a:avLst>
          </a:prstGeom>
          <a:solidFill>
            <a:schemeClr val="bg1"/>
          </a:solidFill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100370" y="628929"/>
            <a:ext cx="191069" cy="191069"/>
          </a:xfrm>
          <a:prstGeom prst="ellipse">
            <a:avLst/>
          </a:prstGeom>
          <a:noFill/>
          <a:ln w="254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848245" y="628929"/>
            <a:ext cx="191069" cy="191069"/>
          </a:xfrm>
          <a:prstGeom prst="ellipse">
            <a:avLst/>
          </a:prstGeom>
          <a:noFill/>
          <a:ln w="254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2351908" y="2230036"/>
            <a:ext cx="3701414" cy="10450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宾馆运营概况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499986" y="2230036"/>
            <a:ext cx="3701414" cy="10450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客房管理与服务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2351908" y="3560884"/>
            <a:ext cx="3701414" cy="10450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客户服务与关系管理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7499986" y="3560884"/>
            <a:ext cx="3701414" cy="10450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营销与推广活动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554468" y="2230037"/>
            <a:ext cx="764042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539218" y="3557683"/>
            <a:ext cx="840206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03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6731186" y="2230037"/>
            <a:ext cx="840206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6731186" y="3557683"/>
            <a:ext cx="840206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04</a:t>
            </a:r>
            <a:endParaRPr kumimoji="1" lang="zh-CN" altLang="en-US"/>
          </a:p>
        </p:txBody>
      </p:sp>
      <p:grpSp>
        <p:nvGrpSpPr>
          <p:cNvPr id="19" name=""/>
          <p:cNvGrpSpPr/>
          <p:nvPr/>
        </p:nvGrpSpPr>
        <p:grpSpPr>
          <a:xfrm>
            <a:off x="6389886" y="2263333"/>
            <a:ext cx="475397" cy="475397"/>
            <a:chOff x="6389886" y="2263333"/>
            <a:chExt cx="475397" cy="475397"/>
          </a:xfrm>
        </p:grpSpPr>
        <p:sp>
          <p:nvSpPr>
            <p:cNvPr id="20" name="标题 1"/>
            <p:cNvSpPr txBox="1"/>
            <p:nvPr/>
          </p:nvSpPr>
          <p:spPr>
            <a:xfrm rot="0" flipH="0" flipV="0">
              <a:off x="6389886" y="2263333"/>
              <a:ext cx="475397" cy="475397"/>
            </a:xfrm>
            <a:prstGeom prst="ellipse">
              <a:avLst/>
            </a:prstGeom>
            <a:solidFill>
              <a:schemeClr val="accent1"/>
            </a:solidFill>
            <a:ln w="19050" cap="sq">
              <a:solidFill>
                <a:schemeClr val="tx1">
                  <a:lumMod val="85000"/>
                  <a:lumOff val="15000"/>
                </a:schemeClr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1" name="标题 1"/>
            <p:cNvSpPr txBox="1"/>
            <p:nvPr/>
          </p:nvSpPr>
          <p:spPr>
            <a:xfrm rot="5400000" flipH="0" flipV="0">
              <a:off x="6515600" y="2393952"/>
              <a:ext cx="271048" cy="214159"/>
            </a:xfrm>
            <a:prstGeom prst="triangle">
              <a:avLst/>
            </a:prstGeom>
            <a:solidFill>
              <a:schemeClr val="bg1"/>
            </a:solidFill>
            <a:ln w="19050" cap="sq">
              <a:solidFill>
                <a:schemeClr val="tx1">
                  <a:lumMod val="85000"/>
                  <a:lumOff val="15000"/>
                </a:schemeClr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grpSp>
        <p:nvGrpSpPr>
          <p:cNvPr id="22" name=""/>
          <p:cNvGrpSpPr/>
          <p:nvPr/>
        </p:nvGrpSpPr>
        <p:grpSpPr>
          <a:xfrm>
            <a:off x="6390380" y="3581594"/>
            <a:ext cx="475397" cy="475397"/>
            <a:chOff x="6390380" y="3581594"/>
            <a:chExt cx="475397" cy="475397"/>
          </a:xfrm>
        </p:grpSpPr>
        <p:sp>
          <p:nvSpPr>
            <p:cNvPr id="23" name="标题 1"/>
            <p:cNvSpPr txBox="1"/>
            <p:nvPr/>
          </p:nvSpPr>
          <p:spPr>
            <a:xfrm rot="0" flipH="0" flipV="0">
              <a:off x="6390380" y="3581594"/>
              <a:ext cx="475397" cy="475397"/>
            </a:xfrm>
            <a:prstGeom prst="ellipse">
              <a:avLst/>
            </a:prstGeom>
            <a:solidFill>
              <a:schemeClr val="accent1"/>
            </a:solidFill>
            <a:ln w="19050" cap="sq">
              <a:solidFill>
                <a:schemeClr val="tx1">
                  <a:lumMod val="85000"/>
                  <a:lumOff val="15000"/>
                </a:schemeClr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4" name="标题 1"/>
            <p:cNvSpPr txBox="1"/>
            <p:nvPr/>
          </p:nvSpPr>
          <p:spPr>
            <a:xfrm rot="5400000" flipH="0" flipV="0">
              <a:off x="6516094" y="3712213"/>
              <a:ext cx="271048" cy="214159"/>
            </a:xfrm>
            <a:prstGeom prst="triangle">
              <a:avLst/>
            </a:prstGeom>
            <a:solidFill>
              <a:schemeClr val="bg1"/>
            </a:solidFill>
            <a:ln w="19050" cap="sq">
              <a:solidFill>
                <a:schemeClr val="tx1">
                  <a:lumMod val="85000"/>
                  <a:lumOff val="15000"/>
                </a:schemeClr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grpSp>
        <p:nvGrpSpPr>
          <p:cNvPr id="25" name=""/>
          <p:cNvGrpSpPr/>
          <p:nvPr/>
        </p:nvGrpSpPr>
        <p:grpSpPr>
          <a:xfrm>
            <a:off x="1237594" y="2263333"/>
            <a:ext cx="475397" cy="475397"/>
            <a:chOff x="1237594" y="2263333"/>
            <a:chExt cx="475397" cy="475397"/>
          </a:xfrm>
        </p:grpSpPr>
        <p:sp>
          <p:nvSpPr>
            <p:cNvPr id="26" name="标题 1"/>
            <p:cNvSpPr txBox="1"/>
            <p:nvPr/>
          </p:nvSpPr>
          <p:spPr>
            <a:xfrm rot="0" flipH="0" flipV="0">
              <a:off x="1237594" y="2263333"/>
              <a:ext cx="475397" cy="475397"/>
            </a:xfrm>
            <a:prstGeom prst="ellipse">
              <a:avLst/>
            </a:prstGeom>
            <a:solidFill>
              <a:schemeClr val="accent1"/>
            </a:solidFill>
            <a:ln w="19050" cap="sq">
              <a:solidFill>
                <a:schemeClr val="tx1">
                  <a:lumMod val="85000"/>
                  <a:lumOff val="15000"/>
                </a:schemeClr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7" name="标题 1"/>
            <p:cNvSpPr txBox="1"/>
            <p:nvPr/>
          </p:nvSpPr>
          <p:spPr>
            <a:xfrm rot="5400000" flipH="0" flipV="0">
              <a:off x="1363308" y="2393952"/>
              <a:ext cx="271048" cy="214159"/>
            </a:xfrm>
            <a:prstGeom prst="triangle">
              <a:avLst/>
            </a:prstGeom>
            <a:solidFill>
              <a:schemeClr val="bg1"/>
            </a:solidFill>
            <a:ln w="19050" cap="sq">
              <a:solidFill>
                <a:schemeClr val="tx1">
                  <a:lumMod val="85000"/>
                  <a:lumOff val="15000"/>
                </a:schemeClr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grpSp>
        <p:nvGrpSpPr>
          <p:cNvPr id="28" name=""/>
          <p:cNvGrpSpPr/>
          <p:nvPr/>
        </p:nvGrpSpPr>
        <p:grpSpPr>
          <a:xfrm>
            <a:off x="1238088" y="3581594"/>
            <a:ext cx="475397" cy="475397"/>
            <a:chOff x="1238088" y="3581594"/>
            <a:chExt cx="475397" cy="475397"/>
          </a:xfrm>
        </p:grpSpPr>
        <p:sp>
          <p:nvSpPr>
            <p:cNvPr id="29" name="标题 1"/>
            <p:cNvSpPr txBox="1"/>
            <p:nvPr/>
          </p:nvSpPr>
          <p:spPr>
            <a:xfrm rot="0" flipH="0" flipV="0">
              <a:off x="1238088" y="3581594"/>
              <a:ext cx="475397" cy="475397"/>
            </a:xfrm>
            <a:prstGeom prst="ellipse">
              <a:avLst/>
            </a:prstGeom>
            <a:solidFill>
              <a:schemeClr val="accent1"/>
            </a:solidFill>
            <a:ln w="19050" cap="sq">
              <a:solidFill>
                <a:schemeClr val="tx1">
                  <a:lumMod val="85000"/>
                  <a:lumOff val="15000"/>
                </a:schemeClr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30" name="标题 1"/>
            <p:cNvSpPr txBox="1"/>
            <p:nvPr/>
          </p:nvSpPr>
          <p:spPr>
            <a:xfrm rot="5400000" flipH="0" flipV="0">
              <a:off x="1363802" y="3712213"/>
              <a:ext cx="271048" cy="214159"/>
            </a:xfrm>
            <a:prstGeom prst="triangle">
              <a:avLst/>
            </a:prstGeom>
            <a:solidFill>
              <a:schemeClr val="bg1"/>
            </a:solidFill>
            <a:ln w="19050" cap="sq">
              <a:solidFill>
                <a:schemeClr val="tx1">
                  <a:lumMod val="85000"/>
                  <a:lumOff val="15000"/>
                </a:schemeClr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31" name="标题 1"/>
          <p:cNvSpPr txBox="1"/>
          <p:nvPr/>
        </p:nvSpPr>
        <p:spPr>
          <a:xfrm rot="0" flipH="0" flipV="0">
            <a:off x="2351908" y="4870669"/>
            <a:ext cx="3701414" cy="10450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财务与成本控制</a:t>
            </a:r>
            <a:endParaRPr kumimoji="1" lang="zh-CN" altLang="en-US"/>
          </a:p>
        </p:txBody>
      </p:sp>
      <p:sp>
        <p:nvSpPr>
          <p:cNvPr id="32" name="标题 1"/>
          <p:cNvSpPr txBox="1"/>
          <p:nvPr/>
        </p:nvSpPr>
        <p:spPr>
          <a:xfrm rot="0" flipH="0" flipV="0">
            <a:off x="1554468" y="4870670"/>
            <a:ext cx="764042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05</a:t>
            </a:r>
            <a:endParaRPr kumimoji="1" lang="zh-CN" altLang="en-US"/>
          </a:p>
        </p:txBody>
      </p:sp>
      <p:grpSp>
        <p:nvGrpSpPr>
          <p:cNvPr id="33" name=""/>
          <p:cNvGrpSpPr/>
          <p:nvPr/>
        </p:nvGrpSpPr>
        <p:grpSpPr>
          <a:xfrm>
            <a:off x="1237594" y="4903966"/>
            <a:ext cx="475397" cy="475397"/>
            <a:chOff x="1237594" y="4903966"/>
            <a:chExt cx="475397" cy="475397"/>
          </a:xfrm>
        </p:grpSpPr>
        <p:sp>
          <p:nvSpPr>
            <p:cNvPr id="34" name="标题 1"/>
            <p:cNvSpPr txBox="1"/>
            <p:nvPr/>
          </p:nvSpPr>
          <p:spPr>
            <a:xfrm rot="0" flipH="0" flipV="0">
              <a:off x="1237594" y="4903966"/>
              <a:ext cx="475397" cy="475397"/>
            </a:xfrm>
            <a:prstGeom prst="ellipse">
              <a:avLst/>
            </a:prstGeom>
            <a:solidFill>
              <a:schemeClr val="accent1"/>
            </a:solidFill>
            <a:ln w="19050" cap="sq">
              <a:solidFill>
                <a:schemeClr val="tx1">
                  <a:lumMod val="85000"/>
                  <a:lumOff val="15000"/>
                </a:schemeClr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35" name="标题 1"/>
            <p:cNvSpPr txBox="1"/>
            <p:nvPr/>
          </p:nvSpPr>
          <p:spPr>
            <a:xfrm rot="5400000" flipH="0" flipV="0">
              <a:off x="1363308" y="5034585"/>
              <a:ext cx="271048" cy="214159"/>
            </a:xfrm>
            <a:prstGeom prst="triangle">
              <a:avLst/>
            </a:prstGeom>
            <a:solidFill>
              <a:schemeClr val="bg1"/>
            </a:solidFill>
            <a:ln w="19050" cap="sq">
              <a:solidFill>
                <a:schemeClr val="tx1">
                  <a:lumMod val="85000"/>
                  <a:lumOff val="15000"/>
                </a:schemeClr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36" name="标题 1"/>
          <p:cNvSpPr txBox="1"/>
          <p:nvPr/>
        </p:nvSpPr>
        <p:spPr>
          <a:xfrm rot="0" flipH="0" flipV="0">
            <a:off x="5228983" y="370520"/>
            <a:ext cx="1695934" cy="7078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4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目 录</a:t>
            </a:r>
            <a:endParaRPr kumimoji="1" lang="zh-CN" altLang="en-US"/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4389305"/>
            <a:ext cx="4609314" cy="2468695"/>
          </a:xfrm>
          <a:custGeom>
            <a:avLst/>
            <a:gdLst>
              <a:gd name="connsiteX0" fmla="*/ 1913200 w 4609314"/>
              <a:gd name="connsiteY0" fmla="*/ 0 h 2468695"/>
              <a:gd name="connsiteX1" fmla="*/ 4607426 w 4609314"/>
              <a:gd name="connsiteY1" fmla="*/ 2431310 h 2468695"/>
              <a:gd name="connsiteX2" fmla="*/ 4609314 w 4609314"/>
              <a:gd name="connsiteY2" fmla="*/ 2468695 h 2468695"/>
              <a:gd name="connsiteX3" fmla="*/ 4127460 w 4609314"/>
              <a:gd name="connsiteY3" fmla="*/ 2468695 h 2468695"/>
              <a:gd name="connsiteX4" fmla="*/ 4095499 w 4609314"/>
              <a:gd name="connsiteY4" fmla="*/ 2259278 h 2468695"/>
              <a:gd name="connsiteX5" fmla="*/ 1913200 w 4609314"/>
              <a:gd name="connsiteY5" fmla="*/ 480653 h 2468695"/>
              <a:gd name="connsiteX6" fmla="*/ 66077 w 4609314"/>
              <a:gd name="connsiteY6" fmla="*/ 1462761 h 2468695"/>
              <a:gd name="connsiteX7" fmla="*/ 0 w 4609314"/>
              <a:gd name="connsiteY7" fmla="*/ 1571526 h 2468695"/>
              <a:gd name="connsiteX8" fmla="*/ 0 w 4609314"/>
              <a:gd name="connsiteY8" fmla="*/ 791587 h 2468695"/>
              <a:gd name="connsiteX9" fmla="*/ 190529 w 4609314"/>
              <a:gd name="connsiteY9" fmla="*/ 618423 h 2468695"/>
              <a:gd name="connsiteX10" fmla="*/ 1913200 w 4609314"/>
              <a:gd name="connsiteY10" fmla="*/ 0 h 2468695"/>
            </a:gdLst>
            <a:rect l="l" t="t" r="r" b="b"/>
            <a:pathLst>
              <a:path w="4609314" h="2468695">
                <a:moveTo>
                  <a:pt x="1913200" y="0"/>
                </a:moveTo>
                <a:cubicBezTo>
                  <a:pt x="3315421" y="0"/>
                  <a:pt x="4468739" y="1065679"/>
                  <a:pt x="4607426" y="2431310"/>
                </a:cubicBezTo>
                <a:lnTo>
                  <a:pt x="4609314" y="2468695"/>
                </a:lnTo>
                <a:lnTo>
                  <a:pt x="4127460" y="2468695"/>
                </a:lnTo>
                <a:lnTo>
                  <a:pt x="4095499" y="2259278"/>
                </a:lnTo>
                <a:cubicBezTo>
                  <a:pt x="3887788" y="1244219"/>
                  <a:pt x="2989665" y="480653"/>
                  <a:pt x="1913200" y="480653"/>
                </a:cubicBezTo>
                <a:cubicBezTo>
                  <a:pt x="1144297" y="480653"/>
                  <a:pt x="466384" y="870228"/>
                  <a:pt x="66077" y="1462761"/>
                </a:cubicBezTo>
                <a:lnTo>
                  <a:pt x="0" y="1571526"/>
                </a:lnTo>
                <a:lnTo>
                  <a:pt x="0" y="791587"/>
                </a:lnTo>
                <a:lnTo>
                  <a:pt x="190529" y="618423"/>
                </a:lnTo>
                <a:cubicBezTo>
                  <a:pt x="658666" y="232082"/>
                  <a:pt x="1258831" y="0"/>
                  <a:pt x="191320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8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9042" t="24151" r="43049" b="6449"/>
          <a:stretch>
            <a:fillRect/>
          </a:stretch>
        </p:blipFill>
        <p:spPr>
          <a:xfrm rot="6971729" flipH="0" flipV="0">
            <a:off x="9392073" y="4333345"/>
            <a:ext cx="3169667" cy="3059127"/>
          </a:xfrm>
          <a:custGeom>
            <a:avLst/>
            <a:gdLst>
              <a:gd name="connsiteX0" fmla="*/ 1688525 w 3169667"/>
              <a:gd name="connsiteY0" fmla="*/ 124375 h 3059127"/>
              <a:gd name="connsiteX1" fmla="*/ 1941338 w 3169667"/>
              <a:gd name="connsiteY1" fmla="*/ 0 h 3059127"/>
              <a:gd name="connsiteX2" fmla="*/ 2000773 w 3169667"/>
              <a:gd name="connsiteY2" fmla="*/ 120812 h 3059127"/>
              <a:gd name="connsiteX3" fmla="*/ 1958102 w 3169667"/>
              <a:gd name="connsiteY3" fmla="*/ 114300 h 3059127"/>
              <a:gd name="connsiteX4" fmla="*/ 1845075 w 3169667"/>
              <a:gd name="connsiteY4" fmla="*/ 108593 h 3059127"/>
              <a:gd name="connsiteX5" fmla="*/ 222690 w 3169667"/>
              <a:gd name="connsiteY5" fmla="*/ 2093524 h 3059127"/>
              <a:gd name="connsiteX6" fmla="*/ 0 w 3169667"/>
              <a:gd name="connsiteY6" fmla="*/ 1214051 h 3059127"/>
              <a:gd name="connsiteX7" fmla="*/ 9526 w 3169667"/>
              <a:gd name="connsiteY7" fmla="*/ 1025403 h 3059127"/>
              <a:gd name="connsiteX8" fmla="*/ 21905 w 3169667"/>
              <a:gd name="connsiteY8" fmla="*/ 944290 h 3059127"/>
              <a:gd name="connsiteX9" fmla="*/ 1064781 w 3169667"/>
              <a:gd name="connsiteY9" fmla="*/ 431234 h 3059127"/>
              <a:gd name="connsiteX10" fmla="*/ 1063399 w 3169667"/>
              <a:gd name="connsiteY10" fmla="*/ 432374 h 3059127"/>
              <a:gd name="connsiteX11" fmla="*/ 739617 w 3169667"/>
              <a:gd name="connsiteY11" fmla="*/ 1214051 h 3059127"/>
              <a:gd name="connsiteX12" fmla="*/ 1845076 w 3169667"/>
              <a:gd name="connsiteY12" fmla="*/ 2319510 h 3059127"/>
              <a:gd name="connsiteX13" fmla="*/ 2761739 w 3169667"/>
              <a:gd name="connsiteY13" fmla="*/ 1832124 h 3059127"/>
              <a:gd name="connsiteX14" fmla="*/ 2804194 w 3169667"/>
              <a:gd name="connsiteY14" fmla="*/ 1753905 h 3059127"/>
              <a:gd name="connsiteX15" fmla="*/ 3169667 w 3169667"/>
              <a:gd name="connsiteY15" fmla="*/ 2496792 h 3059127"/>
              <a:gd name="connsiteX16" fmla="*/ 3149741 w 3169667"/>
              <a:gd name="connsiteY16" fmla="*/ 2518717 h 3059127"/>
              <a:gd name="connsiteX17" fmla="*/ 1845076 w 3169667"/>
              <a:gd name="connsiteY17" fmla="*/ 3059127 h 3059127"/>
              <a:gd name="connsiteX18" fmla="*/ 222690 w 3169667"/>
              <a:gd name="connsiteY18" fmla="*/ 2093524 h 3059127"/>
            </a:gdLst>
            <a:rect l="l" t="t" r="r" b="b"/>
            <a:pathLst>
              <a:path w="3169667" h="3059127">
                <a:moveTo>
                  <a:pt x="1688525" y="124375"/>
                </a:moveTo>
                <a:lnTo>
                  <a:pt x="1941338" y="0"/>
                </a:lnTo>
                <a:lnTo>
                  <a:pt x="2000773" y="120812"/>
                </a:lnTo>
                <a:lnTo>
                  <a:pt x="1958102" y="114300"/>
                </a:lnTo>
                <a:cubicBezTo>
                  <a:pt x="1920940" y="110526"/>
                  <a:pt x="1883233" y="108593"/>
                  <a:pt x="1845075" y="108593"/>
                </a:cubicBezTo>
                <a:close/>
                <a:moveTo>
                  <a:pt x="222690" y="2093524"/>
                </a:moveTo>
                <a:cubicBezTo>
                  <a:pt x="80671" y="1832089"/>
                  <a:pt x="0" y="1532491"/>
                  <a:pt x="0" y="1214051"/>
                </a:cubicBezTo>
                <a:cubicBezTo>
                  <a:pt x="0" y="1150363"/>
                  <a:pt x="3227" y="1087429"/>
                  <a:pt x="9526" y="1025403"/>
                </a:cubicBezTo>
                <a:lnTo>
                  <a:pt x="21905" y="944290"/>
                </a:lnTo>
                <a:lnTo>
                  <a:pt x="1064781" y="431234"/>
                </a:lnTo>
                <a:lnTo>
                  <a:pt x="1063399" y="432374"/>
                </a:lnTo>
                <a:cubicBezTo>
                  <a:pt x="863350" y="632423"/>
                  <a:pt x="739618" y="908787"/>
                  <a:pt x="739617" y="1214051"/>
                </a:cubicBezTo>
                <a:cubicBezTo>
                  <a:pt x="739617" y="1824579"/>
                  <a:pt x="1234548" y="2319510"/>
                  <a:pt x="1845076" y="2319510"/>
                </a:cubicBezTo>
                <a:cubicBezTo>
                  <a:pt x="2226656" y="2319510"/>
                  <a:pt x="2563080" y="2126177"/>
                  <a:pt x="2761739" y="1832124"/>
                </a:cubicBezTo>
                <a:lnTo>
                  <a:pt x="2804194" y="1753905"/>
                </a:lnTo>
                <a:lnTo>
                  <a:pt x="3169667" y="2496792"/>
                </a:lnTo>
                <a:lnTo>
                  <a:pt x="3149741" y="2518717"/>
                </a:lnTo>
                <a:cubicBezTo>
                  <a:pt x="2815848" y="2852610"/>
                  <a:pt x="2354579" y="3059127"/>
                  <a:pt x="1845076" y="3059127"/>
                </a:cubicBezTo>
                <a:cubicBezTo>
                  <a:pt x="1144508" y="3059127"/>
                  <a:pt x="535134" y="2668680"/>
                  <a:pt x="222690" y="209352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9074824" y="4165390"/>
            <a:ext cx="3117177" cy="2692611"/>
          </a:xfrm>
          <a:custGeom>
            <a:avLst/>
            <a:gdLst>
              <a:gd name="connsiteX0" fmla="*/ 2070310 w 3117177"/>
              <a:gd name="connsiteY0" fmla="*/ 0 h 2692611"/>
              <a:gd name="connsiteX1" fmla="*/ 3057143 w 3117177"/>
              <a:gd name="connsiteY1" fmla="*/ 249875 h 2692611"/>
              <a:gd name="connsiteX2" fmla="*/ 3117177 w 3117177"/>
              <a:gd name="connsiteY2" fmla="*/ 286347 h 2692611"/>
              <a:gd name="connsiteX3" fmla="*/ 3117177 w 3117177"/>
              <a:gd name="connsiteY3" fmla="*/ 2692611 h 2692611"/>
              <a:gd name="connsiteX4" fmla="*/ 95512 w 3117177"/>
              <a:gd name="connsiteY4" fmla="*/ 2692611 h 2692611"/>
              <a:gd name="connsiteX5" fmla="*/ 93077 w 3117177"/>
              <a:gd name="connsiteY5" fmla="*/ 2685957 h 2692611"/>
              <a:gd name="connsiteX6" fmla="*/ 0 w 3117177"/>
              <a:gd name="connsiteY6" fmla="*/ 2070310 h 2692611"/>
              <a:gd name="connsiteX7" fmla="*/ 2070310 w 3117177"/>
              <a:gd name="connsiteY7" fmla="*/ 0 h 2692611"/>
            </a:gdLst>
            <a:rect l="l" t="t" r="r" b="b"/>
            <a:pathLst>
              <a:path w="3117177" h="2692611">
                <a:moveTo>
                  <a:pt x="2070310" y="0"/>
                </a:moveTo>
                <a:cubicBezTo>
                  <a:pt x="2427623" y="0"/>
                  <a:pt x="2763794" y="90519"/>
                  <a:pt x="3057143" y="249875"/>
                </a:cubicBezTo>
                <a:lnTo>
                  <a:pt x="3117177" y="286347"/>
                </a:lnTo>
                <a:lnTo>
                  <a:pt x="3117177" y="2692611"/>
                </a:lnTo>
                <a:lnTo>
                  <a:pt x="95512" y="2692611"/>
                </a:lnTo>
                <a:lnTo>
                  <a:pt x="93077" y="2685957"/>
                </a:lnTo>
                <a:cubicBezTo>
                  <a:pt x="32587" y="2491475"/>
                  <a:pt x="0" y="2284698"/>
                  <a:pt x="0" y="2070310"/>
                </a:cubicBezTo>
                <a:cubicBezTo>
                  <a:pt x="0" y="926909"/>
                  <a:pt x="926909" y="0"/>
                  <a:pt x="2070310" y="0"/>
                </a:cubicBezTo>
                <a:close/>
              </a:path>
            </a:pathLst>
          </a:custGeom>
          <a:noFill/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19840" t="1453" r="31012" b="18973"/>
          <a:stretch>
            <a:fillRect/>
          </a:stretch>
        </p:blipFill>
        <p:spPr>
          <a:xfrm rot="0" flipH="0" flipV="0">
            <a:off x="6096000" y="4414822"/>
            <a:ext cx="2682691" cy="2443178"/>
          </a:xfrm>
          <a:custGeom>
            <a:avLst/>
            <a:gdLst>
              <a:gd name="connsiteX0" fmla="*/ 1341346 w 2682691"/>
              <a:gd name="connsiteY0" fmla="*/ 536512 h 2443178"/>
              <a:gd name="connsiteX1" fmla="*/ 536512 w 2682691"/>
              <a:gd name="connsiteY1" fmla="*/ 1341346 h 2443178"/>
              <a:gd name="connsiteX2" fmla="*/ 1341346 w 2682691"/>
              <a:gd name="connsiteY2" fmla="*/ 2146180 h 2443178"/>
              <a:gd name="connsiteX3" fmla="*/ 2146180 w 2682691"/>
              <a:gd name="connsiteY3" fmla="*/ 1341346 h 2443178"/>
              <a:gd name="connsiteX4" fmla="*/ 1341346 w 2682691"/>
              <a:gd name="connsiteY4" fmla="*/ 536512 h 2443178"/>
              <a:gd name="connsiteX5" fmla="*/ 1341346 w 2682691"/>
              <a:gd name="connsiteY5" fmla="*/ 0 h 2443178"/>
              <a:gd name="connsiteX6" fmla="*/ 2682691 w 2682691"/>
              <a:gd name="connsiteY6" fmla="*/ 1341346 h 2443178"/>
              <a:gd name="connsiteX7" fmla="*/ 2194566 w 2682691"/>
              <a:gd name="connsiteY7" fmla="*/ 2376393 h 2443178"/>
              <a:gd name="connsiteX8" fmla="*/ 2105256 w 2682691"/>
              <a:gd name="connsiteY8" fmla="*/ 2443178 h 2443178"/>
              <a:gd name="connsiteX9" fmla="*/ 577436 w 2682691"/>
              <a:gd name="connsiteY9" fmla="*/ 2443178 h 2443178"/>
              <a:gd name="connsiteX10" fmla="*/ 488125 w 2682691"/>
              <a:gd name="connsiteY10" fmla="*/ 2376393 h 2443178"/>
              <a:gd name="connsiteX11" fmla="*/ 0 w 2682691"/>
              <a:gd name="connsiteY11" fmla="*/ 1341346 h 2443178"/>
              <a:gd name="connsiteX12" fmla="*/ 1341346 w 2682691"/>
              <a:gd name="connsiteY12" fmla="*/ 0 h 2443178"/>
            </a:gdLst>
            <a:rect l="l" t="t" r="r" b="b"/>
            <a:pathLst>
              <a:path w="2682691" h="2443178">
                <a:moveTo>
                  <a:pt x="1341346" y="536512"/>
                </a:moveTo>
                <a:cubicBezTo>
                  <a:pt x="896848" y="536512"/>
                  <a:pt x="536512" y="896848"/>
                  <a:pt x="536512" y="1341346"/>
                </a:cubicBezTo>
                <a:cubicBezTo>
                  <a:pt x="536512" y="1785843"/>
                  <a:pt x="896848" y="2146180"/>
                  <a:pt x="1341346" y="2146180"/>
                </a:cubicBezTo>
                <a:cubicBezTo>
                  <a:pt x="1785843" y="2146180"/>
                  <a:pt x="2146180" y="1785843"/>
                  <a:pt x="2146180" y="1341346"/>
                </a:cubicBezTo>
                <a:cubicBezTo>
                  <a:pt x="2146180" y="896848"/>
                  <a:pt x="1785843" y="536512"/>
                  <a:pt x="1341346" y="536512"/>
                </a:cubicBezTo>
                <a:close/>
                <a:moveTo>
                  <a:pt x="1341346" y="0"/>
                </a:moveTo>
                <a:cubicBezTo>
                  <a:pt x="2082150" y="0"/>
                  <a:pt x="2682691" y="600541"/>
                  <a:pt x="2682691" y="1341346"/>
                </a:cubicBezTo>
                <a:cubicBezTo>
                  <a:pt x="2682691" y="1758048"/>
                  <a:pt x="2492676" y="2130371"/>
                  <a:pt x="2194566" y="2376393"/>
                </a:cubicBezTo>
                <a:lnTo>
                  <a:pt x="2105256" y="2443178"/>
                </a:lnTo>
                <a:lnTo>
                  <a:pt x="577436" y="2443178"/>
                </a:lnTo>
                <a:lnTo>
                  <a:pt x="488125" y="2376393"/>
                </a:lnTo>
                <a:cubicBezTo>
                  <a:pt x="190015" y="2130371"/>
                  <a:pt x="0" y="1758048"/>
                  <a:pt x="0" y="1341346"/>
                </a:cubicBezTo>
                <a:cubicBezTo>
                  <a:pt x="0" y="600541"/>
                  <a:pt x="600541" y="0"/>
                  <a:pt x="1341346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标题 1"/>
          <p:cNvSpPr txBox="1"/>
          <p:nvPr/>
        </p:nvSpPr>
        <p:spPr>
          <a:xfrm rot="0" flipH="0" flipV="0">
            <a:off x="5932259" y="4251080"/>
            <a:ext cx="3010175" cy="2606921"/>
          </a:xfrm>
          <a:custGeom>
            <a:avLst/>
            <a:gdLst>
              <a:gd name="connsiteX0" fmla="*/ 1505087 w 3010175"/>
              <a:gd name="connsiteY0" fmla="*/ 0 h 2606921"/>
              <a:gd name="connsiteX1" fmla="*/ 3010175 w 3010175"/>
              <a:gd name="connsiteY1" fmla="*/ 1505088 h 2606921"/>
              <a:gd name="connsiteX2" fmla="*/ 2569345 w 3010175"/>
              <a:gd name="connsiteY2" fmla="*/ 2569346 h 2606921"/>
              <a:gd name="connsiteX3" fmla="*/ 2528002 w 3010175"/>
              <a:gd name="connsiteY3" fmla="*/ 2606921 h 2606921"/>
              <a:gd name="connsiteX4" fmla="*/ 482173 w 3010175"/>
              <a:gd name="connsiteY4" fmla="*/ 2606921 h 2606921"/>
              <a:gd name="connsiteX5" fmla="*/ 440830 w 3010175"/>
              <a:gd name="connsiteY5" fmla="*/ 2569346 h 2606921"/>
              <a:gd name="connsiteX6" fmla="*/ 0 w 3010175"/>
              <a:gd name="connsiteY6" fmla="*/ 1505088 h 2606921"/>
              <a:gd name="connsiteX7" fmla="*/ 1505087 w 3010175"/>
              <a:gd name="connsiteY7" fmla="*/ 0 h 2606921"/>
            </a:gdLst>
            <a:rect l="l" t="t" r="r" b="b"/>
            <a:pathLst>
              <a:path w="3010175" h="2606921">
                <a:moveTo>
                  <a:pt x="1505087" y="0"/>
                </a:moveTo>
                <a:cubicBezTo>
                  <a:pt x="2336324" y="0"/>
                  <a:pt x="3010175" y="673851"/>
                  <a:pt x="3010175" y="1505088"/>
                </a:cubicBezTo>
                <a:cubicBezTo>
                  <a:pt x="3010175" y="1920707"/>
                  <a:pt x="2841712" y="2296979"/>
                  <a:pt x="2569345" y="2569346"/>
                </a:cubicBezTo>
                <a:lnTo>
                  <a:pt x="2528002" y="2606921"/>
                </a:lnTo>
                <a:lnTo>
                  <a:pt x="482173" y="2606921"/>
                </a:lnTo>
                <a:lnTo>
                  <a:pt x="440830" y="2569346"/>
                </a:lnTo>
                <a:cubicBezTo>
                  <a:pt x="168462" y="2296979"/>
                  <a:pt x="0" y="1920707"/>
                  <a:pt x="0" y="1505088"/>
                </a:cubicBezTo>
                <a:cubicBezTo>
                  <a:pt x="0" y="673851"/>
                  <a:pt x="673850" y="0"/>
                  <a:pt x="1505087" y="0"/>
                </a:cubicBezTo>
                <a:close/>
              </a:path>
            </a:pathLst>
          </a:custGeom>
          <a:noFill/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288119" y="0"/>
            <a:ext cx="5903881" cy="5035911"/>
          </a:xfrm>
          <a:custGeom>
            <a:avLst/>
            <a:gdLst>
              <a:gd name="connsiteX0" fmla="*/ 167590 w 5903881"/>
              <a:gd name="connsiteY0" fmla="*/ 0 h 5035911"/>
              <a:gd name="connsiteX1" fmla="*/ 682677 w 5903881"/>
              <a:gd name="connsiteY1" fmla="*/ 0 h 5035911"/>
              <a:gd name="connsiteX2" fmla="*/ 641021 w 5903881"/>
              <a:gd name="connsiteY2" fmla="*/ 113812 h 5035911"/>
              <a:gd name="connsiteX3" fmla="*/ 487343 w 5903881"/>
              <a:gd name="connsiteY3" fmla="*/ 1130300 h 5035911"/>
              <a:gd name="connsiteX4" fmla="*/ 3905610 w 5903881"/>
              <a:gd name="connsiteY4" fmla="*/ 4548568 h 5035911"/>
              <a:gd name="connsiteX5" fmla="*/ 5816796 w 5903881"/>
              <a:gd name="connsiteY5" fmla="*/ 3964782 h 5035911"/>
              <a:gd name="connsiteX6" fmla="*/ 5903881 w 5903881"/>
              <a:gd name="connsiteY6" fmla="*/ 3899661 h 5035911"/>
              <a:gd name="connsiteX7" fmla="*/ 5903881 w 5903881"/>
              <a:gd name="connsiteY7" fmla="*/ 4485968 h 5035911"/>
              <a:gd name="connsiteX8" fmla="*/ 5767257 w 5903881"/>
              <a:gd name="connsiteY8" fmla="*/ 4564525 h 5035911"/>
              <a:gd name="connsiteX9" fmla="*/ 3905611 w 5903881"/>
              <a:gd name="connsiteY9" fmla="*/ 5035911 h 5035911"/>
              <a:gd name="connsiteX10" fmla="*/ 0 w 5903881"/>
              <a:gd name="connsiteY10" fmla="*/ 1130300 h 5035911"/>
              <a:gd name="connsiteX11" fmla="*/ 79349 w 5903881"/>
              <a:gd name="connsiteY11" fmla="*/ 343184 h 5035911"/>
            </a:gdLst>
            <a:rect l="l" t="t" r="r" b="b"/>
            <a:pathLst>
              <a:path w="5903881" h="5035911">
                <a:moveTo>
                  <a:pt x="167590" y="0"/>
                </a:moveTo>
                <a:lnTo>
                  <a:pt x="682677" y="0"/>
                </a:lnTo>
                <a:lnTo>
                  <a:pt x="641021" y="113812"/>
                </a:lnTo>
                <a:cubicBezTo>
                  <a:pt x="541146" y="434920"/>
                  <a:pt x="487343" y="776327"/>
                  <a:pt x="487343" y="1130300"/>
                </a:cubicBezTo>
                <a:cubicBezTo>
                  <a:pt x="487343" y="3018157"/>
                  <a:pt x="2017753" y="4548568"/>
                  <a:pt x="3905610" y="4548568"/>
                </a:cubicBezTo>
                <a:cubicBezTo>
                  <a:pt x="4613556" y="4548568"/>
                  <a:pt x="5271237" y="4333354"/>
                  <a:pt x="5816796" y="3964782"/>
                </a:cubicBezTo>
                <a:lnTo>
                  <a:pt x="5903881" y="3899661"/>
                </a:lnTo>
                <a:lnTo>
                  <a:pt x="5903881" y="4485968"/>
                </a:lnTo>
                <a:lnTo>
                  <a:pt x="5767257" y="4564525"/>
                </a:lnTo>
                <a:cubicBezTo>
                  <a:pt x="5213858" y="4865149"/>
                  <a:pt x="4579676" y="5035911"/>
                  <a:pt x="3905611" y="5035911"/>
                </a:cubicBezTo>
                <a:cubicBezTo>
                  <a:pt x="1748602" y="5035911"/>
                  <a:pt x="0" y="3287309"/>
                  <a:pt x="0" y="1130300"/>
                </a:cubicBezTo>
                <a:cubicBezTo>
                  <a:pt x="0" y="860674"/>
                  <a:pt x="27322" y="597429"/>
                  <a:pt x="79349" y="34318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8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16854" t="0" r="16854" b="0"/>
          <a:stretch>
            <a:fillRect/>
          </a:stretch>
        </p:blipFill>
        <p:spPr>
          <a:xfrm rot="0" flipH="0" flipV="0">
            <a:off x="6472286" y="1"/>
            <a:ext cx="5719714" cy="4836011"/>
          </a:xfrm>
          <a:custGeom>
            <a:avLst/>
            <a:gdLst>
              <a:gd name="connsiteX0" fmla="*/ 173273 w 5719714"/>
              <a:gd name="connsiteY0" fmla="*/ 0 h 4836011"/>
              <a:gd name="connsiteX1" fmla="*/ 5719714 w 5719714"/>
              <a:gd name="connsiteY1" fmla="*/ 0 h 4836011"/>
              <a:gd name="connsiteX2" fmla="*/ 5719714 w 5719714"/>
              <a:gd name="connsiteY2" fmla="*/ 4250521 h 4836011"/>
              <a:gd name="connsiteX3" fmla="*/ 5495305 w 5719714"/>
              <a:gd name="connsiteY3" fmla="*/ 4386853 h 4836011"/>
              <a:gd name="connsiteX4" fmla="*/ 3721444 w 5719714"/>
              <a:gd name="connsiteY4" fmla="*/ 4836011 h 4836011"/>
              <a:gd name="connsiteX5" fmla="*/ 0 w 5719714"/>
              <a:gd name="connsiteY5" fmla="*/ 1114566 h 4836011"/>
              <a:gd name="connsiteX6" fmla="*/ 138057 w 5719714"/>
              <a:gd name="connsiteY6" fmla="*/ 106820 h 4836011"/>
            </a:gdLst>
            <a:rect l="l" t="t" r="r" b="b"/>
            <a:pathLst>
              <a:path w="5719714" h="4836011">
                <a:moveTo>
                  <a:pt x="173273" y="0"/>
                </a:moveTo>
                <a:lnTo>
                  <a:pt x="5719714" y="0"/>
                </a:lnTo>
                <a:lnTo>
                  <a:pt x="5719714" y="4250521"/>
                </a:lnTo>
                <a:lnTo>
                  <a:pt x="5495305" y="4386853"/>
                </a:lnTo>
                <a:cubicBezTo>
                  <a:pt x="4968001" y="4673302"/>
                  <a:pt x="4363724" y="4836011"/>
                  <a:pt x="3721444" y="4836011"/>
                </a:cubicBezTo>
                <a:cubicBezTo>
                  <a:pt x="1666147" y="4836011"/>
                  <a:pt x="0" y="3169863"/>
                  <a:pt x="0" y="1114566"/>
                </a:cubicBezTo>
                <a:cubicBezTo>
                  <a:pt x="0" y="765327"/>
                  <a:pt x="48107" y="427323"/>
                  <a:pt x="138057" y="10682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" name="标题 1"/>
          <p:cNvSpPr txBox="1"/>
          <p:nvPr/>
        </p:nvSpPr>
        <p:spPr>
          <a:xfrm rot="0" flipH="0" flipV="0">
            <a:off x="6365605" y="4361358"/>
            <a:ext cx="289731" cy="289731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523094" y="4999754"/>
            <a:ext cx="1103458" cy="1103458"/>
          </a:xfrm>
          <a:prstGeom prst="ellipse">
            <a:avLst/>
          </a:prstGeom>
          <a:solidFill>
            <a:schemeClr val="accent1"/>
          </a:solidFill>
          <a:ln w="508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8663623" y="5191483"/>
            <a:ext cx="822400" cy="720000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" y="0"/>
            <a:ext cx="932501" cy="807804"/>
          </a:xfrm>
          <a:custGeom>
            <a:avLst/>
            <a:gdLst>
              <a:gd name="connsiteX0" fmla="*/ 639418 w 932501"/>
              <a:gd name="connsiteY0" fmla="*/ 0 h 807804"/>
              <a:gd name="connsiteX1" fmla="*/ 932501 w 932501"/>
              <a:gd name="connsiteY1" fmla="*/ 0 h 807804"/>
              <a:gd name="connsiteX2" fmla="*/ 924670 w 932501"/>
              <a:gd name="connsiteY2" fmla="*/ 77688 h 807804"/>
              <a:gd name="connsiteX3" fmla="*/ 28847 w 932501"/>
              <a:gd name="connsiteY3" fmla="*/ 807804 h 807804"/>
              <a:gd name="connsiteX4" fmla="*/ 0 w 932501"/>
              <a:gd name="connsiteY4" fmla="*/ 806348 h 807804"/>
              <a:gd name="connsiteX5" fmla="*/ 0 w 932501"/>
              <a:gd name="connsiteY5" fmla="*/ 511813 h 807804"/>
              <a:gd name="connsiteX6" fmla="*/ 28847 w 932501"/>
              <a:gd name="connsiteY6" fmla="*/ 514721 h 807804"/>
              <a:gd name="connsiteX7" fmla="*/ 637541 w 932501"/>
              <a:gd name="connsiteY7" fmla="*/ 18621 h 807804"/>
            </a:gdLst>
            <a:rect l="l" t="t" r="r" b="b"/>
            <a:pathLst>
              <a:path w="932501" h="807804">
                <a:moveTo>
                  <a:pt x="639418" y="0"/>
                </a:moveTo>
                <a:lnTo>
                  <a:pt x="932501" y="0"/>
                </a:lnTo>
                <a:lnTo>
                  <a:pt x="924670" y="77688"/>
                </a:lnTo>
                <a:cubicBezTo>
                  <a:pt x="839405" y="494364"/>
                  <a:pt x="470730" y="807804"/>
                  <a:pt x="28847" y="807804"/>
                </a:cubicBezTo>
                <a:lnTo>
                  <a:pt x="0" y="806348"/>
                </a:lnTo>
                <a:lnTo>
                  <a:pt x="0" y="511813"/>
                </a:lnTo>
                <a:lnTo>
                  <a:pt x="28847" y="514721"/>
                </a:lnTo>
                <a:cubicBezTo>
                  <a:pt x="329098" y="514721"/>
                  <a:pt x="579606" y="301745"/>
                  <a:pt x="637541" y="18621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43308" y="6145617"/>
            <a:ext cx="199898" cy="199898"/>
          </a:xfrm>
          <a:prstGeom prst="donut">
            <a:avLst>
              <a:gd name="adj" fmla="val 1664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75596" y="6145617"/>
            <a:ext cx="199898" cy="199898"/>
          </a:xfrm>
          <a:prstGeom prst="donut">
            <a:avLst>
              <a:gd name="adj" fmla="val 1664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207884" y="6145617"/>
            <a:ext cx="199898" cy="199898"/>
          </a:xfrm>
          <a:prstGeom prst="donut">
            <a:avLst>
              <a:gd name="adj" fmla="val 1664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540172" y="6145617"/>
            <a:ext cx="199898" cy="199898"/>
          </a:xfrm>
          <a:prstGeom prst="donut">
            <a:avLst>
              <a:gd name="adj" fmla="val 1664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872460" y="6145617"/>
            <a:ext cx="199898" cy="199898"/>
          </a:xfrm>
          <a:prstGeom prst="donut">
            <a:avLst>
              <a:gd name="adj" fmla="val 1664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538271" y="800393"/>
            <a:ext cx="2423671" cy="300967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484607" y="2706090"/>
            <a:ext cx="5419275" cy="21058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4000">
                <a:ln w="12700">
                  <a:noFill/>
                </a:ln>
                <a:solidFill>
                  <a:srgbClr val="0D0D0D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宾馆运营概况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484607" y="1696851"/>
            <a:ext cx="1988429" cy="76944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5000">
                <a:ln w="12700">
                  <a:solidFill>
                    <a:srgbClr val="CF631D">
                      <a:alpha val="21000"/>
                    </a:srgbClr>
                  </a:solidFill>
                </a:ln>
                <a:noFill/>
                <a:latin typeface="OPPOSans H"/>
                <a:ea typeface="OPPOSans H"/>
                <a:cs typeface="OPPOSans H"/>
              </a:rPr>
              <a:t>PART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3542452" y="429569"/>
            <a:ext cx="2968018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rgbClr val="CF631D">
                    <a:alpha val="5000"/>
                  </a:srgbClr>
                </a:solidFill>
                <a:latin typeface="OPPOSans H"/>
                <a:ea typeface="OPPOSans H"/>
                <a:cs typeface="OPPOSans H"/>
              </a:rPr>
              <a:t>20XX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2508777" y="660063"/>
            <a:ext cx="1428223" cy="180622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5000">
                <a:ln w="12700">
                  <a:solidFill>
                    <a:srgbClr val="CF631D">
                      <a:alpha val="21000"/>
                    </a:srgbClr>
                  </a:solidFill>
                </a:ln>
                <a:noFill/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9437" b="0"/>
          <a:stretch>
            <a:fillRect/>
          </a:stretch>
        </p:blipFill>
        <p:spPr>
          <a:xfrm rot="0" flipH="0" flipV="0">
            <a:off x="6354696" y="1373656"/>
            <a:ext cx="5164204" cy="4858001"/>
          </a:xfrm>
          <a:custGeom>
            <a:avLst/>
            <a:gdLst/>
            <a:rect l="l" t="t" r="r" b="b"/>
            <a:pathLst>
              <a:path w="5164204" h="4858001">
                <a:moveTo>
                  <a:pt x="0" y="224828"/>
                </a:moveTo>
                <a:cubicBezTo>
                  <a:pt x="0" y="100659"/>
                  <a:pt x="100659" y="0"/>
                  <a:pt x="224828" y="0"/>
                </a:cubicBezTo>
                <a:lnTo>
                  <a:pt x="4939376" y="0"/>
                </a:lnTo>
                <a:cubicBezTo>
                  <a:pt x="5063545" y="0"/>
                  <a:pt x="5164204" y="100659"/>
                  <a:pt x="5164204" y="224828"/>
                </a:cubicBezTo>
                <a:lnTo>
                  <a:pt x="5164204" y="4633173"/>
                </a:lnTo>
                <a:cubicBezTo>
                  <a:pt x="5164204" y="4757342"/>
                  <a:pt x="5063545" y="4858001"/>
                  <a:pt x="4939376" y="4858001"/>
                </a:cubicBezTo>
                <a:lnTo>
                  <a:pt x="224828" y="4858001"/>
                </a:lnTo>
                <a:cubicBezTo>
                  <a:pt x="100659" y="4858001"/>
                  <a:pt x="0" y="4757342"/>
                  <a:pt x="0" y="4633173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660400" y="1831682"/>
            <a:ext cx="5311422" cy="9861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092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本宾馆致力于提供高品质的住宿服务，满足不同客户的需求。我们的目标是打造一个温馨、舒适的住宿环境，让每一位顾客都能感受到宾至如归的体验。为此，我们不断优化服务流程，提升服务质量，确保客户满意度。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60400" y="1344706"/>
            <a:ext cx="5311422" cy="4381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E97132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宾馆服务定位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60400" y="3453093"/>
            <a:ext cx="5311422" cy="9861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092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对客户数据的分析，我们发现宾馆的主要客户群体包括商务出差人士、旅游观光客以及家庭出游者。针对不同客户群体的特点，我们提供差异化的服务，如为商务人士提供会议室和商务中心，为旅游者提供旅游咨询服务等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60400" y="2968838"/>
            <a:ext cx="5311422" cy="4381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E97132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客户群体分析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60400" y="5071782"/>
            <a:ext cx="5311422" cy="9861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在激烈的市场竞争中，我们通过提供高性价比的服务和优越的地理位置，赢得了一定的市场份额。我们密切关注竞争对手的动态，及时调整经营策略，以保持竞争优势。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60400" y="4590249"/>
            <a:ext cx="5311422" cy="4381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E97132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市场竞争分析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60400" y="392435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宾馆业务概述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16200000" flipH="0" flipV="0">
            <a:off x="447531" y="884699"/>
            <a:ext cx="144000" cy="144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2" name="标题 1"/>
          <p:cNvCxnSpPr/>
          <p:nvPr/>
        </p:nvCxnSpPr>
        <p:spPr>
          <a:xfrm rot="0" flipH="0" flipV="0">
            <a:off x="516000" y="956699"/>
            <a:ext cx="7200000" cy="0"/>
          </a:xfrm>
          <a:prstGeom prst="line">
            <a:avLst/>
          </a:prstGeom>
          <a:noFill/>
          <a:ln w="12700" cap="sq">
            <a:gradFill>
              <a:gsLst>
                <a:gs pos="0">
                  <a:schemeClr val="accent1"/>
                </a:gs>
                <a:gs pos="80000">
                  <a:schemeClr val="bg1"/>
                </a:gs>
              </a:gsLst>
              <a:lin ang="0" scaled="0"/>
            </a:gradFill>
            <a:miter/>
          </a:ln>
        </p:spPr>
      </p:cxn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4389305"/>
            <a:ext cx="4609314" cy="2468695"/>
          </a:xfrm>
          <a:custGeom>
            <a:avLst/>
            <a:gdLst>
              <a:gd name="connsiteX0" fmla="*/ 1913200 w 4609314"/>
              <a:gd name="connsiteY0" fmla="*/ 0 h 2468695"/>
              <a:gd name="connsiteX1" fmla="*/ 4607426 w 4609314"/>
              <a:gd name="connsiteY1" fmla="*/ 2431310 h 2468695"/>
              <a:gd name="connsiteX2" fmla="*/ 4609314 w 4609314"/>
              <a:gd name="connsiteY2" fmla="*/ 2468695 h 2468695"/>
              <a:gd name="connsiteX3" fmla="*/ 4127460 w 4609314"/>
              <a:gd name="connsiteY3" fmla="*/ 2468695 h 2468695"/>
              <a:gd name="connsiteX4" fmla="*/ 4095499 w 4609314"/>
              <a:gd name="connsiteY4" fmla="*/ 2259278 h 2468695"/>
              <a:gd name="connsiteX5" fmla="*/ 1913200 w 4609314"/>
              <a:gd name="connsiteY5" fmla="*/ 480653 h 2468695"/>
              <a:gd name="connsiteX6" fmla="*/ 66077 w 4609314"/>
              <a:gd name="connsiteY6" fmla="*/ 1462761 h 2468695"/>
              <a:gd name="connsiteX7" fmla="*/ 0 w 4609314"/>
              <a:gd name="connsiteY7" fmla="*/ 1571526 h 2468695"/>
              <a:gd name="connsiteX8" fmla="*/ 0 w 4609314"/>
              <a:gd name="connsiteY8" fmla="*/ 791587 h 2468695"/>
              <a:gd name="connsiteX9" fmla="*/ 190529 w 4609314"/>
              <a:gd name="connsiteY9" fmla="*/ 618423 h 2468695"/>
              <a:gd name="connsiteX10" fmla="*/ 1913200 w 4609314"/>
              <a:gd name="connsiteY10" fmla="*/ 0 h 2468695"/>
            </a:gdLst>
            <a:rect l="l" t="t" r="r" b="b"/>
            <a:pathLst>
              <a:path w="4609314" h="2468695">
                <a:moveTo>
                  <a:pt x="1913200" y="0"/>
                </a:moveTo>
                <a:cubicBezTo>
                  <a:pt x="3315421" y="0"/>
                  <a:pt x="4468739" y="1065679"/>
                  <a:pt x="4607426" y="2431310"/>
                </a:cubicBezTo>
                <a:lnTo>
                  <a:pt x="4609314" y="2468695"/>
                </a:lnTo>
                <a:lnTo>
                  <a:pt x="4127460" y="2468695"/>
                </a:lnTo>
                <a:lnTo>
                  <a:pt x="4095499" y="2259278"/>
                </a:lnTo>
                <a:cubicBezTo>
                  <a:pt x="3887788" y="1244219"/>
                  <a:pt x="2989665" y="480653"/>
                  <a:pt x="1913200" y="480653"/>
                </a:cubicBezTo>
                <a:cubicBezTo>
                  <a:pt x="1144297" y="480653"/>
                  <a:pt x="466384" y="870228"/>
                  <a:pt x="66077" y="1462761"/>
                </a:cubicBezTo>
                <a:lnTo>
                  <a:pt x="0" y="1571526"/>
                </a:lnTo>
                <a:lnTo>
                  <a:pt x="0" y="791587"/>
                </a:lnTo>
                <a:lnTo>
                  <a:pt x="190529" y="618423"/>
                </a:lnTo>
                <a:cubicBezTo>
                  <a:pt x="658666" y="232082"/>
                  <a:pt x="1258831" y="0"/>
                  <a:pt x="191320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8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9042" t="24151" r="43049" b="6449"/>
          <a:stretch>
            <a:fillRect/>
          </a:stretch>
        </p:blipFill>
        <p:spPr>
          <a:xfrm rot="6971729" flipH="0" flipV="0">
            <a:off x="9392073" y="4333345"/>
            <a:ext cx="3169667" cy="3059127"/>
          </a:xfrm>
          <a:custGeom>
            <a:avLst/>
            <a:gdLst>
              <a:gd name="connsiteX0" fmla="*/ 1688525 w 3169667"/>
              <a:gd name="connsiteY0" fmla="*/ 124375 h 3059127"/>
              <a:gd name="connsiteX1" fmla="*/ 1941338 w 3169667"/>
              <a:gd name="connsiteY1" fmla="*/ 0 h 3059127"/>
              <a:gd name="connsiteX2" fmla="*/ 2000773 w 3169667"/>
              <a:gd name="connsiteY2" fmla="*/ 120812 h 3059127"/>
              <a:gd name="connsiteX3" fmla="*/ 1958102 w 3169667"/>
              <a:gd name="connsiteY3" fmla="*/ 114300 h 3059127"/>
              <a:gd name="connsiteX4" fmla="*/ 1845075 w 3169667"/>
              <a:gd name="connsiteY4" fmla="*/ 108593 h 3059127"/>
              <a:gd name="connsiteX5" fmla="*/ 222690 w 3169667"/>
              <a:gd name="connsiteY5" fmla="*/ 2093524 h 3059127"/>
              <a:gd name="connsiteX6" fmla="*/ 0 w 3169667"/>
              <a:gd name="connsiteY6" fmla="*/ 1214051 h 3059127"/>
              <a:gd name="connsiteX7" fmla="*/ 9526 w 3169667"/>
              <a:gd name="connsiteY7" fmla="*/ 1025403 h 3059127"/>
              <a:gd name="connsiteX8" fmla="*/ 21905 w 3169667"/>
              <a:gd name="connsiteY8" fmla="*/ 944290 h 3059127"/>
              <a:gd name="connsiteX9" fmla="*/ 1064781 w 3169667"/>
              <a:gd name="connsiteY9" fmla="*/ 431234 h 3059127"/>
              <a:gd name="connsiteX10" fmla="*/ 1063399 w 3169667"/>
              <a:gd name="connsiteY10" fmla="*/ 432374 h 3059127"/>
              <a:gd name="connsiteX11" fmla="*/ 739617 w 3169667"/>
              <a:gd name="connsiteY11" fmla="*/ 1214051 h 3059127"/>
              <a:gd name="connsiteX12" fmla="*/ 1845076 w 3169667"/>
              <a:gd name="connsiteY12" fmla="*/ 2319510 h 3059127"/>
              <a:gd name="connsiteX13" fmla="*/ 2761739 w 3169667"/>
              <a:gd name="connsiteY13" fmla="*/ 1832124 h 3059127"/>
              <a:gd name="connsiteX14" fmla="*/ 2804194 w 3169667"/>
              <a:gd name="connsiteY14" fmla="*/ 1753905 h 3059127"/>
              <a:gd name="connsiteX15" fmla="*/ 3169667 w 3169667"/>
              <a:gd name="connsiteY15" fmla="*/ 2496792 h 3059127"/>
              <a:gd name="connsiteX16" fmla="*/ 3149741 w 3169667"/>
              <a:gd name="connsiteY16" fmla="*/ 2518717 h 3059127"/>
              <a:gd name="connsiteX17" fmla="*/ 1845076 w 3169667"/>
              <a:gd name="connsiteY17" fmla="*/ 3059127 h 3059127"/>
              <a:gd name="connsiteX18" fmla="*/ 222690 w 3169667"/>
              <a:gd name="connsiteY18" fmla="*/ 2093524 h 3059127"/>
            </a:gdLst>
            <a:rect l="l" t="t" r="r" b="b"/>
            <a:pathLst>
              <a:path w="3169667" h="3059127">
                <a:moveTo>
                  <a:pt x="1688525" y="124375"/>
                </a:moveTo>
                <a:lnTo>
                  <a:pt x="1941338" y="0"/>
                </a:lnTo>
                <a:lnTo>
                  <a:pt x="2000773" y="120812"/>
                </a:lnTo>
                <a:lnTo>
                  <a:pt x="1958102" y="114300"/>
                </a:lnTo>
                <a:cubicBezTo>
                  <a:pt x="1920940" y="110526"/>
                  <a:pt x="1883233" y="108593"/>
                  <a:pt x="1845075" y="108593"/>
                </a:cubicBezTo>
                <a:close/>
                <a:moveTo>
                  <a:pt x="222690" y="2093524"/>
                </a:moveTo>
                <a:cubicBezTo>
                  <a:pt x="80671" y="1832089"/>
                  <a:pt x="0" y="1532491"/>
                  <a:pt x="0" y="1214051"/>
                </a:cubicBezTo>
                <a:cubicBezTo>
                  <a:pt x="0" y="1150363"/>
                  <a:pt x="3227" y="1087429"/>
                  <a:pt x="9526" y="1025403"/>
                </a:cubicBezTo>
                <a:lnTo>
                  <a:pt x="21905" y="944290"/>
                </a:lnTo>
                <a:lnTo>
                  <a:pt x="1064781" y="431234"/>
                </a:lnTo>
                <a:lnTo>
                  <a:pt x="1063399" y="432374"/>
                </a:lnTo>
                <a:cubicBezTo>
                  <a:pt x="863350" y="632423"/>
                  <a:pt x="739618" y="908787"/>
                  <a:pt x="739617" y="1214051"/>
                </a:cubicBezTo>
                <a:cubicBezTo>
                  <a:pt x="739617" y="1824579"/>
                  <a:pt x="1234548" y="2319510"/>
                  <a:pt x="1845076" y="2319510"/>
                </a:cubicBezTo>
                <a:cubicBezTo>
                  <a:pt x="2226656" y="2319510"/>
                  <a:pt x="2563080" y="2126177"/>
                  <a:pt x="2761739" y="1832124"/>
                </a:cubicBezTo>
                <a:lnTo>
                  <a:pt x="2804194" y="1753905"/>
                </a:lnTo>
                <a:lnTo>
                  <a:pt x="3169667" y="2496792"/>
                </a:lnTo>
                <a:lnTo>
                  <a:pt x="3149741" y="2518717"/>
                </a:lnTo>
                <a:cubicBezTo>
                  <a:pt x="2815848" y="2852610"/>
                  <a:pt x="2354579" y="3059127"/>
                  <a:pt x="1845076" y="3059127"/>
                </a:cubicBezTo>
                <a:cubicBezTo>
                  <a:pt x="1144508" y="3059127"/>
                  <a:pt x="535134" y="2668680"/>
                  <a:pt x="222690" y="209352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9074824" y="4165390"/>
            <a:ext cx="3117177" cy="2692611"/>
          </a:xfrm>
          <a:custGeom>
            <a:avLst/>
            <a:gdLst>
              <a:gd name="connsiteX0" fmla="*/ 2070310 w 3117177"/>
              <a:gd name="connsiteY0" fmla="*/ 0 h 2692611"/>
              <a:gd name="connsiteX1" fmla="*/ 3057143 w 3117177"/>
              <a:gd name="connsiteY1" fmla="*/ 249875 h 2692611"/>
              <a:gd name="connsiteX2" fmla="*/ 3117177 w 3117177"/>
              <a:gd name="connsiteY2" fmla="*/ 286347 h 2692611"/>
              <a:gd name="connsiteX3" fmla="*/ 3117177 w 3117177"/>
              <a:gd name="connsiteY3" fmla="*/ 2692611 h 2692611"/>
              <a:gd name="connsiteX4" fmla="*/ 95512 w 3117177"/>
              <a:gd name="connsiteY4" fmla="*/ 2692611 h 2692611"/>
              <a:gd name="connsiteX5" fmla="*/ 93077 w 3117177"/>
              <a:gd name="connsiteY5" fmla="*/ 2685957 h 2692611"/>
              <a:gd name="connsiteX6" fmla="*/ 0 w 3117177"/>
              <a:gd name="connsiteY6" fmla="*/ 2070310 h 2692611"/>
              <a:gd name="connsiteX7" fmla="*/ 2070310 w 3117177"/>
              <a:gd name="connsiteY7" fmla="*/ 0 h 2692611"/>
            </a:gdLst>
            <a:rect l="l" t="t" r="r" b="b"/>
            <a:pathLst>
              <a:path w="3117177" h="2692611">
                <a:moveTo>
                  <a:pt x="2070310" y="0"/>
                </a:moveTo>
                <a:cubicBezTo>
                  <a:pt x="2427623" y="0"/>
                  <a:pt x="2763794" y="90519"/>
                  <a:pt x="3057143" y="249875"/>
                </a:cubicBezTo>
                <a:lnTo>
                  <a:pt x="3117177" y="286347"/>
                </a:lnTo>
                <a:lnTo>
                  <a:pt x="3117177" y="2692611"/>
                </a:lnTo>
                <a:lnTo>
                  <a:pt x="95512" y="2692611"/>
                </a:lnTo>
                <a:lnTo>
                  <a:pt x="93077" y="2685957"/>
                </a:lnTo>
                <a:cubicBezTo>
                  <a:pt x="32587" y="2491475"/>
                  <a:pt x="0" y="2284698"/>
                  <a:pt x="0" y="2070310"/>
                </a:cubicBezTo>
                <a:cubicBezTo>
                  <a:pt x="0" y="926909"/>
                  <a:pt x="926909" y="0"/>
                  <a:pt x="2070310" y="0"/>
                </a:cubicBezTo>
                <a:close/>
              </a:path>
            </a:pathLst>
          </a:custGeom>
          <a:noFill/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19840" t="1453" r="31012" b="18973"/>
          <a:stretch>
            <a:fillRect/>
          </a:stretch>
        </p:blipFill>
        <p:spPr>
          <a:xfrm rot="0" flipH="0" flipV="0">
            <a:off x="6096000" y="4414822"/>
            <a:ext cx="2682691" cy="2443178"/>
          </a:xfrm>
          <a:custGeom>
            <a:avLst/>
            <a:gdLst>
              <a:gd name="connsiteX0" fmla="*/ 1341346 w 2682691"/>
              <a:gd name="connsiteY0" fmla="*/ 536512 h 2443178"/>
              <a:gd name="connsiteX1" fmla="*/ 536512 w 2682691"/>
              <a:gd name="connsiteY1" fmla="*/ 1341346 h 2443178"/>
              <a:gd name="connsiteX2" fmla="*/ 1341346 w 2682691"/>
              <a:gd name="connsiteY2" fmla="*/ 2146180 h 2443178"/>
              <a:gd name="connsiteX3" fmla="*/ 2146180 w 2682691"/>
              <a:gd name="connsiteY3" fmla="*/ 1341346 h 2443178"/>
              <a:gd name="connsiteX4" fmla="*/ 1341346 w 2682691"/>
              <a:gd name="connsiteY4" fmla="*/ 536512 h 2443178"/>
              <a:gd name="connsiteX5" fmla="*/ 1341346 w 2682691"/>
              <a:gd name="connsiteY5" fmla="*/ 0 h 2443178"/>
              <a:gd name="connsiteX6" fmla="*/ 2682691 w 2682691"/>
              <a:gd name="connsiteY6" fmla="*/ 1341346 h 2443178"/>
              <a:gd name="connsiteX7" fmla="*/ 2194566 w 2682691"/>
              <a:gd name="connsiteY7" fmla="*/ 2376393 h 2443178"/>
              <a:gd name="connsiteX8" fmla="*/ 2105256 w 2682691"/>
              <a:gd name="connsiteY8" fmla="*/ 2443178 h 2443178"/>
              <a:gd name="connsiteX9" fmla="*/ 577436 w 2682691"/>
              <a:gd name="connsiteY9" fmla="*/ 2443178 h 2443178"/>
              <a:gd name="connsiteX10" fmla="*/ 488125 w 2682691"/>
              <a:gd name="connsiteY10" fmla="*/ 2376393 h 2443178"/>
              <a:gd name="connsiteX11" fmla="*/ 0 w 2682691"/>
              <a:gd name="connsiteY11" fmla="*/ 1341346 h 2443178"/>
              <a:gd name="connsiteX12" fmla="*/ 1341346 w 2682691"/>
              <a:gd name="connsiteY12" fmla="*/ 0 h 2443178"/>
            </a:gdLst>
            <a:rect l="l" t="t" r="r" b="b"/>
            <a:pathLst>
              <a:path w="2682691" h="2443178">
                <a:moveTo>
                  <a:pt x="1341346" y="536512"/>
                </a:moveTo>
                <a:cubicBezTo>
                  <a:pt x="896848" y="536512"/>
                  <a:pt x="536512" y="896848"/>
                  <a:pt x="536512" y="1341346"/>
                </a:cubicBezTo>
                <a:cubicBezTo>
                  <a:pt x="536512" y="1785843"/>
                  <a:pt x="896848" y="2146180"/>
                  <a:pt x="1341346" y="2146180"/>
                </a:cubicBezTo>
                <a:cubicBezTo>
                  <a:pt x="1785843" y="2146180"/>
                  <a:pt x="2146180" y="1785843"/>
                  <a:pt x="2146180" y="1341346"/>
                </a:cubicBezTo>
                <a:cubicBezTo>
                  <a:pt x="2146180" y="896848"/>
                  <a:pt x="1785843" y="536512"/>
                  <a:pt x="1341346" y="536512"/>
                </a:cubicBezTo>
                <a:close/>
                <a:moveTo>
                  <a:pt x="1341346" y="0"/>
                </a:moveTo>
                <a:cubicBezTo>
                  <a:pt x="2082150" y="0"/>
                  <a:pt x="2682691" y="600541"/>
                  <a:pt x="2682691" y="1341346"/>
                </a:cubicBezTo>
                <a:cubicBezTo>
                  <a:pt x="2682691" y="1758048"/>
                  <a:pt x="2492676" y="2130371"/>
                  <a:pt x="2194566" y="2376393"/>
                </a:cubicBezTo>
                <a:lnTo>
                  <a:pt x="2105256" y="2443178"/>
                </a:lnTo>
                <a:lnTo>
                  <a:pt x="577436" y="2443178"/>
                </a:lnTo>
                <a:lnTo>
                  <a:pt x="488125" y="2376393"/>
                </a:lnTo>
                <a:cubicBezTo>
                  <a:pt x="190015" y="2130371"/>
                  <a:pt x="0" y="1758048"/>
                  <a:pt x="0" y="1341346"/>
                </a:cubicBezTo>
                <a:cubicBezTo>
                  <a:pt x="0" y="600541"/>
                  <a:pt x="600541" y="0"/>
                  <a:pt x="1341346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标题 1"/>
          <p:cNvSpPr txBox="1"/>
          <p:nvPr/>
        </p:nvSpPr>
        <p:spPr>
          <a:xfrm rot="0" flipH="0" flipV="0">
            <a:off x="5932259" y="4251080"/>
            <a:ext cx="3010175" cy="2606921"/>
          </a:xfrm>
          <a:custGeom>
            <a:avLst/>
            <a:gdLst>
              <a:gd name="connsiteX0" fmla="*/ 1505087 w 3010175"/>
              <a:gd name="connsiteY0" fmla="*/ 0 h 2606921"/>
              <a:gd name="connsiteX1" fmla="*/ 3010175 w 3010175"/>
              <a:gd name="connsiteY1" fmla="*/ 1505088 h 2606921"/>
              <a:gd name="connsiteX2" fmla="*/ 2569345 w 3010175"/>
              <a:gd name="connsiteY2" fmla="*/ 2569346 h 2606921"/>
              <a:gd name="connsiteX3" fmla="*/ 2528002 w 3010175"/>
              <a:gd name="connsiteY3" fmla="*/ 2606921 h 2606921"/>
              <a:gd name="connsiteX4" fmla="*/ 482173 w 3010175"/>
              <a:gd name="connsiteY4" fmla="*/ 2606921 h 2606921"/>
              <a:gd name="connsiteX5" fmla="*/ 440830 w 3010175"/>
              <a:gd name="connsiteY5" fmla="*/ 2569346 h 2606921"/>
              <a:gd name="connsiteX6" fmla="*/ 0 w 3010175"/>
              <a:gd name="connsiteY6" fmla="*/ 1505088 h 2606921"/>
              <a:gd name="connsiteX7" fmla="*/ 1505087 w 3010175"/>
              <a:gd name="connsiteY7" fmla="*/ 0 h 2606921"/>
            </a:gdLst>
            <a:rect l="l" t="t" r="r" b="b"/>
            <a:pathLst>
              <a:path w="3010175" h="2606921">
                <a:moveTo>
                  <a:pt x="1505087" y="0"/>
                </a:moveTo>
                <a:cubicBezTo>
                  <a:pt x="2336324" y="0"/>
                  <a:pt x="3010175" y="673851"/>
                  <a:pt x="3010175" y="1505088"/>
                </a:cubicBezTo>
                <a:cubicBezTo>
                  <a:pt x="3010175" y="1920707"/>
                  <a:pt x="2841712" y="2296979"/>
                  <a:pt x="2569345" y="2569346"/>
                </a:cubicBezTo>
                <a:lnTo>
                  <a:pt x="2528002" y="2606921"/>
                </a:lnTo>
                <a:lnTo>
                  <a:pt x="482173" y="2606921"/>
                </a:lnTo>
                <a:lnTo>
                  <a:pt x="440830" y="2569346"/>
                </a:lnTo>
                <a:cubicBezTo>
                  <a:pt x="168462" y="2296979"/>
                  <a:pt x="0" y="1920707"/>
                  <a:pt x="0" y="1505088"/>
                </a:cubicBezTo>
                <a:cubicBezTo>
                  <a:pt x="0" y="673851"/>
                  <a:pt x="673850" y="0"/>
                  <a:pt x="1505087" y="0"/>
                </a:cubicBezTo>
                <a:close/>
              </a:path>
            </a:pathLst>
          </a:custGeom>
          <a:noFill/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288119" y="0"/>
            <a:ext cx="5903881" cy="5035911"/>
          </a:xfrm>
          <a:custGeom>
            <a:avLst/>
            <a:gdLst>
              <a:gd name="connsiteX0" fmla="*/ 167590 w 5903881"/>
              <a:gd name="connsiteY0" fmla="*/ 0 h 5035911"/>
              <a:gd name="connsiteX1" fmla="*/ 682677 w 5903881"/>
              <a:gd name="connsiteY1" fmla="*/ 0 h 5035911"/>
              <a:gd name="connsiteX2" fmla="*/ 641021 w 5903881"/>
              <a:gd name="connsiteY2" fmla="*/ 113812 h 5035911"/>
              <a:gd name="connsiteX3" fmla="*/ 487343 w 5903881"/>
              <a:gd name="connsiteY3" fmla="*/ 1130300 h 5035911"/>
              <a:gd name="connsiteX4" fmla="*/ 3905610 w 5903881"/>
              <a:gd name="connsiteY4" fmla="*/ 4548568 h 5035911"/>
              <a:gd name="connsiteX5" fmla="*/ 5816796 w 5903881"/>
              <a:gd name="connsiteY5" fmla="*/ 3964782 h 5035911"/>
              <a:gd name="connsiteX6" fmla="*/ 5903881 w 5903881"/>
              <a:gd name="connsiteY6" fmla="*/ 3899661 h 5035911"/>
              <a:gd name="connsiteX7" fmla="*/ 5903881 w 5903881"/>
              <a:gd name="connsiteY7" fmla="*/ 4485968 h 5035911"/>
              <a:gd name="connsiteX8" fmla="*/ 5767257 w 5903881"/>
              <a:gd name="connsiteY8" fmla="*/ 4564525 h 5035911"/>
              <a:gd name="connsiteX9" fmla="*/ 3905611 w 5903881"/>
              <a:gd name="connsiteY9" fmla="*/ 5035911 h 5035911"/>
              <a:gd name="connsiteX10" fmla="*/ 0 w 5903881"/>
              <a:gd name="connsiteY10" fmla="*/ 1130300 h 5035911"/>
              <a:gd name="connsiteX11" fmla="*/ 79349 w 5903881"/>
              <a:gd name="connsiteY11" fmla="*/ 343184 h 5035911"/>
            </a:gdLst>
            <a:rect l="l" t="t" r="r" b="b"/>
            <a:pathLst>
              <a:path w="5903881" h="5035911">
                <a:moveTo>
                  <a:pt x="167590" y="0"/>
                </a:moveTo>
                <a:lnTo>
                  <a:pt x="682677" y="0"/>
                </a:lnTo>
                <a:lnTo>
                  <a:pt x="641021" y="113812"/>
                </a:lnTo>
                <a:cubicBezTo>
                  <a:pt x="541146" y="434920"/>
                  <a:pt x="487343" y="776327"/>
                  <a:pt x="487343" y="1130300"/>
                </a:cubicBezTo>
                <a:cubicBezTo>
                  <a:pt x="487343" y="3018157"/>
                  <a:pt x="2017753" y="4548568"/>
                  <a:pt x="3905610" y="4548568"/>
                </a:cubicBezTo>
                <a:cubicBezTo>
                  <a:pt x="4613556" y="4548568"/>
                  <a:pt x="5271237" y="4333354"/>
                  <a:pt x="5816796" y="3964782"/>
                </a:cubicBezTo>
                <a:lnTo>
                  <a:pt x="5903881" y="3899661"/>
                </a:lnTo>
                <a:lnTo>
                  <a:pt x="5903881" y="4485968"/>
                </a:lnTo>
                <a:lnTo>
                  <a:pt x="5767257" y="4564525"/>
                </a:lnTo>
                <a:cubicBezTo>
                  <a:pt x="5213858" y="4865149"/>
                  <a:pt x="4579676" y="5035911"/>
                  <a:pt x="3905611" y="5035911"/>
                </a:cubicBezTo>
                <a:cubicBezTo>
                  <a:pt x="1748602" y="5035911"/>
                  <a:pt x="0" y="3287309"/>
                  <a:pt x="0" y="1130300"/>
                </a:cubicBezTo>
                <a:cubicBezTo>
                  <a:pt x="0" y="860674"/>
                  <a:pt x="27322" y="597429"/>
                  <a:pt x="79349" y="34318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8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16854" t="0" r="16854" b="0"/>
          <a:stretch>
            <a:fillRect/>
          </a:stretch>
        </p:blipFill>
        <p:spPr>
          <a:xfrm rot="0" flipH="0" flipV="0">
            <a:off x="6472286" y="1"/>
            <a:ext cx="5719714" cy="4836011"/>
          </a:xfrm>
          <a:custGeom>
            <a:avLst/>
            <a:gdLst>
              <a:gd name="connsiteX0" fmla="*/ 173273 w 5719714"/>
              <a:gd name="connsiteY0" fmla="*/ 0 h 4836011"/>
              <a:gd name="connsiteX1" fmla="*/ 5719714 w 5719714"/>
              <a:gd name="connsiteY1" fmla="*/ 0 h 4836011"/>
              <a:gd name="connsiteX2" fmla="*/ 5719714 w 5719714"/>
              <a:gd name="connsiteY2" fmla="*/ 4250521 h 4836011"/>
              <a:gd name="connsiteX3" fmla="*/ 5495305 w 5719714"/>
              <a:gd name="connsiteY3" fmla="*/ 4386853 h 4836011"/>
              <a:gd name="connsiteX4" fmla="*/ 3721444 w 5719714"/>
              <a:gd name="connsiteY4" fmla="*/ 4836011 h 4836011"/>
              <a:gd name="connsiteX5" fmla="*/ 0 w 5719714"/>
              <a:gd name="connsiteY5" fmla="*/ 1114566 h 4836011"/>
              <a:gd name="connsiteX6" fmla="*/ 138057 w 5719714"/>
              <a:gd name="connsiteY6" fmla="*/ 106820 h 4836011"/>
            </a:gdLst>
            <a:rect l="l" t="t" r="r" b="b"/>
            <a:pathLst>
              <a:path w="5719714" h="4836011">
                <a:moveTo>
                  <a:pt x="173273" y="0"/>
                </a:moveTo>
                <a:lnTo>
                  <a:pt x="5719714" y="0"/>
                </a:lnTo>
                <a:lnTo>
                  <a:pt x="5719714" y="4250521"/>
                </a:lnTo>
                <a:lnTo>
                  <a:pt x="5495305" y="4386853"/>
                </a:lnTo>
                <a:cubicBezTo>
                  <a:pt x="4968001" y="4673302"/>
                  <a:pt x="4363724" y="4836011"/>
                  <a:pt x="3721444" y="4836011"/>
                </a:cubicBezTo>
                <a:cubicBezTo>
                  <a:pt x="1666147" y="4836011"/>
                  <a:pt x="0" y="3169863"/>
                  <a:pt x="0" y="1114566"/>
                </a:cubicBezTo>
                <a:cubicBezTo>
                  <a:pt x="0" y="765327"/>
                  <a:pt x="48107" y="427323"/>
                  <a:pt x="138057" y="10682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" name="标题 1"/>
          <p:cNvSpPr txBox="1"/>
          <p:nvPr/>
        </p:nvSpPr>
        <p:spPr>
          <a:xfrm rot="0" flipH="0" flipV="0">
            <a:off x="6365605" y="4361358"/>
            <a:ext cx="289731" cy="289731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523094" y="4999754"/>
            <a:ext cx="1103458" cy="1103458"/>
          </a:xfrm>
          <a:prstGeom prst="ellipse">
            <a:avLst/>
          </a:prstGeom>
          <a:solidFill>
            <a:schemeClr val="accent1"/>
          </a:solidFill>
          <a:ln w="508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8663623" y="5191483"/>
            <a:ext cx="822400" cy="720000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" y="0"/>
            <a:ext cx="932501" cy="807804"/>
          </a:xfrm>
          <a:custGeom>
            <a:avLst/>
            <a:gdLst>
              <a:gd name="connsiteX0" fmla="*/ 639418 w 932501"/>
              <a:gd name="connsiteY0" fmla="*/ 0 h 807804"/>
              <a:gd name="connsiteX1" fmla="*/ 932501 w 932501"/>
              <a:gd name="connsiteY1" fmla="*/ 0 h 807804"/>
              <a:gd name="connsiteX2" fmla="*/ 924670 w 932501"/>
              <a:gd name="connsiteY2" fmla="*/ 77688 h 807804"/>
              <a:gd name="connsiteX3" fmla="*/ 28847 w 932501"/>
              <a:gd name="connsiteY3" fmla="*/ 807804 h 807804"/>
              <a:gd name="connsiteX4" fmla="*/ 0 w 932501"/>
              <a:gd name="connsiteY4" fmla="*/ 806348 h 807804"/>
              <a:gd name="connsiteX5" fmla="*/ 0 w 932501"/>
              <a:gd name="connsiteY5" fmla="*/ 511813 h 807804"/>
              <a:gd name="connsiteX6" fmla="*/ 28847 w 932501"/>
              <a:gd name="connsiteY6" fmla="*/ 514721 h 807804"/>
              <a:gd name="connsiteX7" fmla="*/ 637541 w 932501"/>
              <a:gd name="connsiteY7" fmla="*/ 18621 h 807804"/>
            </a:gdLst>
            <a:rect l="l" t="t" r="r" b="b"/>
            <a:pathLst>
              <a:path w="932501" h="807804">
                <a:moveTo>
                  <a:pt x="639418" y="0"/>
                </a:moveTo>
                <a:lnTo>
                  <a:pt x="932501" y="0"/>
                </a:lnTo>
                <a:lnTo>
                  <a:pt x="924670" y="77688"/>
                </a:lnTo>
                <a:cubicBezTo>
                  <a:pt x="839405" y="494364"/>
                  <a:pt x="470730" y="807804"/>
                  <a:pt x="28847" y="807804"/>
                </a:cubicBezTo>
                <a:lnTo>
                  <a:pt x="0" y="806348"/>
                </a:lnTo>
                <a:lnTo>
                  <a:pt x="0" y="511813"/>
                </a:lnTo>
                <a:lnTo>
                  <a:pt x="28847" y="514721"/>
                </a:lnTo>
                <a:cubicBezTo>
                  <a:pt x="329098" y="514721"/>
                  <a:pt x="579606" y="301745"/>
                  <a:pt x="637541" y="18621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43308" y="6145617"/>
            <a:ext cx="199898" cy="199898"/>
          </a:xfrm>
          <a:prstGeom prst="donut">
            <a:avLst>
              <a:gd name="adj" fmla="val 1664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75596" y="6145617"/>
            <a:ext cx="199898" cy="199898"/>
          </a:xfrm>
          <a:prstGeom prst="donut">
            <a:avLst>
              <a:gd name="adj" fmla="val 1664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207884" y="6145617"/>
            <a:ext cx="199898" cy="199898"/>
          </a:xfrm>
          <a:prstGeom prst="donut">
            <a:avLst>
              <a:gd name="adj" fmla="val 1664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540172" y="6145617"/>
            <a:ext cx="199898" cy="199898"/>
          </a:xfrm>
          <a:prstGeom prst="donut">
            <a:avLst>
              <a:gd name="adj" fmla="val 1664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872460" y="6145617"/>
            <a:ext cx="199898" cy="199898"/>
          </a:xfrm>
          <a:prstGeom prst="donut">
            <a:avLst>
              <a:gd name="adj" fmla="val 1664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538271" y="800393"/>
            <a:ext cx="2423671" cy="300967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484607" y="2706090"/>
            <a:ext cx="5419275" cy="21058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4000">
                <a:ln w="12700">
                  <a:noFill/>
                </a:ln>
                <a:solidFill>
                  <a:srgbClr val="0D0D0D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客房管理与服务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484607" y="1696851"/>
            <a:ext cx="1988429" cy="76944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5000">
                <a:ln w="12700">
                  <a:solidFill>
                    <a:srgbClr val="CF631D">
                      <a:alpha val="21000"/>
                    </a:srgbClr>
                  </a:solidFill>
                </a:ln>
                <a:noFill/>
                <a:latin typeface="OPPOSans H"/>
                <a:ea typeface="OPPOSans H"/>
                <a:cs typeface="OPPOSans H"/>
              </a:rPr>
              <a:t>PART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3542452" y="429569"/>
            <a:ext cx="2968018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rgbClr val="CF631D">
                    <a:alpha val="5000"/>
                  </a:srgbClr>
                </a:solidFill>
                <a:latin typeface="OPPOSans H"/>
                <a:ea typeface="OPPOSans H"/>
                <a:cs typeface="OPPOSans H"/>
              </a:rPr>
              <a:t>20XX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2508777" y="660063"/>
            <a:ext cx="1428223" cy="180622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5000">
                <a:ln w="12700">
                  <a:solidFill>
                    <a:srgbClr val="CF631D">
                      <a:alpha val="21000"/>
                    </a:srgbClr>
                  </a:solidFill>
                </a:ln>
                <a:noFill/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408800" y="1124409"/>
            <a:ext cx="2628900" cy="665606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设施升级改造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408800" y="1833910"/>
            <a:ext cx="2624319" cy="118108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116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为了提升客户住宿体验，我们对客房设施进行了升级改造，包括更换更加舒适的床垫、提供高速Wi- Fi服务以及增设智能控制系统。这些改造不仅提高了客房的舒适度，也增强了宾馆的市场竞争力。</a:t>
            </a:r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2430902" y="3277532"/>
            <a:ext cx="576830" cy="576827"/>
            <a:chOff x="2430902" y="3277532"/>
            <a:chExt cx="576830" cy="576827"/>
          </a:xfrm>
        </p:grpSpPr>
        <p:sp>
          <p:nvSpPr>
            <p:cNvPr id="6" name="标题 1"/>
            <p:cNvSpPr txBox="1"/>
            <p:nvPr/>
          </p:nvSpPr>
          <p:spPr>
            <a:xfrm rot="0" flipH="0" flipV="0">
              <a:off x="2430902" y="3277532"/>
              <a:ext cx="576830" cy="576827"/>
            </a:xfrm>
            <a:prstGeom prst="ellips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100000"/>
                  </a:schemeClr>
                </a:gs>
                <a:gs pos="60000">
                  <a:schemeClr val="accent1">
                    <a:alpha val="100000"/>
                  </a:schemeClr>
                </a:gs>
              </a:gsLst>
              <a:lin ang="2700000" scaled="0"/>
            </a:gradFill>
            <a:ln w="57150" cap="rnd">
              <a:noFill/>
              <a:round/>
            </a:ln>
            <a:effectLst>
              <a:outerShdw dist="50800" blurRad="50800" dir="5400000" sx="100000" sy="100000" kx="0" ky="0" algn="ctr" rotWithShape="0">
                <a:schemeClr val="accent3">
                  <a:alpha val="20000"/>
                </a:scheme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0" flipH="0" flipV="0">
              <a:off x="2594164" y="3452449"/>
              <a:ext cx="250308" cy="235921"/>
            </a:xfrm>
            <a:custGeom>
              <a:avLst/>
              <a:gdLst>
                <a:gd name="connsiteX0" fmla="*/ 565749 w 763907"/>
                <a:gd name="connsiteY0" fmla="*/ 529546 h 720000"/>
                <a:gd name="connsiteX1" fmla="*/ 585849 w 763907"/>
                <a:gd name="connsiteY1" fmla="*/ 537865 h 720000"/>
                <a:gd name="connsiteX2" fmla="*/ 698960 w 763907"/>
                <a:gd name="connsiteY2" fmla="*/ 650977 h 720000"/>
                <a:gd name="connsiteX3" fmla="*/ 698960 w 763907"/>
                <a:gd name="connsiteY3" fmla="*/ 691178 h 720000"/>
                <a:gd name="connsiteX4" fmla="*/ 678860 w 763907"/>
                <a:gd name="connsiteY4" fmla="*/ 699521 h 720000"/>
                <a:gd name="connsiteX5" fmla="*/ 658760 w 763907"/>
                <a:gd name="connsiteY5" fmla="*/ 691178 h 720000"/>
                <a:gd name="connsiteX6" fmla="*/ 545648 w 763907"/>
                <a:gd name="connsiteY6" fmla="*/ 578066 h 720000"/>
                <a:gd name="connsiteX7" fmla="*/ 545648 w 763907"/>
                <a:gd name="connsiteY7" fmla="*/ 537865 h 720000"/>
                <a:gd name="connsiteX8" fmla="*/ 565749 w 763907"/>
                <a:gd name="connsiteY8" fmla="*/ 529546 h 720000"/>
                <a:gd name="connsiteX9" fmla="*/ 565749 w 763907"/>
                <a:gd name="connsiteY9" fmla="*/ 359807 h 720000"/>
                <a:gd name="connsiteX10" fmla="*/ 735464 w 763907"/>
                <a:gd name="connsiteY10" fmla="*/ 359807 h 720000"/>
                <a:gd name="connsiteX11" fmla="*/ 763907 w 763907"/>
                <a:gd name="connsiteY11" fmla="*/ 388251 h 720000"/>
                <a:gd name="connsiteX12" fmla="*/ 735464 w 763907"/>
                <a:gd name="connsiteY12" fmla="*/ 416695 h 720000"/>
                <a:gd name="connsiteX13" fmla="*/ 565749 w 763907"/>
                <a:gd name="connsiteY13" fmla="*/ 416695 h 720000"/>
                <a:gd name="connsiteX14" fmla="*/ 537305 w 763907"/>
                <a:gd name="connsiteY14" fmla="*/ 388251 h 720000"/>
                <a:gd name="connsiteX15" fmla="*/ 565749 w 763907"/>
                <a:gd name="connsiteY15" fmla="*/ 359807 h 720000"/>
                <a:gd name="connsiteX16" fmla="*/ 678860 w 763907"/>
                <a:gd name="connsiteY16" fmla="*/ 77005 h 720000"/>
                <a:gd name="connsiteX17" fmla="*/ 698960 w 763907"/>
                <a:gd name="connsiteY17" fmla="*/ 85325 h 720000"/>
                <a:gd name="connsiteX18" fmla="*/ 698960 w 763907"/>
                <a:gd name="connsiteY18" fmla="*/ 125525 h 720000"/>
                <a:gd name="connsiteX19" fmla="*/ 585849 w 763907"/>
                <a:gd name="connsiteY19" fmla="*/ 238636 h 720000"/>
                <a:gd name="connsiteX20" fmla="*/ 565749 w 763907"/>
                <a:gd name="connsiteY20" fmla="*/ 246980 h 720000"/>
                <a:gd name="connsiteX21" fmla="*/ 545648 w 763907"/>
                <a:gd name="connsiteY21" fmla="*/ 238636 h 720000"/>
                <a:gd name="connsiteX22" fmla="*/ 545648 w 763907"/>
                <a:gd name="connsiteY22" fmla="*/ 198436 h 720000"/>
                <a:gd name="connsiteX23" fmla="*/ 658760 w 763907"/>
                <a:gd name="connsiteY23" fmla="*/ 85325 h 720000"/>
                <a:gd name="connsiteX24" fmla="*/ 678860 w 763907"/>
                <a:gd name="connsiteY24" fmla="*/ 77005 h 720000"/>
                <a:gd name="connsiteX25" fmla="*/ 362802 w 763907"/>
                <a:gd name="connsiteY25" fmla="*/ 5 h 720000"/>
                <a:gd name="connsiteX26" fmla="*/ 422012 w 763907"/>
                <a:gd name="connsiteY26" fmla="*/ 16490 h 720000"/>
                <a:gd name="connsiteX27" fmla="*/ 481080 w 763907"/>
                <a:gd name="connsiteY27" fmla="*/ 119457 h 720000"/>
                <a:gd name="connsiteX28" fmla="*/ 481080 w 763907"/>
                <a:gd name="connsiteY28" fmla="*/ 600631 h 720000"/>
                <a:gd name="connsiteX29" fmla="*/ 422012 w 763907"/>
                <a:gd name="connsiteY29" fmla="*/ 703598 h 720000"/>
                <a:gd name="connsiteX30" fmla="*/ 361806 w 763907"/>
                <a:gd name="connsiteY30" fmla="*/ 720000 h 720000"/>
                <a:gd name="connsiteX31" fmla="*/ 303306 w 763907"/>
                <a:gd name="connsiteY31" fmla="*/ 704546 h 720000"/>
                <a:gd name="connsiteX32" fmla="*/ 60870 w 763907"/>
                <a:gd name="connsiteY32" fmla="*/ 568300 h 720000"/>
                <a:gd name="connsiteX33" fmla="*/ 0 w 763907"/>
                <a:gd name="connsiteY33" fmla="*/ 464291 h 720000"/>
                <a:gd name="connsiteX34" fmla="*/ 0 w 763907"/>
                <a:gd name="connsiteY34" fmla="*/ 255702 h 720000"/>
                <a:gd name="connsiteX35" fmla="*/ 60870 w 763907"/>
                <a:gd name="connsiteY35" fmla="*/ 151693 h 720000"/>
                <a:gd name="connsiteX36" fmla="*/ 303306 w 763907"/>
                <a:gd name="connsiteY36" fmla="*/ 15447 h 720000"/>
                <a:gd name="connsiteX37" fmla="*/ 362802 w 763907"/>
                <a:gd name="connsiteY37" fmla="*/ 5 h 720000"/>
              </a:gdLst>
              <a:rect l="l" t="t" r="r" b="b"/>
              <a:pathLst>
                <a:path w="763907" h="720000">
                  <a:moveTo>
                    <a:pt x="565749" y="529546"/>
                  </a:moveTo>
                  <a:cubicBezTo>
                    <a:pt x="573025" y="529546"/>
                    <a:pt x="580302" y="532319"/>
                    <a:pt x="585849" y="537865"/>
                  </a:cubicBezTo>
                  <a:lnTo>
                    <a:pt x="698960" y="650977"/>
                  </a:lnTo>
                  <a:cubicBezTo>
                    <a:pt x="710054" y="662070"/>
                    <a:pt x="710054" y="680084"/>
                    <a:pt x="698960" y="691178"/>
                  </a:cubicBezTo>
                  <a:cubicBezTo>
                    <a:pt x="693461" y="696677"/>
                    <a:pt x="686161" y="699521"/>
                    <a:pt x="678860" y="699521"/>
                  </a:cubicBezTo>
                  <a:cubicBezTo>
                    <a:pt x="671560" y="699521"/>
                    <a:pt x="664259" y="696771"/>
                    <a:pt x="658760" y="691178"/>
                  </a:cubicBezTo>
                  <a:lnTo>
                    <a:pt x="545648" y="578066"/>
                  </a:lnTo>
                  <a:cubicBezTo>
                    <a:pt x="534555" y="566973"/>
                    <a:pt x="534555" y="548959"/>
                    <a:pt x="545648" y="537865"/>
                  </a:cubicBezTo>
                  <a:cubicBezTo>
                    <a:pt x="551195" y="532319"/>
                    <a:pt x="558471" y="529546"/>
                    <a:pt x="565749" y="529546"/>
                  </a:cubicBezTo>
                  <a:close/>
                  <a:moveTo>
                    <a:pt x="565749" y="359807"/>
                  </a:moveTo>
                  <a:lnTo>
                    <a:pt x="735464" y="359807"/>
                  </a:lnTo>
                  <a:cubicBezTo>
                    <a:pt x="751202" y="359807"/>
                    <a:pt x="763907" y="372512"/>
                    <a:pt x="763907" y="388251"/>
                  </a:cubicBezTo>
                  <a:cubicBezTo>
                    <a:pt x="763907" y="403990"/>
                    <a:pt x="751107" y="416695"/>
                    <a:pt x="735464" y="416695"/>
                  </a:cubicBezTo>
                  <a:lnTo>
                    <a:pt x="565749" y="416695"/>
                  </a:lnTo>
                  <a:cubicBezTo>
                    <a:pt x="550010" y="416695"/>
                    <a:pt x="537305" y="403990"/>
                    <a:pt x="537305" y="388251"/>
                  </a:cubicBezTo>
                  <a:cubicBezTo>
                    <a:pt x="537305" y="372512"/>
                    <a:pt x="550010" y="359807"/>
                    <a:pt x="565749" y="359807"/>
                  </a:cubicBezTo>
                  <a:close/>
                  <a:moveTo>
                    <a:pt x="678860" y="77005"/>
                  </a:moveTo>
                  <a:cubicBezTo>
                    <a:pt x="686137" y="77005"/>
                    <a:pt x="693414" y="79778"/>
                    <a:pt x="698960" y="85325"/>
                  </a:cubicBezTo>
                  <a:cubicBezTo>
                    <a:pt x="710054" y="96418"/>
                    <a:pt x="710054" y="114432"/>
                    <a:pt x="698960" y="125525"/>
                  </a:cubicBezTo>
                  <a:lnTo>
                    <a:pt x="585849" y="238636"/>
                  </a:lnTo>
                  <a:cubicBezTo>
                    <a:pt x="580350" y="244231"/>
                    <a:pt x="573049" y="246980"/>
                    <a:pt x="565749" y="246980"/>
                  </a:cubicBezTo>
                  <a:cubicBezTo>
                    <a:pt x="558448" y="246980"/>
                    <a:pt x="551147" y="244231"/>
                    <a:pt x="545648" y="238636"/>
                  </a:cubicBezTo>
                  <a:cubicBezTo>
                    <a:pt x="534555" y="227543"/>
                    <a:pt x="534555" y="209529"/>
                    <a:pt x="545648" y="198436"/>
                  </a:cubicBezTo>
                  <a:lnTo>
                    <a:pt x="658760" y="85325"/>
                  </a:lnTo>
                  <a:cubicBezTo>
                    <a:pt x="664306" y="79778"/>
                    <a:pt x="671583" y="77005"/>
                    <a:pt x="678860" y="77005"/>
                  </a:cubicBezTo>
                  <a:close/>
                  <a:moveTo>
                    <a:pt x="362802" y="5"/>
                  </a:moveTo>
                  <a:cubicBezTo>
                    <a:pt x="383186" y="183"/>
                    <a:pt x="403524" y="5682"/>
                    <a:pt x="422012" y="16490"/>
                  </a:cubicBezTo>
                  <a:cubicBezTo>
                    <a:pt x="458989" y="38108"/>
                    <a:pt x="481080" y="76601"/>
                    <a:pt x="481080" y="119457"/>
                  </a:cubicBezTo>
                  <a:lnTo>
                    <a:pt x="481080" y="600631"/>
                  </a:lnTo>
                  <a:cubicBezTo>
                    <a:pt x="481080" y="643486"/>
                    <a:pt x="458989" y="681980"/>
                    <a:pt x="422012" y="703598"/>
                  </a:cubicBezTo>
                  <a:cubicBezTo>
                    <a:pt x="403240" y="714501"/>
                    <a:pt x="382475" y="720000"/>
                    <a:pt x="361806" y="720000"/>
                  </a:cubicBezTo>
                  <a:cubicBezTo>
                    <a:pt x="341706" y="720000"/>
                    <a:pt x="321700" y="714881"/>
                    <a:pt x="303306" y="704546"/>
                  </a:cubicBezTo>
                  <a:lnTo>
                    <a:pt x="60870" y="568300"/>
                  </a:lnTo>
                  <a:cubicBezTo>
                    <a:pt x="23324" y="547157"/>
                    <a:pt x="0" y="507336"/>
                    <a:pt x="0" y="464291"/>
                  </a:cubicBezTo>
                  <a:lnTo>
                    <a:pt x="0" y="255702"/>
                  </a:lnTo>
                  <a:cubicBezTo>
                    <a:pt x="0" y="212657"/>
                    <a:pt x="23324" y="172742"/>
                    <a:pt x="60870" y="151693"/>
                  </a:cubicBezTo>
                  <a:lnTo>
                    <a:pt x="303306" y="15447"/>
                  </a:lnTo>
                  <a:cubicBezTo>
                    <a:pt x="321984" y="4970"/>
                    <a:pt x="342417" y="-173"/>
                    <a:pt x="362802" y="5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8" name="标题 1"/>
          <p:cNvSpPr txBox="1"/>
          <p:nvPr/>
        </p:nvSpPr>
        <p:spPr>
          <a:xfrm rot="0" flipH="0" flipV="0">
            <a:off x="5802876" y="3257500"/>
            <a:ext cx="576830" cy="576827"/>
          </a:xfrm>
          <a:prstGeom prst="ellipse">
            <a:avLst/>
          </a:prstGeom>
          <a:gradFill>
            <a:gsLst>
              <a:gs pos="0">
                <a:schemeClr val="accent2">
                  <a:lumMod val="20000"/>
                  <a:lumOff val="80000"/>
                  <a:alpha val="100000"/>
                </a:schemeClr>
              </a:gs>
              <a:gs pos="60000">
                <a:schemeClr val="accent2">
                  <a:alpha val="100000"/>
                </a:schemeClr>
              </a:gs>
            </a:gsLst>
            <a:lin ang="2700000" scaled="0"/>
          </a:gradFill>
          <a:ln w="57150" cap="rnd">
            <a:noFill/>
            <a:round/>
          </a:ln>
          <a:effectLst>
            <a:outerShdw dist="50800" blurRad="50800" dir="5400000" sx="100000" sy="100000" kx="0" ky="0" algn="ctr" rotWithShape="0">
              <a:schemeClr val="accent6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5981703" y="3416293"/>
            <a:ext cx="219177" cy="250308"/>
          </a:xfrm>
          <a:custGeom>
            <a:avLst/>
            <a:gdLst>
              <a:gd name="connsiteX0" fmla="*/ 361901 w 630455"/>
              <a:gd name="connsiteY0" fmla="*/ 82589 h 720001"/>
              <a:gd name="connsiteX1" fmla="*/ 361901 w 630455"/>
              <a:gd name="connsiteY1" fmla="*/ 203034 h 720001"/>
              <a:gd name="connsiteX2" fmla="*/ 427179 w 630455"/>
              <a:gd name="connsiteY2" fmla="*/ 268312 h 720001"/>
              <a:gd name="connsiteX3" fmla="*/ 547624 w 630455"/>
              <a:gd name="connsiteY3" fmla="*/ 268312 h 720001"/>
              <a:gd name="connsiteX4" fmla="*/ 113812 w 630455"/>
              <a:gd name="connsiteY4" fmla="*/ 0 h 720001"/>
              <a:gd name="connsiteX5" fmla="*/ 338847 w 630455"/>
              <a:gd name="connsiteY5" fmla="*/ 0 h 720001"/>
              <a:gd name="connsiteX6" fmla="*/ 340465 w 630455"/>
              <a:gd name="connsiteY6" fmla="*/ 162 h 720001"/>
              <a:gd name="connsiteX7" fmla="*/ 340789 w 630455"/>
              <a:gd name="connsiteY7" fmla="*/ 162 h 720001"/>
              <a:gd name="connsiteX8" fmla="*/ 344106 w 630455"/>
              <a:gd name="connsiteY8" fmla="*/ 809 h 720001"/>
              <a:gd name="connsiteX9" fmla="*/ 344186 w 630455"/>
              <a:gd name="connsiteY9" fmla="*/ 809 h 720001"/>
              <a:gd name="connsiteX10" fmla="*/ 347422 w 630455"/>
              <a:gd name="connsiteY10" fmla="*/ 1942 h 720001"/>
              <a:gd name="connsiteX11" fmla="*/ 347503 w 630455"/>
              <a:gd name="connsiteY11" fmla="*/ 1942 h 720001"/>
              <a:gd name="connsiteX12" fmla="*/ 349040 w 630455"/>
              <a:gd name="connsiteY12" fmla="*/ 2670 h 720001"/>
              <a:gd name="connsiteX13" fmla="*/ 349121 w 630455"/>
              <a:gd name="connsiteY13" fmla="*/ 2670 h 720001"/>
              <a:gd name="connsiteX14" fmla="*/ 350576 w 630455"/>
              <a:gd name="connsiteY14" fmla="*/ 3479 h 720001"/>
              <a:gd name="connsiteX15" fmla="*/ 350819 w 630455"/>
              <a:gd name="connsiteY15" fmla="*/ 3640 h 720001"/>
              <a:gd name="connsiteX16" fmla="*/ 352033 w 630455"/>
              <a:gd name="connsiteY16" fmla="*/ 4449 h 720001"/>
              <a:gd name="connsiteX17" fmla="*/ 352194 w 630455"/>
              <a:gd name="connsiteY17" fmla="*/ 4530 h 720001"/>
              <a:gd name="connsiteX18" fmla="*/ 353408 w 630455"/>
              <a:gd name="connsiteY18" fmla="*/ 5501 h 720001"/>
              <a:gd name="connsiteX19" fmla="*/ 353651 w 630455"/>
              <a:gd name="connsiteY19" fmla="*/ 5743 h 720001"/>
              <a:gd name="connsiteX20" fmla="*/ 354864 w 630455"/>
              <a:gd name="connsiteY20" fmla="*/ 6876 h 720001"/>
              <a:gd name="connsiteX21" fmla="*/ 623418 w 630455"/>
              <a:gd name="connsiteY21" fmla="*/ 275430 h 720001"/>
              <a:gd name="connsiteX22" fmla="*/ 624551 w 630455"/>
              <a:gd name="connsiteY22" fmla="*/ 276643 h 720001"/>
              <a:gd name="connsiteX23" fmla="*/ 624793 w 630455"/>
              <a:gd name="connsiteY23" fmla="*/ 276886 h 720001"/>
              <a:gd name="connsiteX24" fmla="*/ 625764 w 630455"/>
              <a:gd name="connsiteY24" fmla="*/ 278180 h 720001"/>
              <a:gd name="connsiteX25" fmla="*/ 625845 w 630455"/>
              <a:gd name="connsiteY25" fmla="*/ 278342 h 720001"/>
              <a:gd name="connsiteX26" fmla="*/ 626734 w 630455"/>
              <a:gd name="connsiteY26" fmla="*/ 279637 h 720001"/>
              <a:gd name="connsiteX27" fmla="*/ 626896 w 630455"/>
              <a:gd name="connsiteY27" fmla="*/ 279798 h 720001"/>
              <a:gd name="connsiteX28" fmla="*/ 627705 w 630455"/>
              <a:gd name="connsiteY28" fmla="*/ 281254 h 720001"/>
              <a:gd name="connsiteX29" fmla="*/ 628433 w 630455"/>
              <a:gd name="connsiteY29" fmla="*/ 282791 h 720001"/>
              <a:gd name="connsiteX30" fmla="*/ 629646 w 630455"/>
              <a:gd name="connsiteY30" fmla="*/ 286107 h 720001"/>
              <a:gd name="connsiteX31" fmla="*/ 630293 w 630455"/>
              <a:gd name="connsiteY31" fmla="*/ 289424 h 720001"/>
              <a:gd name="connsiteX32" fmla="*/ 630293 w 630455"/>
              <a:gd name="connsiteY32" fmla="*/ 289667 h 720001"/>
              <a:gd name="connsiteX33" fmla="*/ 630455 w 630455"/>
              <a:gd name="connsiteY33" fmla="*/ 291285 h 720001"/>
              <a:gd name="connsiteX34" fmla="*/ 630455 w 630455"/>
              <a:gd name="connsiteY34" fmla="*/ 292579 h 720001"/>
              <a:gd name="connsiteX35" fmla="*/ 630455 w 630455"/>
              <a:gd name="connsiteY35" fmla="*/ 606189 h 720001"/>
              <a:gd name="connsiteX36" fmla="*/ 516644 w 630455"/>
              <a:gd name="connsiteY36" fmla="*/ 720001 h 720001"/>
              <a:gd name="connsiteX37" fmla="*/ 113812 w 630455"/>
              <a:gd name="connsiteY37" fmla="*/ 720001 h 720001"/>
              <a:gd name="connsiteX38" fmla="*/ 0 w 630455"/>
              <a:gd name="connsiteY38" fmla="*/ 606189 h 720001"/>
              <a:gd name="connsiteX39" fmla="*/ 0 w 630455"/>
              <a:gd name="connsiteY39" fmla="*/ 113812 h 720001"/>
              <a:gd name="connsiteX40" fmla="*/ 113812 w 630455"/>
              <a:gd name="connsiteY40" fmla="*/ 0 h 720001"/>
            </a:gdLst>
            <a:rect l="l" t="t" r="r" b="b"/>
            <a:pathLst>
              <a:path w="630455" h="720001">
                <a:moveTo>
                  <a:pt x="361901" y="82589"/>
                </a:moveTo>
                <a:lnTo>
                  <a:pt x="361901" y="203034"/>
                </a:lnTo>
                <a:cubicBezTo>
                  <a:pt x="361901" y="239030"/>
                  <a:pt x="391183" y="268312"/>
                  <a:pt x="427179" y="268312"/>
                </a:cubicBezTo>
                <a:lnTo>
                  <a:pt x="547624" y="268312"/>
                </a:lnTo>
                <a:close/>
                <a:moveTo>
                  <a:pt x="113812" y="0"/>
                </a:moveTo>
                <a:lnTo>
                  <a:pt x="338847" y="0"/>
                </a:lnTo>
                <a:cubicBezTo>
                  <a:pt x="339414" y="81"/>
                  <a:pt x="339899" y="81"/>
                  <a:pt x="340465" y="162"/>
                </a:cubicBezTo>
                <a:lnTo>
                  <a:pt x="340789" y="162"/>
                </a:lnTo>
                <a:cubicBezTo>
                  <a:pt x="341922" y="324"/>
                  <a:pt x="343054" y="485"/>
                  <a:pt x="344106" y="809"/>
                </a:cubicBezTo>
                <a:lnTo>
                  <a:pt x="344186" y="809"/>
                </a:lnTo>
                <a:cubicBezTo>
                  <a:pt x="345238" y="1052"/>
                  <a:pt x="346371" y="1456"/>
                  <a:pt x="347422" y="1942"/>
                </a:cubicBezTo>
                <a:lnTo>
                  <a:pt x="347503" y="1942"/>
                </a:lnTo>
                <a:cubicBezTo>
                  <a:pt x="348069" y="2184"/>
                  <a:pt x="348555" y="2427"/>
                  <a:pt x="349040" y="2670"/>
                </a:cubicBezTo>
                <a:lnTo>
                  <a:pt x="349121" y="2670"/>
                </a:lnTo>
                <a:cubicBezTo>
                  <a:pt x="349606" y="2912"/>
                  <a:pt x="350091" y="3155"/>
                  <a:pt x="350576" y="3479"/>
                </a:cubicBezTo>
                <a:cubicBezTo>
                  <a:pt x="350657" y="3560"/>
                  <a:pt x="350739" y="3560"/>
                  <a:pt x="350819" y="3640"/>
                </a:cubicBezTo>
                <a:cubicBezTo>
                  <a:pt x="351224" y="3883"/>
                  <a:pt x="351628" y="4126"/>
                  <a:pt x="352033" y="4449"/>
                </a:cubicBezTo>
                <a:cubicBezTo>
                  <a:pt x="352113" y="4449"/>
                  <a:pt x="352113" y="4530"/>
                  <a:pt x="352194" y="4530"/>
                </a:cubicBezTo>
                <a:lnTo>
                  <a:pt x="353408" y="5501"/>
                </a:lnTo>
                <a:lnTo>
                  <a:pt x="353651" y="5743"/>
                </a:lnTo>
                <a:cubicBezTo>
                  <a:pt x="354055" y="6148"/>
                  <a:pt x="354459" y="6472"/>
                  <a:pt x="354864" y="6876"/>
                </a:cubicBezTo>
                <a:lnTo>
                  <a:pt x="623418" y="275430"/>
                </a:lnTo>
                <a:cubicBezTo>
                  <a:pt x="623822" y="275835"/>
                  <a:pt x="624227" y="276239"/>
                  <a:pt x="624551" y="276643"/>
                </a:cubicBezTo>
                <a:lnTo>
                  <a:pt x="624793" y="276886"/>
                </a:lnTo>
                <a:cubicBezTo>
                  <a:pt x="625117" y="277291"/>
                  <a:pt x="625440" y="277776"/>
                  <a:pt x="625764" y="278180"/>
                </a:cubicBezTo>
                <a:cubicBezTo>
                  <a:pt x="625764" y="278261"/>
                  <a:pt x="625845" y="278342"/>
                  <a:pt x="625845" y="278342"/>
                </a:cubicBezTo>
                <a:cubicBezTo>
                  <a:pt x="626168" y="278747"/>
                  <a:pt x="626491" y="279232"/>
                  <a:pt x="626734" y="279637"/>
                </a:cubicBezTo>
                <a:cubicBezTo>
                  <a:pt x="626815" y="279637"/>
                  <a:pt x="626815" y="279717"/>
                  <a:pt x="626896" y="279798"/>
                </a:cubicBezTo>
                <a:cubicBezTo>
                  <a:pt x="627139" y="280284"/>
                  <a:pt x="627462" y="280769"/>
                  <a:pt x="627705" y="281254"/>
                </a:cubicBezTo>
                <a:cubicBezTo>
                  <a:pt x="627948" y="281739"/>
                  <a:pt x="628190" y="282225"/>
                  <a:pt x="628433" y="282791"/>
                </a:cubicBezTo>
                <a:cubicBezTo>
                  <a:pt x="628918" y="283843"/>
                  <a:pt x="629323" y="284975"/>
                  <a:pt x="629646" y="286107"/>
                </a:cubicBezTo>
                <a:cubicBezTo>
                  <a:pt x="629889" y="287159"/>
                  <a:pt x="630132" y="288291"/>
                  <a:pt x="630293" y="289424"/>
                </a:cubicBezTo>
                <a:lnTo>
                  <a:pt x="630293" y="289667"/>
                </a:lnTo>
                <a:cubicBezTo>
                  <a:pt x="630374" y="290152"/>
                  <a:pt x="630455" y="290718"/>
                  <a:pt x="630455" y="291285"/>
                </a:cubicBezTo>
                <a:lnTo>
                  <a:pt x="630455" y="292579"/>
                </a:lnTo>
                <a:lnTo>
                  <a:pt x="630455" y="606189"/>
                </a:lnTo>
                <a:cubicBezTo>
                  <a:pt x="630455" y="668959"/>
                  <a:pt x="579414" y="720001"/>
                  <a:pt x="516644" y="720001"/>
                </a:cubicBezTo>
                <a:lnTo>
                  <a:pt x="113812" y="720001"/>
                </a:lnTo>
                <a:cubicBezTo>
                  <a:pt x="51042" y="720001"/>
                  <a:pt x="0" y="668959"/>
                  <a:pt x="0" y="606189"/>
                </a:cubicBezTo>
                <a:lnTo>
                  <a:pt x="0" y="113812"/>
                </a:lnTo>
                <a:cubicBezTo>
                  <a:pt x="0" y="51042"/>
                  <a:pt x="51042" y="0"/>
                  <a:pt x="113812" y="0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round/>
            <a:headEnd/>
            <a:tailEnd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764451" y="3854359"/>
            <a:ext cx="2616200" cy="665606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客房清洁与卫生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764451" y="4591148"/>
            <a:ext cx="2624320" cy="157477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121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客房的清洁与卫生是宾馆服务质量的重要体现。我们制定了严格的清洁标准和流程，确保每间客房都能达到高标准的清洁要求。此外，我们还定期对客房进行深度清洁和消毒，以保障客户的健康安全。</a:t>
            </a:r>
            <a:endParaRPr kumimoji="1" lang="zh-CN" altLang="en-US"/>
          </a:p>
        </p:txBody>
      </p:sp>
      <p:grpSp>
        <p:nvGrpSpPr>
          <p:cNvPr id="12" name=""/>
          <p:cNvGrpSpPr/>
          <p:nvPr/>
        </p:nvGrpSpPr>
        <p:grpSpPr>
          <a:xfrm>
            <a:off x="9317662" y="3244188"/>
            <a:ext cx="576819" cy="576816"/>
            <a:chOff x="9317662" y="3244188"/>
            <a:chExt cx="576819" cy="576816"/>
          </a:xfrm>
        </p:grpSpPr>
        <p:sp>
          <p:nvSpPr>
            <p:cNvPr id="13" name="标题 1"/>
            <p:cNvSpPr txBox="1"/>
            <p:nvPr/>
          </p:nvSpPr>
          <p:spPr>
            <a:xfrm rot="0" flipH="0" flipV="0">
              <a:off x="9317662" y="3244188"/>
              <a:ext cx="576819" cy="576816"/>
            </a:xfrm>
            <a:prstGeom prst="ellips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100000"/>
                  </a:schemeClr>
                </a:gs>
                <a:gs pos="60000">
                  <a:schemeClr val="accent1">
                    <a:alpha val="100000"/>
                  </a:schemeClr>
                </a:gs>
              </a:gsLst>
              <a:lin ang="2700000" scaled="0"/>
            </a:gradFill>
            <a:ln w="57150" cap="rnd">
              <a:noFill/>
              <a:round/>
            </a:ln>
            <a:effectLst>
              <a:outerShdw dist="50800" blurRad="50800" dir="5400000" sx="100000" sy="100000" kx="0" ky="0" algn="ctr" rotWithShape="0">
                <a:schemeClr val="accent4">
                  <a:alpha val="20000"/>
                </a:scheme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4" name="标题 1"/>
            <p:cNvSpPr txBox="1"/>
            <p:nvPr/>
          </p:nvSpPr>
          <p:spPr>
            <a:xfrm rot="0" flipH="0" flipV="0">
              <a:off x="9480921" y="3416373"/>
              <a:ext cx="250303" cy="250303"/>
            </a:xfrm>
            <a:custGeom>
              <a:avLst/>
              <a:gdLst>
                <a:gd name="connsiteX0" fmla="*/ 438553 w 720000"/>
                <a:gd name="connsiteY0" fmla="*/ 189601 h 720000"/>
                <a:gd name="connsiteX1" fmla="*/ 503636 w 720000"/>
                <a:gd name="connsiteY1" fmla="*/ 216365 h 720000"/>
                <a:gd name="connsiteX2" fmla="*/ 503636 w 720000"/>
                <a:gd name="connsiteY2" fmla="*/ 346445 h 720000"/>
                <a:gd name="connsiteX3" fmla="*/ 362260 w 720000"/>
                <a:gd name="connsiteY3" fmla="*/ 487907 h 720000"/>
                <a:gd name="connsiteX4" fmla="*/ 191861 w 720000"/>
                <a:gd name="connsiteY4" fmla="*/ 528226 h 720000"/>
                <a:gd name="connsiteX5" fmla="*/ 232180 w 720000"/>
                <a:gd name="connsiteY5" fmla="*/ 357827 h 720000"/>
                <a:gd name="connsiteX6" fmla="*/ 373556 w 720000"/>
                <a:gd name="connsiteY6" fmla="*/ 216452 h 720000"/>
                <a:gd name="connsiteX7" fmla="*/ 438553 w 720000"/>
                <a:gd name="connsiteY7" fmla="*/ 189601 h 720000"/>
                <a:gd name="connsiteX8" fmla="*/ 438553 w 720000"/>
                <a:gd name="connsiteY8" fmla="*/ 141636 h 720000"/>
                <a:gd name="connsiteX9" fmla="*/ 339581 w 720000"/>
                <a:gd name="connsiteY9" fmla="*/ 182476 h 720000"/>
                <a:gd name="connsiteX10" fmla="*/ 198205 w 720000"/>
                <a:gd name="connsiteY10" fmla="*/ 323852 h 720000"/>
                <a:gd name="connsiteX11" fmla="*/ 141637 w 720000"/>
                <a:gd name="connsiteY11" fmla="*/ 578364 h 720000"/>
                <a:gd name="connsiteX12" fmla="*/ 396149 w 720000"/>
                <a:gd name="connsiteY12" fmla="*/ 521796 h 720000"/>
                <a:gd name="connsiteX13" fmla="*/ 537524 w 720000"/>
                <a:gd name="connsiteY13" fmla="*/ 380420 h 720000"/>
                <a:gd name="connsiteX14" fmla="*/ 537524 w 720000"/>
                <a:gd name="connsiteY14" fmla="*/ 182476 h 720000"/>
                <a:gd name="connsiteX15" fmla="*/ 438553 w 720000"/>
                <a:gd name="connsiteY15" fmla="*/ 141636 h 720000"/>
                <a:gd name="connsiteX16" fmla="*/ 120000 w 720000"/>
                <a:gd name="connsiteY16" fmla="*/ 0 h 720000"/>
                <a:gd name="connsiteX17" fmla="*/ 600000 w 720000"/>
                <a:gd name="connsiteY17" fmla="*/ 0 h 720000"/>
                <a:gd name="connsiteX18" fmla="*/ 720000 w 720000"/>
                <a:gd name="connsiteY18" fmla="*/ 120000 h 720000"/>
                <a:gd name="connsiteX19" fmla="*/ 720000 w 720000"/>
                <a:gd name="connsiteY19" fmla="*/ 600000 h 720000"/>
                <a:gd name="connsiteX20" fmla="*/ 600000 w 720000"/>
                <a:gd name="connsiteY20" fmla="*/ 720000 h 720000"/>
                <a:gd name="connsiteX21" fmla="*/ 120000 w 720000"/>
                <a:gd name="connsiteY21" fmla="*/ 720000 h 720000"/>
                <a:gd name="connsiteX22" fmla="*/ 0 w 720000"/>
                <a:gd name="connsiteY22" fmla="*/ 600000 h 720000"/>
                <a:gd name="connsiteX23" fmla="*/ 0 w 720000"/>
                <a:gd name="connsiteY23" fmla="*/ 120000 h 720000"/>
                <a:gd name="connsiteX24" fmla="*/ 120000 w 720000"/>
                <a:gd name="connsiteY24" fmla="*/ 0 h 720000"/>
              </a:gdLst>
              <a:rect l="l" t="t" r="r" b="b"/>
              <a:pathLst>
                <a:path w="720000" h="720000">
                  <a:moveTo>
                    <a:pt x="438553" y="189601"/>
                  </a:moveTo>
                  <a:cubicBezTo>
                    <a:pt x="463230" y="189601"/>
                    <a:pt x="486344" y="199073"/>
                    <a:pt x="503636" y="216365"/>
                  </a:cubicBezTo>
                  <a:cubicBezTo>
                    <a:pt x="539523" y="252252"/>
                    <a:pt x="539523" y="310557"/>
                    <a:pt x="503636" y="346445"/>
                  </a:cubicBezTo>
                  <a:lnTo>
                    <a:pt x="362260" y="487907"/>
                  </a:lnTo>
                  <a:cubicBezTo>
                    <a:pt x="342622" y="507545"/>
                    <a:pt x="266503" y="522665"/>
                    <a:pt x="191861" y="528226"/>
                  </a:cubicBezTo>
                  <a:cubicBezTo>
                    <a:pt x="197336" y="453584"/>
                    <a:pt x="212456" y="377465"/>
                    <a:pt x="232180" y="357827"/>
                  </a:cubicBezTo>
                  <a:lnTo>
                    <a:pt x="373556" y="216452"/>
                  </a:lnTo>
                  <a:cubicBezTo>
                    <a:pt x="390761" y="199073"/>
                    <a:pt x="413875" y="189601"/>
                    <a:pt x="438553" y="189601"/>
                  </a:cubicBezTo>
                  <a:close/>
                  <a:moveTo>
                    <a:pt x="438553" y="141636"/>
                  </a:moveTo>
                  <a:cubicBezTo>
                    <a:pt x="402666" y="141636"/>
                    <a:pt x="366778" y="155278"/>
                    <a:pt x="339581" y="182476"/>
                  </a:cubicBezTo>
                  <a:lnTo>
                    <a:pt x="198205" y="323852"/>
                  </a:lnTo>
                  <a:cubicBezTo>
                    <a:pt x="143723" y="378335"/>
                    <a:pt x="141637" y="578364"/>
                    <a:pt x="141637" y="578364"/>
                  </a:cubicBezTo>
                  <a:cubicBezTo>
                    <a:pt x="141637" y="578364"/>
                    <a:pt x="341753" y="576278"/>
                    <a:pt x="396149" y="521796"/>
                  </a:cubicBezTo>
                  <a:lnTo>
                    <a:pt x="537524" y="380420"/>
                  </a:lnTo>
                  <a:cubicBezTo>
                    <a:pt x="592007" y="325938"/>
                    <a:pt x="592007" y="236872"/>
                    <a:pt x="537524" y="182476"/>
                  </a:cubicBezTo>
                  <a:cubicBezTo>
                    <a:pt x="510327" y="155191"/>
                    <a:pt x="474440" y="141636"/>
                    <a:pt x="438553" y="141636"/>
                  </a:cubicBezTo>
                  <a:close/>
                  <a:moveTo>
                    <a:pt x="120000" y="0"/>
                  </a:moveTo>
                  <a:lnTo>
                    <a:pt x="600000" y="0"/>
                  </a:lnTo>
                  <a:cubicBezTo>
                    <a:pt x="666040" y="0"/>
                    <a:pt x="720000" y="54048"/>
                    <a:pt x="720000" y="120000"/>
                  </a:cubicBezTo>
                  <a:lnTo>
                    <a:pt x="720000" y="600000"/>
                  </a:lnTo>
                  <a:cubicBezTo>
                    <a:pt x="720000" y="666039"/>
                    <a:pt x="666040" y="720000"/>
                    <a:pt x="600000" y="720000"/>
                  </a:cubicBezTo>
                  <a:lnTo>
                    <a:pt x="120000" y="720000"/>
                  </a:lnTo>
                  <a:cubicBezTo>
                    <a:pt x="53961" y="720000"/>
                    <a:pt x="0" y="666039"/>
                    <a:pt x="0" y="600000"/>
                  </a:cubicBezTo>
                  <a:lnTo>
                    <a:pt x="0" y="120000"/>
                  </a:lnTo>
                  <a:cubicBezTo>
                    <a:pt x="0" y="53961"/>
                    <a:pt x="53961" y="0"/>
                    <a:pt x="120000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15" name="标题 1"/>
          <p:cNvSpPr txBox="1"/>
          <p:nvPr/>
        </p:nvSpPr>
        <p:spPr>
          <a:xfrm rot="0" flipH="0" flipV="0">
            <a:off x="8168819" y="1124409"/>
            <a:ext cx="2628900" cy="665606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设施维护与保养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8168819" y="1833910"/>
            <a:ext cx="2624320" cy="118108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116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为了确保客房设施的正常运行，我们建立了完善的设施维护和保养体系。包括定期检查、维修和更换设备，以及对客房内的电器、家具等进行定期保养，确保客户使用安全和舒适。</a:t>
            </a:r>
            <a:endParaRPr kumimoji="1" lang="zh-CN" altLang="en-US"/>
          </a:p>
        </p:txBody>
      </p:sp>
      <p:pic>
        <p:nvPicPr>
          <p:cNvPr id="17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1405515" y="4050202"/>
            <a:ext cx="2627604" cy="1792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4765857" y="1135305"/>
            <a:ext cx="2621507" cy="179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8295318" y="4050202"/>
            <a:ext cx="2621507" cy="179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标题 1"/>
          <p:cNvSpPr txBox="1"/>
          <p:nvPr/>
        </p:nvSpPr>
        <p:spPr>
          <a:xfrm rot="0" flipH="0" flipV="0">
            <a:off x="660400" y="392435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客房设施与维护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16200000" flipH="0" flipV="0">
            <a:off x="447531" y="884699"/>
            <a:ext cx="144000" cy="144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22" name="标题 1"/>
          <p:cNvCxnSpPr/>
          <p:nvPr/>
        </p:nvCxnSpPr>
        <p:spPr>
          <a:xfrm rot="0" flipH="0" flipV="0">
            <a:off x="516000" y="956699"/>
            <a:ext cx="7200000" cy="0"/>
          </a:xfrm>
          <a:prstGeom prst="line">
            <a:avLst/>
          </a:prstGeom>
          <a:noFill/>
          <a:ln w="12700" cap="sq">
            <a:gradFill>
              <a:gsLst>
                <a:gs pos="0">
                  <a:schemeClr val="accent1"/>
                </a:gs>
                <a:gs pos="80000">
                  <a:schemeClr val="bg1"/>
                </a:gs>
              </a:gsLst>
              <a:lin ang="0" scaled="0"/>
            </a:gradFill>
            <a:miter/>
          </a:ln>
        </p:spPr>
      </p:cxn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4389305"/>
            <a:ext cx="4609314" cy="2468695"/>
          </a:xfrm>
          <a:custGeom>
            <a:avLst/>
            <a:gdLst>
              <a:gd name="connsiteX0" fmla="*/ 1913200 w 4609314"/>
              <a:gd name="connsiteY0" fmla="*/ 0 h 2468695"/>
              <a:gd name="connsiteX1" fmla="*/ 4607426 w 4609314"/>
              <a:gd name="connsiteY1" fmla="*/ 2431310 h 2468695"/>
              <a:gd name="connsiteX2" fmla="*/ 4609314 w 4609314"/>
              <a:gd name="connsiteY2" fmla="*/ 2468695 h 2468695"/>
              <a:gd name="connsiteX3" fmla="*/ 4127460 w 4609314"/>
              <a:gd name="connsiteY3" fmla="*/ 2468695 h 2468695"/>
              <a:gd name="connsiteX4" fmla="*/ 4095499 w 4609314"/>
              <a:gd name="connsiteY4" fmla="*/ 2259278 h 2468695"/>
              <a:gd name="connsiteX5" fmla="*/ 1913200 w 4609314"/>
              <a:gd name="connsiteY5" fmla="*/ 480653 h 2468695"/>
              <a:gd name="connsiteX6" fmla="*/ 66077 w 4609314"/>
              <a:gd name="connsiteY6" fmla="*/ 1462761 h 2468695"/>
              <a:gd name="connsiteX7" fmla="*/ 0 w 4609314"/>
              <a:gd name="connsiteY7" fmla="*/ 1571526 h 2468695"/>
              <a:gd name="connsiteX8" fmla="*/ 0 w 4609314"/>
              <a:gd name="connsiteY8" fmla="*/ 791587 h 2468695"/>
              <a:gd name="connsiteX9" fmla="*/ 190529 w 4609314"/>
              <a:gd name="connsiteY9" fmla="*/ 618423 h 2468695"/>
              <a:gd name="connsiteX10" fmla="*/ 1913200 w 4609314"/>
              <a:gd name="connsiteY10" fmla="*/ 0 h 2468695"/>
            </a:gdLst>
            <a:rect l="l" t="t" r="r" b="b"/>
            <a:pathLst>
              <a:path w="4609314" h="2468695">
                <a:moveTo>
                  <a:pt x="1913200" y="0"/>
                </a:moveTo>
                <a:cubicBezTo>
                  <a:pt x="3315421" y="0"/>
                  <a:pt x="4468739" y="1065679"/>
                  <a:pt x="4607426" y="2431310"/>
                </a:cubicBezTo>
                <a:lnTo>
                  <a:pt x="4609314" y="2468695"/>
                </a:lnTo>
                <a:lnTo>
                  <a:pt x="4127460" y="2468695"/>
                </a:lnTo>
                <a:lnTo>
                  <a:pt x="4095499" y="2259278"/>
                </a:lnTo>
                <a:cubicBezTo>
                  <a:pt x="3887788" y="1244219"/>
                  <a:pt x="2989665" y="480653"/>
                  <a:pt x="1913200" y="480653"/>
                </a:cubicBezTo>
                <a:cubicBezTo>
                  <a:pt x="1144297" y="480653"/>
                  <a:pt x="466384" y="870228"/>
                  <a:pt x="66077" y="1462761"/>
                </a:cubicBezTo>
                <a:lnTo>
                  <a:pt x="0" y="1571526"/>
                </a:lnTo>
                <a:lnTo>
                  <a:pt x="0" y="791587"/>
                </a:lnTo>
                <a:lnTo>
                  <a:pt x="190529" y="618423"/>
                </a:lnTo>
                <a:cubicBezTo>
                  <a:pt x="658666" y="232082"/>
                  <a:pt x="1258831" y="0"/>
                  <a:pt x="191320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8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9042" t="24151" r="43049" b="6449"/>
          <a:stretch>
            <a:fillRect/>
          </a:stretch>
        </p:blipFill>
        <p:spPr>
          <a:xfrm rot="6971729" flipH="0" flipV="0">
            <a:off x="9392073" y="4333345"/>
            <a:ext cx="3169667" cy="3059127"/>
          </a:xfrm>
          <a:custGeom>
            <a:avLst/>
            <a:gdLst>
              <a:gd name="connsiteX0" fmla="*/ 1688525 w 3169667"/>
              <a:gd name="connsiteY0" fmla="*/ 124375 h 3059127"/>
              <a:gd name="connsiteX1" fmla="*/ 1941338 w 3169667"/>
              <a:gd name="connsiteY1" fmla="*/ 0 h 3059127"/>
              <a:gd name="connsiteX2" fmla="*/ 2000773 w 3169667"/>
              <a:gd name="connsiteY2" fmla="*/ 120812 h 3059127"/>
              <a:gd name="connsiteX3" fmla="*/ 1958102 w 3169667"/>
              <a:gd name="connsiteY3" fmla="*/ 114300 h 3059127"/>
              <a:gd name="connsiteX4" fmla="*/ 1845075 w 3169667"/>
              <a:gd name="connsiteY4" fmla="*/ 108593 h 3059127"/>
              <a:gd name="connsiteX5" fmla="*/ 222690 w 3169667"/>
              <a:gd name="connsiteY5" fmla="*/ 2093524 h 3059127"/>
              <a:gd name="connsiteX6" fmla="*/ 0 w 3169667"/>
              <a:gd name="connsiteY6" fmla="*/ 1214051 h 3059127"/>
              <a:gd name="connsiteX7" fmla="*/ 9526 w 3169667"/>
              <a:gd name="connsiteY7" fmla="*/ 1025403 h 3059127"/>
              <a:gd name="connsiteX8" fmla="*/ 21905 w 3169667"/>
              <a:gd name="connsiteY8" fmla="*/ 944290 h 3059127"/>
              <a:gd name="connsiteX9" fmla="*/ 1064781 w 3169667"/>
              <a:gd name="connsiteY9" fmla="*/ 431234 h 3059127"/>
              <a:gd name="connsiteX10" fmla="*/ 1063399 w 3169667"/>
              <a:gd name="connsiteY10" fmla="*/ 432374 h 3059127"/>
              <a:gd name="connsiteX11" fmla="*/ 739617 w 3169667"/>
              <a:gd name="connsiteY11" fmla="*/ 1214051 h 3059127"/>
              <a:gd name="connsiteX12" fmla="*/ 1845076 w 3169667"/>
              <a:gd name="connsiteY12" fmla="*/ 2319510 h 3059127"/>
              <a:gd name="connsiteX13" fmla="*/ 2761739 w 3169667"/>
              <a:gd name="connsiteY13" fmla="*/ 1832124 h 3059127"/>
              <a:gd name="connsiteX14" fmla="*/ 2804194 w 3169667"/>
              <a:gd name="connsiteY14" fmla="*/ 1753905 h 3059127"/>
              <a:gd name="connsiteX15" fmla="*/ 3169667 w 3169667"/>
              <a:gd name="connsiteY15" fmla="*/ 2496792 h 3059127"/>
              <a:gd name="connsiteX16" fmla="*/ 3149741 w 3169667"/>
              <a:gd name="connsiteY16" fmla="*/ 2518717 h 3059127"/>
              <a:gd name="connsiteX17" fmla="*/ 1845076 w 3169667"/>
              <a:gd name="connsiteY17" fmla="*/ 3059127 h 3059127"/>
              <a:gd name="connsiteX18" fmla="*/ 222690 w 3169667"/>
              <a:gd name="connsiteY18" fmla="*/ 2093524 h 3059127"/>
            </a:gdLst>
            <a:rect l="l" t="t" r="r" b="b"/>
            <a:pathLst>
              <a:path w="3169667" h="3059127">
                <a:moveTo>
                  <a:pt x="1688525" y="124375"/>
                </a:moveTo>
                <a:lnTo>
                  <a:pt x="1941338" y="0"/>
                </a:lnTo>
                <a:lnTo>
                  <a:pt x="2000773" y="120812"/>
                </a:lnTo>
                <a:lnTo>
                  <a:pt x="1958102" y="114300"/>
                </a:lnTo>
                <a:cubicBezTo>
                  <a:pt x="1920940" y="110526"/>
                  <a:pt x="1883233" y="108593"/>
                  <a:pt x="1845075" y="108593"/>
                </a:cubicBezTo>
                <a:close/>
                <a:moveTo>
                  <a:pt x="222690" y="2093524"/>
                </a:moveTo>
                <a:cubicBezTo>
                  <a:pt x="80671" y="1832089"/>
                  <a:pt x="0" y="1532491"/>
                  <a:pt x="0" y="1214051"/>
                </a:cubicBezTo>
                <a:cubicBezTo>
                  <a:pt x="0" y="1150363"/>
                  <a:pt x="3227" y="1087429"/>
                  <a:pt x="9526" y="1025403"/>
                </a:cubicBezTo>
                <a:lnTo>
                  <a:pt x="21905" y="944290"/>
                </a:lnTo>
                <a:lnTo>
                  <a:pt x="1064781" y="431234"/>
                </a:lnTo>
                <a:lnTo>
                  <a:pt x="1063399" y="432374"/>
                </a:lnTo>
                <a:cubicBezTo>
                  <a:pt x="863350" y="632423"/>
                  <a:pt x="739618" y="908787"/>
                  <a:pt x="739617" y="1214051"/>
                </a:cubicBezTo>
                <a:cubicBezTo>
                  <a:pt x="739617" y="1824579"/>
                  <a:pt x="1234548" y="2319510"/>
                  <a:pt x="1845076" y="2319510"/>
                </a:cubicBezTo>
                <a:cubicBezTo>
                  <a:pt x="2226656" y="2319510"/>
                  <a:pt x="2563080" y="2126177"/>
                  <a:pt x="2761739" y="1832124"/>
                </a:cubicBezTo>
                <a:lnTo>
                  <a:pt x="2804194" y="1753905"/>
                </a:lnTo>
                <a:lnTo>
                  <a:pt x="3169667" y="2496792"/>
                </a:lnTo>
                <a:lnTo>
                  <a:pt x="3149741" y="2518717"/>
                </a:lnTo>
                <a:cubicBezTo>
                  <a:pt x="2815848" y="2852610"/>
                  <a:pt x="2354579" y="3059127"/>
                  <a:pt x="1845076" y="3059127"/>
                </a:cubicBezTo>
                <a:cubicBezTo>
                  <a:pt x="1144508" y="3059127"/>
                  <a:pt x="535134" y="2668680"/>
                  <a:pt x="222690" y="209352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9074824" y="4165390"/>
            <a:ext cx="3117177" cy="2692611"/>
          </a:xfrm>
          <a:custGeom>
            <a:avLst/>
            <a:gdLst>
              <a:gd name="connsiteX0" fmla="*/ 2070310 w 3117177"/>
              <a:gd name="connsiteY0" fmla="*/ 0 h 2692611"/>
              <a:gd name="connsiteX1" fmla="*/ 3057143 w 3117177"/>
              <a:gd name="connsiteY1" fmla="*/ 249875 h 2692611"/>
              <a:gd name="connsiteX2" fmla="*/ 3117177 w 3117177"/>
              <a:gd name="connsiteY2" fmla="*/ 286347 h 2692611"/>
              <a:gd name="connsiteX3" fmla="*/ 3117177 w 3117177"/>
              <a:gd name="connsiteY3" fmla="*/ 2692611 h 2692611"/>
              <a:gd name="connsiteX4" fmla="*/ 95512 w 3117177"/>
              <a:gd name="connsiteY4" fmla="*/ 2692611 h 2692611"/>
              <a:gd name="connsiteX5" fmla="*/ 93077 w 3117177"/>
              <a:gd name="connsiteY5" fmla="*/ 2685957 h 2692611"/>
              <a:gd name="connsiteX6" fmla="*/ 0 w 3117177"/>
              <a:gd name="connsiteY6" fmla="*/ 2070310 h 2692611"/>
              <a:gd name="connsiteX7" fmla="*/ 2070310 w 3117177"/>
              <a:gd name="connsiteY7" fmla="*/ 0 h 2692611"/>
            </a:gdLst>
            <a:rect l="l" t="t" r="r" b="b"/>
            <a:pathLst>
              <a:path w="3117177" h="2692611">
                <a:moveTo>
                  <a:pt x="2070310" y="0"/>
                </a:moveTo>
                <a:cubicBezTo>
                  <a:pt x="2427623" y="0"/>
                  <a:pt x="2763794" y="90519"/>
                  <a:pt x="3057143" y="249875"/>
                </a:cubicBezTo>
                <a:lnTo>
                  <a:pt x="3117177" y="286347"/>
                </a:lnTo>
                <a:lnTo>
                  <a:pt x="3117177" y="2692611"/>
                </a:lnTo>
                <a:lnTo>
                  <a:pt x="95512" y="2692611"/>
                </a:lnTo>
                <a:lnTo>
                  <a:pt x="93077" y="2685957"/>
                </a:lnTo>
                <a:cubicBezTo>
                  <a:pt x="32587" y="2491475"/>
                  <a:pt x="0" y="2284698"/>
                  <a:pt x="0" y="2070310"/>
                </a:cubicBezTo>
                <a:cubicBezTo>
                  <a:pt x="0" y="926909"/>
                  <a:pt x="926909" y="0"/>
                  <a:pt x="2070310" y="0"/>
                </a:cubicBezTo>
                <a:close/>
              </a:path>
            </a:pathLst>
          </a:custGeom>
          <a:noFill/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19840" t="1453" r="31012" b="18973"/>
          <a:stretch>
            <a:fillRect/>
          </a:stretch>
        </p:blipFill>
        <p:spPr>
          <a:xfrm rot="0" flipH="0" flipV="0">
            <a:off x="6096000" y="4414822"/>
            <a:ext cx="2682691" cy="2443178"/>
          </a:xfrm>
          <a:custGeom>
            <a:avLst/>
            <a:gdLst>
              <a:gd name="connsiteX0" fmla="*/ 1341346 w 2682691"/>
              <a:gd name="connsiteY0" fmla="*/ 536512 h 2443178"/>
              <a:gd name="connsiteX1" fmla="*/ 536512 w 2682691"/>
              <a:gd name="connsiteY1" fmla="*/ 1341346 h 2443178"/>
              <a:gd name="connsiteX2" fmla="*/ 1341346 w 2682691"/>
              <a:gd name="connsiteY2" fmla="*/ 2146180 h 2443178"/>
              <a:gd name="connsiteX3" fmla="*/ 2146180 w 2682691"/>
              <a:gd name="connsiteY3" fmla="*/ 1341346 h 2443178"/>
              <a:gd name="connsiteX4" fmla="*/ 1341346 w 2682691"/>
              <a:gd name="connsiteY4" fmla="*/ 536512 h 2443178"/>
              <a:gd name="connsiteX5" fmla="*/ 1341346 w 2682691"/>
              <a:gd name="connsiteY5" fmla="*/ 0 h 2443178"/>
              <a:gd name="connsiteX6" fmla="*/ 2682691 w 2682691"/>
              <a:gd name="connsiteY6" fmla="*/ 1341346 h 2443178"/>
              <a:gd name="connsiteX7" fmla="*/ 2194566 w 2682691"/>
              <a:gd name="connsiteY7" fmla="*/ 2376393 h 2443178"/>
              <a:gd name="connsiteX8" fmla="*/ 2105256 w 2682691"/>
              <a:gd name="connsiteY8" fmla="*/ 2443178 h 2443178"/>
              <a:gd name="connsiteX9" fmla="*/ 577436 w 2682691"/>
              <a:gd name="connsiteY9" fmla="*/ 2443178 h 2443178"/>
              <a:gd name="connsiteX10" fmla="*/ 488125 w 2682691"/>
              <a:gd name="connsiteY10" fmla="*/ 2376393 h 2443178"/>
              <a:gd name="connsiteX11" fmla="*/ 0 w 2682691"/>
              <a:gd name="connsiteY11" fmla="*/ 1341346 h 2443178"/>
              <a:gd name="connsiteX12" fmla="*/ 1341346 w 2682691"/>
              <a:gd name="connsiteY12" fmla="*/ 0 h 2443178"/>
            </a:gdLst>
            <a:rect l="l" t="t" r="r" b="b"/>
            <a:pathLst>
              <a:path w="2682691" h="2443178">
                <a:moveTo>
                  <a:pt x="1341346" y="536512"/>
                </a:moveTo>
                <a:cubicBezTo>
                  <a:pt x="896848" y="536512"/>
                  <a:pt x="536512" y="896848"/>
                  <a:pt x="536512" y="1341346"/>
                </a:cubicBezTo>
                <a:cubicBezTo>
                  <a:pt x="536512" y="1785843"/>
                  <a:pt x="896848" y="2146180"/>
                  <a:pt x="1341346" y="2146180"/>
                </a:cubicBezTo>
                <a:cubicBezTo>
                  <a:pt x="1785843" y="2146180"/>
                  <a:pt x="2146180" y="1785843"/>
                  <a:pt x="2146180" y="1341346"/>
                </a:cubicBezTo>
                <a:cubicBezTo>
                  <a:pt x="2146180" y="896848"/>
                  <a:pt x="1785843" y="536512"/>
                  <a:pt x="1341346" y="536512"/>
                </a:cubicBezTo>
                <a:close/>
                <a:moveTo>
                  <a:pt x="1341346" y="0"/>
                </a:moveTo>
                <a:cubicBezTo>
                  <a:pt x="2082150" y="0"/>
                  <a:pt x="2682691" y="600541"/>
                  <a:pt x="2682691" y="1341346"/>
                </a:cubicBezTo>
                <a:cubicBezTo>
                  <a:pt x="2682691" y="1758048"/>
                  <a:pt x="2492676" y="2130371"/>
                  <a:pt x="2194566" y="2376393"/>
                </a:cubicBezTo>
                <a:lnTo>
                  <a:pt x="2105256" y="2443178"/>
                </a:lnTo>
                <a:lnTo>
                  <a:pt x="577436" y="2443178"/>
                </a:lnTo>
                <a:lnTo>
                  <a:pt x="488125" y="2376393"/>
                </a:lnTo>
                <a:cubicBezTo>
                  <a:pt x="190015" y="2130371"/>
                  <a:pt x="0" y="1758048"/>
                  <a:pt x="0" y="1341346"/>
                </a:cubicBezTo>
                <a:cubicBezTo>
                  <a:pt x="0" y="600541"/>
                  <a:pt x="600541" y="0"/>
                  <a:pt x="1341346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标题 1"/>
          <p:cNvSpPr txBox="1"/>
          <p:nvPr/>
        </p:nvSpPr>
        <p:spPr>
          <a:xfrm rot="0" flipH="0" flipV="0">
            <a:off x="5932259" y="4251080"/>
            <a:ext cx="3010175" cy="2606921"/>
          </a:xfrm>
          <a:custGeom>
            <a:avLst/>
            <a:gdLst>
              <a:gd name="connsiteX0" fmla="*/ 1505087 w 3010175"/>
              <a:gd name="connsiteY0" fmla="*/ 0 h 2606921"/>
              <a:gd name="connsiteX1" fmla="*/ 3010175 w 3010175"/>
              <a:gd name="connsiteY1" fmla="*/ 1505088 h 2606921"/>
              <a:gd name="connsiteX2" fmla="*/ 2569345 w 3010175"/>
              <a:gd name="connsiteY2" fmla="*/ 2569346 h 2606921"/>
              <a:gd name="connsiteX3" fmla="*/ 2528002 w 3010175"/>
              <a:gd name="connsiteY3" fmla="*/ 2606921 h 2606921"/>
              <a:gd name="connsiteX4" fmla="*/ 482173 w 3010175"/>
              <a:gd name="connsiteY4" fmla="*/ 2606921 h 2606921"/>
              <a:gd name="connsiteX5" fmla="*/ 440830 w 3010175"/>
              <a:gd name="connsiteY5" fmla="*/ 2569346 h 2606921"/>
              <a:gd name="connsiteX6" fmla="*/ 0 w 3010175"/>
              <a:gd name="connsiteY6" fmla="*/ 1505088 h 2606921"/>
              <a:gd name="connsiteX7" fmla="*/ 1505087 w 3010175"/>
              <a:gd name="connsiteY7" fmla="*/ 0 h 2606921"/>
            </a:gdLst>
            <a:rect l="l" t="t" r="r" b="b"/>
            <a:pathLst>
              <a:path w="3010175" h="2606921">
                <a:moveTo>
                  <a:pt x="1505087" y="0"/>
                </a:moveTo>
                <a:cubicBezTo>
                  <a:pt x="2336324" y="0"/>
                  <a:pt x="3010175" y="673851"/>
                  <a:pt x="3010175" y="1505088"/>
                </a:cubicBezTo>
                <a:cubicBezTo>
                  <a:pt x="3010175" y="1920707"/>
                  <a:pt x="2841712" y="2296979"/>
                  <a:pt x="2569345" y="2569346"/>
                </a:cubicBezTo>
                <a:lnTo>
                  <a:pt x="2528002" y="2606921"/>
                </a:lnTo>
                <a:lnTo>
                  <a:pt x="482173" y="2606921"/>
                </a:lnTo>
                <a:lnTo>
                  <a:pt x="440830" y="2569346"/>
                </a:lnTo>
                <a:cubicBezTo>
                  <a:pt x="168462" y="2296979"/>
                  <a:pt x="0" y="1920707"/>
                  <a:pt x="0" y="1505088"/>
                </a:cubicBezTo>
                <a:cubicBezTo>
                  <a:pt x="0" y="673851"/>
                  <a:pt x="673850" y="0"/>
                  <a:pt x="1505087" y="0"/>
                </a:cubicBezTo>
                <a:close/>
              </a:path>
            </a:pathLst>
          </a:custGeom>
          <a:noFill/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288119" y="0"/>
            <a:ext cx="5903881" cy="5035911"/>
          </a:xfrm>
          <a:custGeom>
            <a:avLst/>
            <a:gdLst>
              <a:gd name="connsiteX0" fmla="*/ 167590 w 5903881"/>
              <a:gd name="connsiteY0" fmla="*/ 0 h 5035911"/>
              <a:gd name="connsiteX1" fmla="*/ 682677 w 5903881"/>
              <a:gd name="connsiteY1" fmla="*/ 0 h 5035911"/>
              <a:gd name="connsiteX2" fmla="*/ 641021 w 5903881"/>
              <a:gd name="connsiteY2" fmla="*/ 113812 h 5035911"/>
              <a:gd name="connsiteX3" fmla="*/ 487343 w 5903881"/>
              <a:gd name="connsiteY3" fmla="*/ 1130300 h 5035911"/>
              <a:gd name="connsiteX4" fmla="*/ 3905610 w 5903881"/>
              <a:gd name="connsiteY4" fmla="*/ 4548568 h 5035911"/>
              <a:gd name="connsiteX5" fmla="*/ 5816796 w 5903881"/>
              <a:gd name="connsiteY5" fmla="*/ 3964782 h 5035911"/>
              <a:gd name="connsiteX6" fmla="*/ 5903881 w 5903881"/>
              <a:gd name="connsiteY6" fmla="*/ 3899661 h 5035911"/>
              <a:gd name="connsiteX7" fmla="*/ 5903881 w 5903881"/>
              <a:gd name="connsiteY7" fmla="*/ 4485968 h 5035911"/>
              <a:gd name="connsiteX8" fmla="*/ 5767257 w 5903881"/>
              <a:gd name="connsiteY8" fmla="*/ 4564525 h 5035911"/>
              <a:gd name="connsiteX9" fmla="*/ 3905611 w 5903881"/>
              <a:gd name="connsiteY9" fmla="*/ 5035911 h 5035911"/>
              <a:gd name="connsiteX10" fmla="*/ 0 w 5903881"/>
              <a:gd name="connsiteY10" fmla="*/ 1130300 h 5035911"/>
              <a:gd name="connsiteX11" fmla="*/ 79349 w 5903881"/>
              <a:gd name="connsiteY11" fmla="*/ 343184 h 5035911"/>
            </a:gdLst>
            <a:rect l="l" t="t" r="r" b="b"/>
            <a:pathLst>
              <a:path w="5903881" h="5035911">
                <a:moveTo>
                  <a:pt x="167590" y="0"/>
                </a:moveTo>
                <a:lnTo>
                  <a:pt x="682677" y="0"/>
                </a:lnTo>
                <a:lnTo>
                  <a:pt x="641021" y="113812"/>
                </a:lnTo>
                <a:cubicBezTo>
                  <a:pt x="541146" y="434920"/>
                  <a:pt x="487343" y="776327"/>
                  <a:pt x="487343" y="1130300"/>
                </a:cubicBezTo>
                <a:cubicBezTo>
                  <a:pt x="487343" y="3018157"/>
                  <a:pt x="2017753" y="4548568"/>
                  <a:pt x="3905610" y="4548568"/>
                </a:cubicBezTo>
                <a:cubicBezTo>
                  <a:pt x="4613556" y="4548568"/>
                  <a:pt x="5271237" y="4333354"/>
                  <a:pt x="5816796" y="3964782"/>
                </a:cubicBezTo>
                <a:lnTo>
                  <a:pt x="5903881" y="3899661"/>
                </a:lnTo>
                <a:lnTo>
                  <a:pt x="5903881" y="4485968"/>
                </a:lnTo>
                <a:lnTo>
                  <a:pt x="5767257" y="4564525"/>
                </a:lnTo>
                <a:cubicBezTo>
                  <a:pt x="5213858" y="4865149"/>
                  <a:pt x="4579676" y="5035911"/>
                  <a:pt x="3905611" y="5035911"/>
                </a:cubicBezTo>
                <a:cubicBezTo>
                  <a:pt x="1748602" y="5035911"/>
                  <a:pt x="0" y="3287309"/>
                  <a:pt x="0" y="1130300"/>
                </a:cubicBezTo>
                <a:cubicBezTo>
                  <a:pt x="0" y="860674"/>
                  <a:pt x="27322" y="597429"/>
                  <a:pt x="79349" y="34318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8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16854" t="0" r="16854" b="0"/>
          <a:stretch>
            <a:fillRect/>
          </a:stretch>
        </p:blipFill>
        <p:spPr>
          <a:xfrm rot="0" flipH="0" flipV="0">
            <a:off x="6472286" y="1"/>
            <a:ext cx="5719714" cy="4836011"/>
          </a:xfrm>
          <a:custGeom>
            <a:avLst/>
            <a:gdLst>
              <a:gd name="connsiteX0" fmla="*/ 173273 w 5719714"/>
              <a:gd name="connsiteY0" fmla="*/ 0 h 4836011"/>
              <a:gd name="connsiteX1" fmla="*/ 5719714 w 5719714"/>
              <a:gd name="connsiteY1" fmla="*/ 0 h 4836011"/>
              <a:gd name="connsiteX2" fmla="*/ 5719714 w 5719714"/>
              <a:gd name="connsiteY2" fmla="*/ 4250521 h 4836011"/>
              <a:gd name="connsiteX3" fmla="*/ 5495305 w 5719714"/>
              <a:gd name="connsiteY3" fmla="*/ 4386853 h 4836011"/>
              <a:gd name="connsiteX4" fmla="*/ 3721444 w 5719714"/>
              <a:gd name="connsiteY4" fmla="*/ 4836011 h 4836011"/>
              <a:gd name="connsiteX5" fmla="*/ 0 w 5719714"/>
              <a:gd name="connsiteY5" fmla="*/ 1114566 h 4836011"/>
              <a:gd name="connsiteX6" fmla="*/ 138057 w 5719714"/>
              <a:gd name="connsiteY6" fmla="*/ 106820 h 4836011"/>
            </a:gdLst>
            <a:rect l="l" t="t" r="r" b="b"/>
            <a:pathLst>
              <a:path w="5719714" h="4836011">
                <a:moveTo>
                  <a:pt x="173273" y="0"/>
                </a:moveTo>
                <a:lnTo>
                  <a:pt x="5719714" y="0"/>
                </a:lnTo>
                <a:lnTo>
                  <a:pt x="5719714" y="4250521"/>
                </a:lnTo>
                <a:lnTo>
                  <a:pt x="5495305" y="4386853"/>
                </a:lnTo>
                <a:cubicBezTo>
                  <a:pt x="4968001" y="4673302"/>
                  <a:pt x="4363724" y="4836011"/>
                  <a:pt x="3721444" y="4836011"/>
                </a:cubicBezTo>
                <a:cubicBezTo>
                  <a:pt x="1666147" y="4836011"/>
                  <a:pt x="0" y="3169863"/>
                  <a:pt x="0" y="1114566"/>
                </a:cubicBezTo>
                <a:cubicBezTo>
                  <a:pt x="0" y="765327"/>
                  <a:pt x="48107" y="427323"/>
                  <a:pt x="138057" y="10682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" name="标题 1"/>
          <p:cNvSpPr txBox="1"/>
          <p:nvPr/>
        </p:nvSpPr>
        <p:spPr>
          <a:xfrm rot="0" flipH="0" flipV="0">
            <a:off x="6365605" y="4361358"/>
            <a:ext cx="289731" cy="289731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523094" y="4999754"/>
            <a:ext cx="1103458" cy="1103458"/>
          </a:xfrm>
          <a:prstGeom prst="ellipse">
            <a:avLst/>
          </a:prstGeom>
          <a:solidFill>
            <a:schemeClr val="accent1"/>
          </a:solidFill>
          <a:ln w="508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8663623" y="5191483"/>
            <a:ext cx="822400" cy="720000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" y="0"/>
            <a:ext cx="932501" cy="807804"/>
          </a:xfrm>
          <a:custGeom>
            <a:avLst/>
            <a:gdLst>
              <a:gd name="connsiteX0" fmla="*/ 639418 w 932501"/>
              <a:gd name="connsiteY0" fmla="*/ 0 h 807804"/>
              <a:gd name="connsiteX1" fmla="*/ 932501 w 932501"/>
              <a:gd name="connsiteY1" fmla="*/ 0 h 807804"/>
              <a:gd name="connsiteX2" fmla="*/ 924670 w 932501"/>
              <a:gd name="connsiteY2" fmla="*/ 77688 h 807804"/>
              <a:gd name="connsiteX3" fmla="*/ 28847 w 932501"/>
              <a:gd name="connsiteY3" fmla="*/ 807804 h 807804"/>
              <a:gd name="connsiteX4" fmla="*/ 0 w 932501"/>
              <a:gd name="connsiteY4" fmla="*/ 806348 h 807804"/>
              <a:gd name="connsiteX5" fmla="*/ 0 w 932501"/>
              <a:gd name="connsiteY5" fmla="*/ 511813 h 807804"/>
              <a:gd name="connsiteX6" fmla="*/ 28847 w 932501"/>
              <a:gd name="connsiteY6" fmla="*/ 514721 h 807804"/>
              <a:gd name="connsiteX7" fmla="*/ 637541 w 932501"/>
              <a:gd name="connsiteY7" fmla="*/ 18621 h 807804"/>
            </a:gdLst>
            <a:rect l="l" t="t" r="r" b="b"/>
            <a:pathLst>
              <a:path w="932501" h="807804">
                <a:moveTo>
                  <a:pt x="639418" y="0"/>
                </a:moveTo>
                <a:lnTo>
                  <a:pt x="932501" y="0"/>
                </a:lnTo>
                <a:lnTo>
                  <a:pt x="924670" y="77688"/>
                </a:lnTo>
                <a:cubicBezTo>
                  <a:pt x="839405" y="494364"/>
                  <a:pt x="470730" y="807804"/>
                  <a:pt x="28847" y="807804"/>
                </a:cubicBezTo>
                <a:lnTo>
                  <a:pt x="0" y="806348"/>
                </a:lnTo>
                <a:lnTo>
                  <a:pt x="0" y="511813"/>
                </a:lnTo>
                <a:lnTo>
                  <a:pt x="28847" y="514721"/>
                </a:lnTo>
                <a:cubicBezTo>
                  <a:pt x="329098" y="514721"/>
                  <a:pt x="579606" y="301745"/>
                  <a:pt x="637541" y="18621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43308" y="6145617"/>
            <a:ext cx="199898" cy="199898"/>
          </a:xfrm>
          <a:prstGeom prst="donut">
            <a:avLst>
              <a:gd name="adj" fmla="val 1664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75596" y="6145617"/>
            <a:ext cx="199898" cy="199898"/>
          </a:xfrm>
          <a:prstGeom prst="donut">
            <a:avLst>
              <a:gd name="adj" fmla="val 1664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207884" y="6145617"/>
            <a:ext cx="199898" cy="199898"/>
          </a:xfrm>
          <a:prstGeom prst="donut">
            <a:avLst>
              <a:gd name="adj" fmla="val 1664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540172" y="6145617"/>
            <a:ext cx="199898" cy="199898"/>
          </a:xfrm>
          <a:prstGeom prst="donut">
            <a:avLst>
              <a:gd name="adj" fmla="val 1664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872460" y="6145617"/>
            <a:ext cx="199898" cy="199898"/>
          </a:xfrm>
          <a:prstGeom prst="donut">
            <a:avLst>
              <a:gd name="adj" fmla="val 1664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538271" y="800393"/>
            <a:ext cx="2423671" cy="300967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484607" y="2706090"/>
            <a:ext cx="5419275" cy="21058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4000">
                <a:ln w="12700">
                  <a:noFill/>
                </a:ln>
                <a:solidFill>
                  <a:srgbClr val="0D0D0D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客户服务与关系管理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484607" y="1696851"/>
            <a:ext cx="1988429" cy="76944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5000">
                <a:ln w="12700">
                  <a:solidFill>
                    <a:srgbClr val="CF631D">
                      <a:alpha val="21000"/>
                    </a:srgbClr>
                  </a:solidFill>
                </a:ln>
                <a:noFill/>
                <a:latin typeface="OPPOSans H"/>
                <a:ea typeface="OPPOSans H"/>
                <a:cs typeface="OPPOSans H"/>
              </a:rPr>
              <a:t>PART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3542452" y="429569"/>
            <a:ext cx="2968018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rgbClr val="CF631D">
                    <a:alpha val="5000"/>
                  </a:srgbClr>
                </a:solidFill>
                <a:latin typeface="OPPOSans H"/>
                <a:ea typeface="OPPOSans H"/>
                <a:cs typeface="OPPOSans H"/>
              </a:rPr>
              <a:t>20XX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2508777" y="660063"/>
            <a:ext cx="1428223" cy="180622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5000">
                <a:ln w="12700">
                  <a:solidFill>
                    <a:srgbClr val="CF631D">
                      <a:alpha val="21000"/>
                    </a:srgbClr>
                  </a:solidFill>
                </a:ln>
                <a:noFill/>
                <a:latin typeface="OPPOSans H"/>
                <a:ea typeface="OPPOSans H"/>
                <a:cs typeface="OPPOSans H"/>
              </a:rPr>
              <a:t>03</a:t>
            </a:r>
            <a:endParaRPr kumimoji="1" lang="zh-CN" altLang="en-US"/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361153" y="1332391"/>
            <a:ext cx="8182966" cy="1195056"/>
          </a:xfrm>
          <a:prstGeom prst="parallelogram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635181" y="1221811"/>
            <a:ext cx="1832894" cy="1378116"/>
          </a:xfrm>
          <a:prstGeom prst="parallelogram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154" t="13378" r="16635" b="10857"/>
          <a:stretch>
            <a:fillRect/>
          </a:stretch>
        </p:blipFill>
        <p:spPr>
          <a:xfrm rot="0" flipH="0" flipV="0">
            <a:off x="1741329" y="1301622"/>
            <a:ext cx="1620598" cy="1218494"/>
          </a:xfrm>
          <a:custGeom>
            <a:avLst/>
            <a:gdLst/>
            <a:rect l="l" t="t" r="r" b="b"/>
            <a:pathLst>
              <a:path w="1620598" h="1218494">
                <a:moveTo>
                  <a:pt x="304624" y="0"/>
                </a:moveTo>
                <a:lnTo>
                  <a:pt x="1620598" y="0"/>
                </a:lnTo>
                <a:lnTo>
                  <a:pt x="1315974" y="1218494"/>
                </a:lnTo>
                <a:lnTo>
                  <a:pt x="0" y="121849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标题 1"/>
          <p:cNvSpPr txBox="1"/>
          <p:nvPr/>
        </p:nvSpPr>
        <p:spPr>
          <a:xfrm rot="0" flipH="0" flipV="0">
            <a:off x="1635181" y="1028700"/>
            <a:ext cx="725974" cy="545844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3581635" y="1683333"/>
            <a:ext cx="6538324" cy="7868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前台是宾馆服务的第一线，我们对前台接待流程进行了优化，包括简化入住和退房流程，提供快速响应服务，以及提供多语言服务，以满足不同国籍客户的需求。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871667" y="1184601"/>
            <a:ext cx="253000" cy="234042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3581635" y="1416619"/>
            <a:ext cx="6540500" cy="266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前台接待服务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2361153" y="3150277"/>
            <a:ext cx="8182966" cy="1195056"/>
          </a:xfrm>
          <a:prstGeom prst="parallelogram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635181" y="3039697"/>
            <a:ext cx="1832894" cy="1378116"/>
          </a:xfrm>
          <a:prstGeom prst="parallelogram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154" t="13378" r="16635" b="10857"/>
          <a:stretch>
            <a:fillRect/>
          </a:stretch>
        </p:blipFill>
        <p:spPr>
          <a:xfrm rot="0" flipH="0" flipV="0">
            <a:off x="1741329" y="3119508"/>
            <a:ext cx="1620598" cy="1218494"/>
          </a:xfrm>
          <a:custGeom>
            <a:avLst/>
            <a:gdLst/>
            <a:rect l="l" t="t" r="r" b="b"/>
            <a:pathLst>
              <a:path w="1620598" h="1218494">
                <a:moveTo>
                  <a:pt x="304624" y="0"/>
                </a:moveTo>
                <a:lnTo>
                  <a:pt x="1620598" y="0"/>
                </a:lnTo>
                <a:lnTo>
                  <a:pt x="1315974" y="1218494"/>
                </a:lnTo>
                <a:lnTo>
                  <a:pt x="0" y="121849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" name="标题 1"/>
          <p:cNvSpPr txBox="1"/>
          <p:nvPr/>
        </p:nvSpPr>
        <p:spPr>
          <a:xfrm rot="0" flipH="0" flipV="0">
            <a:off x="1635181" y="2846587"/>
            <a:ext cx="725974" cy="545844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3581635" y="3501220"/>
            <a:ext cx="6538324" cy="7868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我们建立了客户反馈机制，通过在线调查、意见箱等方式收集客户的意见和建议。这些反馈帮助我们及时发现服务中的问题，并进行改进，提升客户满意度。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871667" y="3014875"/>
            <a:ext cx="253000" cy="209266"/>
          </a:xfrm>
          <a:custGeom>
            <a:avLst/>
            <a:gdLst>
              <a:gd name="connsiteX0" fmla="*/ 153878 w 870468"/>
              <a:gd name="connsiteY0" fmla="*/ 353026 h 720000"/>
              <a:gd name="connsiteX1" fmla="*/ 449972 w 870468"/>
              <a:gd name="connsiteY1" fmla="*/ 353026 h 720000"/>
              <a:gd name="connsiteX2" fmla="*/ 489985 w 870468"/>
              <a:gd name="connsiteY2" fmla="*/ 393039 h 720000"/>
              <a:gd name="connsiteX3" fmla="*/ 449972 w 870468"/>
              <a:gd name="connsiteY3" fmla="*/ 433051 h 720000"/>
              <a:gd name="connsiteX4" fmla="*/ 153878 w 870468"/>
              <a:gd name="connsiteY4" fmla="*/ 433051 h 720000"/>
              <a:gd name="connsiteX5" fmla="*/ 113865 w 870468"/>
              <a:gd name="connsiteY5" fmla="*/ 393039 h 720000"/>
              <a:gd name="connsiteX6" fmla="*/ 153878 w 870468"/>
              <a:gd name="connsiteY6" fmla="*/ 353026 h 720000"/>
              <a:gd name="connsiteX7" fmla="*/ 68708 w 870468"/>
              <a:gd name="connsiteY7" fmla="*/ 275858 h 720000"/>
              <a:gd name="connsiteX8" fmla="*/ 68708 w 870468"/>
              <a:gd name="connsiteY8" fmla="*/ 603735 h 720000"/>
              <a:gd name="connsiteX9" fmla="*/ 116266 w 870468"/>
              <a:gd name="connsiteY9" fmla="*/ 651293 h 720000"/>
              <a:gd name="connsiteX10" fmla="*/ 598821 w 870468"/>
              <a:gd name="connsiteY10" fmla="*/ 651293 h 720000"/>
              <a:gd name="connsiteX11" fmla="*/ 754317 w 870468"/>
              <a:gd name="connsiteY11" fmla="*/ 651293 h 720000"/>
              <a:gd name="connsiteX12" fmla="*/ 801875 w 870468"/>
              <a:gd name="connsiteY12" fmla="*/ 603735 h 720000"/>
              <a:gd name="connsiteX13" fmla="*/ 801875 w 870468"/>
              <a:gd name="connsiteY13" fmla="*/ 275858 h 720000"/>
              <a:gd name="connsiteX14" fmla="*/ 598821 w 870468"/>
              <a:gd name="connsiteY14" fmla="*/ 275858 h 720000"/>
              <a:gd name="connsiteX15" fmla="*/ 116266 w 870468"/>
              <a:gd name="connsiteY15" fmla="*/ 68593 h 720000"/>
              <a:gd name="connsiteX16" fmla="*/ 68708 w 870468"/>
              <a:gd name="connsiteY16" fmla="*/ 116151 h 720000"/>
              <a:gd name="connsiteX17" fmla="*/ 68708 w 870468"/>
              <a:gd name="connsiteY17" fmla="*/ 207265 h 720000"/>
              <a:gd name="connsiteX18" fmla="*/ 598821 w 870468"/>
              <a:gd name="connsiteY18" fmla="*/ 207265 h 720000"/>
              <a:gd name="connsiteX19" fmla="*/ 801875 w 870468"/>
              <a:gd name="connsiteY19" fmla="*/ 207265 h 720000"/>
              <a:gd name="connsiteX20" fmla="*/ 801875 w 870468"/>
              <a:gd name="connsiteY20" fmla="*/ 116151 h 720000"/>
              <a:gd name="connsiteX21" fmla="*/ 754317 w 870468"/>
              <a:gd name="connsiteY21" fmla="*/ 68593 h 720000"/>
              <a:gd name="connsiteX22" fmla="*/ 598821 w 870468"/>
              <a:gd name="connsiteY22" fmla="*/ 68593 h 720000"/>
              <a:gd name="connsiteX23" fmla="*/ 116266 w 870468"/>
              <a:gd name="connsiteY23" fmla="*/ 0 h 720000"/>
              <a:gd name="connsiteX24" fmla="*/ 598821 w 870468"/>
              <a:gd name="connsiteY24" fmla="*/ 0 h 720000"/>
              <a:gd name="connsiteX25" fmla="*/ 754317 w 870468"/>
              <a:gd name="connsiteY25" fmla="*/ 0 h 720000"/>
              <a:gd name="connsiteX26" fmla="*/ 870468 w 870468"/>
              <a:gd name="connsiteY26" fmla="*/ 116151 h 720000"/>
              <a:gd name="connsiteX27" fmla="*/ 870468 w 870468"/>
              <a:gd name="connsiteY27" fmla="*/ 241562 h 720000"/>
              <a:gd name="connsiteX28" fmla="*/ 870468 w 870468"/>
              <a:gd name="connsiteY28" fmla="*/ 603735 h 720000"/>
              <a:gd name="connsiteX29" fmla="*/ 754317 w 870468"/>
              <a:gd name="connsiteY29" fmla="*/ 720000 h 720000"/>
              <a:gd name="connsiteX30" fmla="*/ 598821 w 870468"/>
              <a:gd name="connsiteY30" fmla="*/ 720000 h 720000"/>
              <a:gd name="connsiteX31" fmla="*/ 116266 w 870468"/>
              <a:gd name="connsiteY31" fmla="*/ 720000 h 720000"/>
              <a:gd name="connsiteX32" fmla="*/ 115 w 870468"/>
              <a:gd name="connsiteY32" fmla="*/ 603849 h 720000"/>
              <a:gd name="connsiteX33" fmla="*/ 115 w 870468"/>
              <a:gd name="connsiteY33" fmla="*/ 241841 h 720000"/>
              <a:gd name="connsiteX34" fmla="*/ 0 w 870468"/>
              <a:gd name="connsiteY34" fmla="*/ 241562 h 720000"/>
              <a:gd name="connsiteX35" fmla="*/ 115 w 870468"/>
              <a:gd name="connsiteY35" fmla="*/ 241284 h 720000"/>
              <a:gd name="connsiteX36" fmla="*/ 115 w 870468"/>
              <a:gd name="connsiteY36" fmla="*/ 116151 h 720000"/>
              <a:gd name="connsiteX37" fmla="*/ 116266 w 870468"/>
              <a:gd name="connsiteY37" fmla="*/ 0 h 720000"/>
            </a:gdLst>
            <a:rect l="l" t="t" r="r" b="b"/>
            <a:pathLst>
              <a:path w="870468" h="720000">
                <a:moveTo>
                  <a:pt x="153878" y="353026"/>
                </a:moveTo>
                <a:lnTo>
                  <a:pt x="449972" y="353026"/>
                </a:lnTo>
                <a:cubicBezTo>
                  <a:pt x="472036" y="353026"/>
                  <a:pt x="489985" y="370975"/>
                  <a:pt x="489985" y="393039"/>
                </a:cubicBezTo>
                <a:cubicBezTo>
                  <a:pt x="489985" y="415103"/>
                  <a:pt x="472150" y="433051"/>
                  <a:pt x="449972" y="433051"/>
                </a:cubicBezTo>
                <a:lnTo>
                  <a:pt x="153878" y="433051"/>
                </a:lnTo>
                <a:cubicBezTo>
                  <a:pt x="131814" y="433051"/>
                  <a:pt x="113865" y="415103"/>
                  <a:pt x="113865" y="393039"/>
                </a:cubicBezTo>
                <a:cubicBezTo>
                  <a:pt x="113865" y="370975"/>
                  <a:pt x="131814" y="353026"/>
                  <a:pt x="153878" y="353026"/>
                </a:cubicBezTo>
                <a:close/>
                <a:moveTo>
                  <a:pt x="68708" y="275858"/>
                </a:moveTo>
                <a:lnTo>
                  <a:pt x="68708" y="603735"/>
                </a:lnTo>
                <a:cubicBezTo>
                  <a:pt x="68708" y="630029"/>
                  <a:pt x="90087" y="651293"/>
                  <a:pt x="116266" y="651293"/>
                </a:cubicBezTo>
                <a:lnTo>
                  <a:pt x="598821" y="651293"/>
                </a:lnTo>
                <a:lnTo>
                  <a:pt x="754317" y="651293"/>
                </a:lnTo>
                <a:cubicBezTo>
                  <a:pt x="780611" y="651293"/>
                  <a:pt x="801875" y="629915"/>
                  <a:pt x="801875" y="603735"/>
                </a:cubicBezTo>
                <a:lnTo>
                  <a:pt x="801875" y="275858"/>
                </a:lnTo>
                <a:lnTo>
                  <a:pt x="598821" y="275858"/>
                </a:lnTo>
                <a:close/>
                <a:moveTo>
                  <a:pt x="116266" y="68593"/>
                </a:moveTo>
                <a:cubicBezTo>
                  <a:pt x="89972" y="68593"/>
                  <a:pt x="68708" y="89972"/>
                  <a:pt x="68708" y="116151"/>
                </a:cubicBezTo>
                <a:lnTo>
                  <a:pt x="68708" y="207265"/>
                </a:lnTo>
                <a:lnTo>
                  <a:pt x="598821" y="207265"/>
                </a:lnTo>
                <a:lnTo>
                  <a:pt x="801875" y="207265"/>
                </a:lnTo>
                <a:lnTo>
                  <a:pt x="801875" y="116151"/>
                </a:lnTo>
                <a:cubicBezTo>
                  <a:pt x="801875" y="89857"/>
                  <a:pt x="780497" y="68593"/>
                  <a:pt x="754317" y="68593"/>
                </a:cubicBezTo>
                <a:lnTo>
                  <a:pt x="598821" y="68593"/>
                </a:lnTo>
                <a:close/>
                <a:moveTo>
                  <a:pt x="116266" y="0"/>
                </a:moveTo>
                <a:lnTo>
                  <a:pt x="598821" y="0"/>
                </a:lnTo>
                <a:lnTo>
                  <a:pt x="754317" y="0"/>
                </a:lnTo>
                <a:cubicBezTo>
                  <a:pt x="818338" y="0"/>
                  <a:pt x="870468" y="52131"/>
                  <a:pt x="870468" y="116151"/>
                </a:cubicBezTo>
                <a:lnTo>
                  <a:pt x="870468" y="241562"/>
                </a:lnTo>
                <a:lnTo>
                  <a:pt x="870468" y="603735"/>
                </a:lnTo>
                <a:cubicBezTo>
                  <a:pt x="870468" y="667869"/>
                  <a:pt x="818338" y="720000"/>
                  <a:pt x="754317" y="720000"/>
                </a:cubicBezTo>
                <a:lnTo>
                  <a:pt x="598821" y="720000"/>
                </a:lnTo>
                <a:lnTo>
                  <a:pt x="116266" y="720000"/>
                </a:lnTo>
                <a:cubicBezTo>
                  <a:pt x="52246" y="720000"/>
                  <a:pt x="115" y="667869"/>
                  <a:pt x="115" y="603849"/>
                </a:cubicBezTo>
                <a:lnTo>
                  <a:pt x="115" y="241841"/>
                </a:lnTo>
                <a:lnTo>
                  <a:pt x="0" y="241562"/>
                </a:lnTo>
                <a:lnTo>
                  <a:pt x="115" y="241284"/>
                </a:lnTo>
                <a:lnTo>
                  <a:pt x="115" y="116151"/>
                </a:lnTo>
                <a:cubicBezTo>
                  <a:pt x="115" y="52131"/>
                  <a:pt x="52246" y="0"/>
                  <a:pt x="116266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3581635" y="3234505"/>
            <a:ext cx="6540500" cy="266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客户反馈机制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2361153" y="4968164"/>
            <a:ext cx="8182966" cy="1195056"/>
          </a:xfrm>
          <a:prstGeom prst="parallelogram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1635181" y="4857584"/>
            <a:ext cx="1832894" cy="1378116"/>
          </a:xfrm>
          <a:prstGeom prst="parallelogram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9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154" t="13378" r="16635" b="10857"/>
          <a:stretch>
            <a:fillRect/>
          </a:stretch>
        </p:blipFill>
        <p:spPr>
          <a:xfrm rot="0" flipH="0" flipV="0">
            <a:off x="1741329" y="4937395"/>
            <a:ext cx="1620598" cy="1218494"/>
          </a:xfrm>
          <a:custGeom>
            <a:avLst/>
            <a:gdLst/>
            <a:rect l="l" t="t" r="r" b="b"/>
            <a:pathLst>
              <a:path w="1620598" h="1218494">
                <a:moveTo>
                  <a:pt x="304624" y="0"/>
                </a:moveTo>
                <a:lnTo>
                  <a:pt x="1620598" y="0"/>
                </a:lnTo>
                <a:lnTo>
                  <a:pt x="1315974" y="1218494"/>
                </a:lnTo>
                <a:lnTo>
                  <a:pt x="0" y="121849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0" name="标题 1"/>
          <p:cNvSpPr txBox="1"/>
          <p:nvPr/>
        </p:nvSpPr>
        <p:spPr>
          <a:xfrm rot="0" flipH="0" flipV="0">
            <a:off x="1635181" y="4664474"/>
            <a:ext cx="725974" cy="545844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3581635" y="5319107"/>
            <a:ext cx="6538324" cy="7868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为了维护与客户的良好关系，我们实施了客户忠诚计划，包括积分奖励、会员专享优惠等措施。这些措施不仅提升了客户的复购率，也增强了客户的品牌忠诚度。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1871667" y="4826646"/>
            <a:ext cx="253000" cy="221498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3581635" y="5052392"/>
            <a:ext cx="6540500" cy="266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客户关系维护</a:t>
            </a: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660400" y="392435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客户服务流程优化</a:t>
            </a: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16200000" flipH="0" flipV="0">
            <a:off x="447531" y="884699"/>
            <a:ext cx="144000" cy="144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26" name="标题 1"/>
          <p:cNvCxnSpPr/>
          <p:nvPr/>
        </p:nvCxnSpPr>
        <p:spPr>
          <a:xfrm rot="0" flipH="0" flipV="0">
            <a:off x="516000" y="956699"/>
            <a:ext cx="7200000" cy="0"/>
          </a:xfrm>
          <a:prstGeom prst="line">
            <a:avLst/>
          </a:prstGeom>
          <a:noFill/>
          <a:ln w="12700" cap="sq">
            <a:gradFill>
              <a:gsLst>
                <a:gs pos="0">
                  <a:schemeClr val="accent1"/>
                </a:gs>
                <a:gs pos="80000">
                  <a:schemeClr val="bg1"/>
                </a:gs>
              </a:gsLst>
              <a:lin ang="0" scaled="0"/>
            </a:gradFill>
            <a:miter/>
          </a:ln>
        </p:spPr>
      </p:cxn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4389305"/>
            <a:ext cx="4609314" cy="2468695"/>
          </a:xfrm>
          <a:custGeom>
            <a:avLst/>
            <a:gdLst>
              <a:gd name="connsiteX0" fmla="*/ 1913200 w 4609314"/>
              <a:gd name="connsiteY0" fmla="*/ 0 h 2468695"/>
              <a:gd name="connsiteX1" fmla="*/ 4607426 w 4609314"/>
              <a:gd name="connsiteY1" fmla="*/ 2431310 h 2468695"/>
              <a:gd name="connsiteX2" fmla="*/ 4609314 w 4609314"/>
              <a:gd name="connsiteY2" fmla="*/ 2468695 h 2468695"/>
              <a:gd name="connsiteX3" fmla="*/ 4127460 w 4609314"/>
              <a:gd name="connsiteY3" fmla="*/ 2468695 h 2468695"/>
              <a:gd name="connsiteX4" fmla="*/ 4095499 w 4609314"/>
              <a:gd name="connsiteY4" fmla="*/ 2259278 h 2468695"/>
              <a:gd name="connsiteX5" fmla="*/ 1913200 w 4609314"/>
              <a:gd name="connsiteY5" fmla="*/ 480653 h 2468695"/>
              <a:gd name="connsiteX6" fmla="*/ 66077 w 4609314"/>
              <a:gd name="connsiteY6" fmla="*/ 1462761 h 2468695"/>
              <a:gd name="connsiteX7" fmla="*/ 0 w 4609314"/>
              <a:gd name="connsiteY7" fmla="*/ 1571526 h 2468695"/>
              <a:gd name="connsiteX8" fmla="*/ 0 w 4609314"/>
              <a:gd name="connsiteY8" fmla="*/ 791587 h 2468695"/>
              <a:gd name="connsiteX9" fmla="*/ 190529 w 4609314"/>
              <a:gd name="connsiteY9" fmla="*/ 618423 h 2468695"/>
              <a:gd name="connsiteX10" fmla="*/ 1913200 w 4609314"/>
              <a:gd name="connsiteY10" fmla="*/ 0 h 2468695"/>
            </a:gdLst>
            <a:rect l="l" t="t" r="r" b="b"/>
            <a:pathLst>
              <a:path w="4609314" h="2468695">
                <a:moveTo>
                  <a:pt x="1913200" y="0"/>
                </a:moveTo>
                <a:cubicBezTo>
                  <a:pt x="3315421" y="0"/>
                  <a:pt x="4468739" y="1065679"/>
                  <a:pt x="4607426" y="2431310"/>
                </a:cubicBezTo>
                <a:lnTo>
                  <a:pt x="4609314" y="2468695"/>
                </a:lnTo>
                <a:lnTo>
                  <a:pt x="4127460" y="2468695"/>
                </a:lnTo>
                <a:lnTo>
                  <a:pt x="4095499" y="2259278"/>
                </a:lnTo>
                <a:cubicBezTo>
                  <a:pt x="3887788" y="1244219"/>
                  <a:pt x="2989665" y="480653"/>
                  <a:pt x="1913200" y="480653"/>
                </a:cubicBezTo>
                <a:cubicBezTo>
                  <a:pt x="1144297" y="480653"/>
                  <a:pt x="466384" y="870228"/>
                  <a:pt x="66077" y="1462761"/>
                </a:cubicBezTo>
                <a:lnTo>
                  <a:pt x="0" y="1571526"/>
                </a:lnTo>
                <a:lnTo>
                  <a:pt x="0" y="791587"/>
                </a:lnTo>
                <a:lnTo>
                  <a:pt x="190529" y="618423"/>
                </a:lnTo>
                <a:cubicBezTo>
                  <a:pt x="658666" y="232082"/>
                  <a:pt x="1258831" y="0"/>
                  <a:pt x="191320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8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9042" t="24151" r="43049" b="6449"/>
          <a:stretch>
            <a:fillRect/>
          </a:stretch>
        </p:blipFill>
        <p:spPr>
          <a:xfrm rot="6971729" flipH="0" flipV="0">
            <a:off x="9392073" y="4333345"/>
            <a:ext cx="3169667" cy="3059127"/>
          </a:xfrm>
          <a:custGeom>
            <a:avLst/>
            <a:gdLst>
              <a:gd name="connsiteX0" fmla="*/ 1688525 w 3169667"/>
              <a:gd name="connsiteY0" fmla="*/ 124375 h 3059127"/>
              <a:gd name="connsiteX1" fmla="*/ 1941338 w 3169667"/>
              <a:gd name="connsiteY1" fmla="*/ 0 h 3059127"/>
              <a:gd name="connsiteX2" fmla="*/ 2000773 w 3169667"/>
              <a:gd name="connsiteY2" fmla="*/ 120812 h 3059127"/>
              <a:gd name="connsiteX3" fmla="*/ 1958102 w 3169667"/>
              <a:gd name="connsiteY3" fmla="*/ 114300 h 3059127"/>
              <a:gd name="connsiteX4" fmla="*/ 1845075 w 3169667"/>
              <a:gd name="connsiteY4" fmla="*/ 108593 h 3059127"/>
              <a:gd name="connsiteX5" fmla="*/ 222690 w 3169667"/>
              <a:gd name="connsiteY5" fmla="*/ 2093524 h 3059127"/>
              <a:gd name="connsiteX6" fmla="*/ 0 w 3169667"/>
              <a:gd name="connsiteY6" fmla="*/ 1214051 h 3059127"/>
              <a:gd name="connsiteX7" fmla="*/ 9526 w 3169667"/>
              <a:gd name="connsiteY7" fmla="*/ 1025403 h 3059127"/>
              <a:gd name="connsiteX8" fmla="*/ 21905 w 3169667"/>
              <a:gd name="connsiteY8" fmla="*/ 944290 h 3059127"/>
              <a:gd name="connsiteX9" fmla="*/ 1064781 w 3169667"/>
              <a:gd name="connsiteY9" fmla="*/ 431234 h 3059127"/>
              <a:gd name="connsiteX10" fmla="*/ 1063399 w 3169667"/>
              <a:gd name="connsiteY10" fmla="*/ 432374 h 3059127"/>
              <a:gd name="connsiteX11" fmla="*/ 739617 w 3169667"/>
              <a:gd name="connsiteY11" fmla="*/ 1214051 h 3059127"/>
              <a:gd name="connsiteX12" fmla="*/ 1845076 w 3169667"/>
              <a:gd name="connsiteY12" fmla="*/ 2319510 h 3059127"/>
              <a:gd name="connsiteX13" fmla="*/ 2761739 w 3169667"/>
              <a:gd name="connsiteY13" fmla="*/ 1832124 h 3059127"/>
              <a:gd name="connsiteX14" fmla="*/ 2804194 w 3169667"/>
              <a:gd name="connsiteY14" fmla="*/ 1753905 h 3059127"/>
              <a:gd name="connsiteX15" fmla="*/ 3169667 w 3169667"/>
              <a:gd name="connsiteY15" fmla="*/ 2496792 h 3059127"/>
              <a:gd name="connsiteX16" fmla="*/ 3149741 w 3169667"/>
              <a:gd name="connsiteY16" fmla="*/ 2518717 h 3059127"/>
              <a:gd name="connsiteX17" fmla="*/ 1845076 w 3169667"/>
              <a:gd name="connsiteY17" fmla="*/ 3059127 h 3059127"/>
              <a:gd name="connsiteX18" fmla="*/ 222690 w 3169667"/>
              <a:gd name="connsiteY18" fmla="*/ 2093524 h 3059127"/>
            </a:gdLst>
            <a:rect l="l" t="t" r="r" b="b"/>
            <a:pathLst>
              <a:path w="3169667" h="3059127">
                <a:moveTo>
                  <a:pt x="1688525" y="124375"/>
                </a:moveTo>
                <a:lnTo>
                  <a:pt x="1941338" y="0"/>
                </a:lnTo>
                <a:lnTo>
                  <a:pt x="2000773" y="120812"/>
                </a:lnTo>
                <a:lnTo>
                  <a:pt x="1958102" y="114300"/>
                </a:lnTo>
                <a:cubicBezTo>
                  <a:pt x="1920940" y="110526"/>
                  <a:pt x="1883233" y="108593"/>
                  <a:pt x="1845075" y="108593"/>
                </a:cubicBezTo>
                <a:close/>
                <a:moveTo>
                  <a:pt x="222690" y="2093524"/>
                </a:moveTo>
                <a:cubicBezTo>
                  <a:pt x="80671" y="1832089"/>
                  <a:pt x="0" y="1532491"/>
                  <a:pt x="0" y="1214051"/>
                </a:cubicBezTo>
                <a:cubicBezTo>
                  <a:pt x="0" y="1150363"/>
                  <a:pt x="3227" y="1087429"/>
                  <a:pt x="9526" y="1025403"/>
                </a:cubicBezTo>
                <a:lnTo>
                  <a:pt x="21905" y="944290"/>
                </a:lnTo>
                <a:lnTo>
                  <a:pt x="1064781" y="431234"/>
                </a:lnTo>
                <a:lnTo>
                  <a:pt x="1063399" y="432374"/>
                </a:lnTo>
                <a:cubicBezTo>
                  <a:pt x="863350" y="632423"/>
                  <a:pt x="739618" y="908787"/>
                  <a:pt x="739617" y="1214051"/>
                </a:cubicBezTo>
                <a:cubicBezTo>
                  <a:pt x="739617" y="1824579"/>
                  <a:pt x="1234548" y="2319510"/>
                  <a:pt x="1845076" y="2319510"/>
                </a:cubicBezTo>
                <a:cubicBezTo>
                  <a:pt x="2226656" y="2319510"/>
                  <a:pt x="2563080" y="2126177"/>
                  <a:pt x="2761739" y="1832124"/>
                </a:cubicBezTo>
                <a:lnTo>
                  <a:pt x="2804194" y="1753905"/>
                </a:lnTo>
                <a:lnTo>
                  <a:pt x="3169667" y="2496792"/>
                </a:lnTo>
                <a:lnTo>
                  <a:pt x="3149741" y="2518717"/>
                </a:lnTo>
                <a:cubicBezTo>
                  <a:pt x="2815848" y="2852610"/>
                  <a:pt x="2354579" y="3059127"/>
                  <a:pt x="1845076" y="3059127"/>
                </a:cubicBezTo>
                <a:cubicBezTo>
                  <a:pt x="1144508" y="3059127"/>
                  <a:pt x="535134" y="2668680"/>
                  <a:pt x="222690" y="209352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9074824" y="4165390"/>
            <a:ext cx="3117177" cy="2692611"/>
          </a:xfrm>
          <a:custGeom>
            <a:avLst/>
            <a:gdLst>
              <a:gd name="connsiteX0" fmla="*/ 2070310 w 3117177"/>
              <a:gd name="connsiteY0" fmla="*/ 0 h 2692611"/>
              <a:gd name="connsiteX1" fmla="*/ 3057143 w 3117177"/>
              <a:gd name="connsiteY1" fmla="*/ 249875 h 2692611"/>
              <a:gd name="connsiteX2" fmla="*/ 3117177 w 3117177"/>
              <a:gd name="connsiteY2" fmla="*/ 286347 h 2692611"/>
              <a:gd name="connsiteX3" fmla="*/ 3117177 w 3117177"/>
              <a:gd name="connsiteY3" fmla="*/ 2692611 h 2692611"/>
              <a:gd name="connsiteX4" fmla="*/ 95512 w 3117177"/>
              <a:gd name="connsiteY4" fmla="*/ 2692611 h 2692611"/>
              <a:gd name="connsiteX5" fmla="*/ 93077 w 3117177"/>
              <a:gd name="connsiteY5" fmla="*/ 2685957 h 2692611"/>
              <a:gd name="connsiteX6" fmla="*/ 0 w 3117177"/>
              <a:gd name="connsiteY6" fmla="*/ 2070310 h 2692611"/>
              <a:gd name="connsiteX7" fmla="*/ 2070310 w 3117177"/>
              <a:gd name="connsiteY7" fmla="*/ 0 h 2692611"/>
            </a:gdLst>
            <a:rect l="l" t="t" r="r" b="b"/>
            <a:pathLst>
              <a:path w="3117177" h="2692611">
                <a:moveTo>
                  <a:pt x="2070310" y="0"/>
                </a:moveTo>
                <a:cubicBezTo>
                  <a:pt x="2427623" y="0"/>
                  <a:pt x="2763794" y="90519"/>
                  <a:pt x="3057143" y="249875"/>
                </a:cubicBezTo>
                <a:lnTo>
                  <a:pt x="3117177" y="286347"/>
                </a:lnTo>
                <a:lnTo>
                  <a:pt x="3117177" y="2692611"/>
                </a:lnTo>
                <a:lnTo>
                  <a:pt x="95512" y="2692611"/>
                </a:lnTo>
                <a:lnTo>
                  <a:pt x="93077" y="2685957"/>
                </a:lnTo>
                <a:cubicBezTo>
                  <a:pt x="32587" y="2491475"/>
                  <a:pt x="0" y="2284698"/>
                  <a:pt x="0" y="2070310"/>
                </a:cubicBezTo>
                <a:cubicBezTo>
                  <a:pt x="0" y="926909"/>
                  <a:pt x="926909" y="0"/>
                  <a:pt x="2070310" y="0"/>
                </a:cubicBezTo>
                <a:close/>
              </a:path>
            </a:pathLst>
          </a:custGeom>
          <a:noFill/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19840" t="1453" r="31012" b="18973"/>
          <a:stretch>
            <a:fillRect/>
          </a:stretch>
        </p:blipFill>
        <p:spPr>
          <a:xfrm rot="0" flipH="0" flipV="0">
            <a:off x="6096000" y="4414822"/>
            <a:ext cx="2682691" cy="2443178"/>
          </a:xfrm>
          <a:custGeom>
            <a:avLst/>
            <a:gdLst>
              <a:gd name="connsiteX0" fmla="*/ 1341346 w 2682691"/>
              <a:gd name="connsiteY0" fmla="*/ 536512 h 2443178"/>
              <a:gd name="connsiteX1" fmla="*/ 536512 w 2682691"/>
              <a:gd name="connsiteY1" fmla="*/ 1341346 h 2443178"/>
              <a:gd name="connsiteX2" fmla="*/ 1341346 w 2682691"/>
              <a:gd name="connsiteY2" fmla="*/ 2146180 h 2443178"/>
              <a:gd name="connsiteX3" fmla="*/ 2146180 w 2682691"/>
              <a:gd name="connsiteY3" fmla="*/ 1341346 h 2443178"/>
              <a:gd name="connsiteX4" fmla="*/ 1341346 w 2682691"/>
              <a:gd name="connsiteY4" fmla="*/ 536512 h 2443178"/>
              <a:gd name="connsiteX5" fmla="*/ 1341346 w 2682691"/>
              <a:gd name="connsiteY5" fmla="*/ 0 h 2443178"/>
              <a:gd name="connsiteX6" fmla="*/ 2682691 w 2682691"/>
              <a:gd name="connsiteY6" fmla="*/ 1341346 h 2443178"/>
              <a:gd name="connsiteX7" fmla="*/ 2194566 w 2682691"/>
              <a:gd name="connsiteY7" fmla="*/ 2376393 h 2443178"/>
              <a:gd name="connsiteX8" fmla="*/ 2105256 w 2682691"/>
              <a:gd name="connsiteY8" fmla="*/ 2443178 h 2443178"/>
              <a:gd name="connsiteX9" fmla="*/ 577436 w 2682691"/>
              <a:gd name="connsiteY9" fmla="*/ 2443178 h 2443178"/>
              <a:gd name="connsiteX10" fmla="*/ 488125 w 2682691"/>
              <a:gd name="connsiteY10" fmla="*/ 2376393 h 2443178"/>
              <a:gd name="connsiteX11" fmla="*/ 0 w 2682691"/>
              <a:gd name="connsiteY11" fmla="*/ 1341346 h 2443178"/>
              <a:gd name="connsiteX12" fmla="*/ 1341346 w 2682691"/>
              <a:gd name="connsiteY12" fmla="*/ 0 h 2443178"/>
            </a:gdLst>
            <a:rect l="l" t="t" r="r" b="b"/>
            <a:pathLst>
              <a:path w="2682691" h="2443178">
                <a:moveTo>
                  <a:pt x="1341346" y="536512"/>
                </a:moveTo>
                <a:cubicBezTo>
                  <a:pt x="896848" y="536512"/>
                  <a:pt x="536512" y="896848"/>
                  <a:pt x="536512" y="1341346"/>
                </a:cubicBezTo>
                <a:cubicBezTo>
                  <a:pt x="536512" y="1785843"/>
                  <a:pt x="896848" y="2146180"/>
                  <a:pt x="1341346" y="2146180"/>
                </a:cubicBezTo>
                <a:cubicBezTo>
                  <a:pt x="1785843" y="2146180"/>
                  <a:pt x="2146180" y="1785843"/>
                  <a:pt x="2146180" y="1341346"/>
                </a:cubicBezTo>
                <a:cubicBezTo>
                  <a:pt x="2146180" y="896848"/>
                  <a:pt x="1785843" y="536512"/>
                  <a:pt x="1341346" y="536512"/>
                </a:cubicBezTo>
                <a:close/>
                <a:moveTo>
                  <a:pt x="1341346" y="0"/>
                </a:moveTo>
                <a:cubicBezTo>
                  <a:pt x="2082150" y="0"/>
                  <a:pt x="2682691" y="600541"/>
                  <a:pt x="2682691" y="1341346"/>
                </a:cubicBezTo>
                <a:cubicBezTo>
                  <a:pt x="2682691" y="1758048"/>
                  <a:pt x="2492676" y="2130371"/>
                  <a:pt x="2194566" y="2376393"/>
                </a:cubicBezTo>
                <a:lnTo>
                  <a:pt x="2105256" y="2443178"/>
                </a:lnTo>
                <a:lnTo>
                  <a:pt x="577436" y="2443178"/>
                </a:lnTo>
                <a:lnTo>
                  <a:pt x="488125" y="2376393"/>
                </a:lnTo>
                <a:cubicBezTo>
                  <a:pt x="190015" y="2130371"/>
                  <a:pt x="0" y="1758048"/>
                  <a:pt x="0" y="1341346"/>
                </a:cubicBezTo>
                <a:cubicBezTo>
                  <a:pt x="0" y="600541"/>
                  <a:pt x="600541" y="0"/>
                  <a:pt x="1341346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标题 1"/>
          <p:cNvSpPr txBox="1"/>
          <p:nvPr/>
        </p:nvSpPr>
        <p:spPr>
          <a:xfrm rot="0" flipH="0" flipV="0">
            <a:off x="5932259" y="4251080"/>
            <a:ext cx="3010175" cy="2606921"/>
          </a:xfrm>
          <a:custGeom>
            <a:avLst/>
            <a:gdLst>
              <a:gd name="connsiteX0" fmla="*/ 1505087 w 3010175"/>
              <a:gd name="connsiteY0" fmla="*/ 0 h 2606921"/>
              <a:gd name="connsiteX1" fmla="*/ 3010175 w 3010175"/>
              <a:gd name="connsiteY1" fmla="*/ 1505088 h 2606921"/>
              <a:gd name="connsiteX2" fmla="*/ 2569345 w 3010175"/>
              <a:gd name="connsiteY2" fmla="*/ 2569346 h 2606921"/>
              <a:gd name="connsiteX3" fmla="*/ 2528002 w 3010175"/>
              <a:gd name="connsiteY3" fmla="*/ 2606921 h 2606921"/>
              <a:gd name="connsiteX4" fmla="*/ 482173 w 3010175"/>
              <a:gd name="connsiteY4" fmla="*/ 2606921 h 2606921"/>
              <a:gd name="connsiteX5" fmla="*/ 440830 w 3010175"/>
              <a:gd name="connsiteY5" fmla="*/ 2569346 h 2606921"/>
              <a:gd name="connsiteX6" fmla="*/ 0 w 3010175"/>
              <a:gd name="connsiteY6" fmla="*/ 1505088 h 2606921"/>
              <a:gd name="connsiteX7" fmla="*/ 1505087 w 3010175"/>
              <a:gd name="connsiteY7" fmla="*/ 0 h 2606921"/>
            </a:gdLst>
            <a:rect l="l" t="t" r="r" b="b"/>
            <a:pathLst>
              <a:path w="3010175" h="2606921">
                <a:moveTo>
                  <a:pt x="1505087" y="0"/>
                </a:moveTo>
                <a:cubicBezTo>
                  <a:pt x="2336324" y="0"/>
                  <a:pt x="3010175" y="673851"/>
                  <a:pt x="3010175" y="1505088"/>
                </a:cubicBezTo>
                <a:cubicBezTo>
                  <a:pt x="3010175" y="1920707"/>
                  <a:pt x="2841712" y="2296979"/>
                  <a:pt x="2569345" y="2569346"/>
                </a:cubicBezTo>
                <a:lnTo>
                  <a:pt x="2528002" y="2606921"/>
                </a:lnTo>
                <a:lnTo>
                  <a:pt x="482173" y="2606921"/>
                </a:lnTo>
                <a:lnTo>
                  <a:pt x="440830" y="2569346"/>
                </a:lnTo>
                <a:cubicBezTo>
                  <a:pt x="168462" y="2296979"/>
                  <a:pt x="0" y="1920707"/>
                  <a:pt x="0" y="1505088"/>
                </a:cubicBezTo>
                <a:cubicBezTo>
                  <a:pt x="0" y="673851"/>
                  <a:pt x="673850" y="0"/>
                  <a:pt x="1505087" y="0"/>
                </a:cubicBezTo>
                <a:close/>
              </a:path>
            </a:pathLst>
          </a:custGeom>
          <a:noFill/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288119" y="0"/>
            <a:ext cx="5903881" cy="5035911"/>
          </a:xfrm>
          <a:custGeom>
            <a:avLst/>
            <a:gdLst>
              <a:gd name="connsiteX0" fmla="*/ 167590 w 5903881"/>
              <a:gd name="connsiteY0" fmla="*/ 0 h 5035911"/>
              <a:gd name="connsiteX1" fmla="*/ 682677 w 5903881"/>
              <a:gd name="connsiteY1" fmla="*/ 0 h 5035911"/>
              <a:gd name="connsiteX2" fmla="*/ 641021 w 5903881"/>
              <a:gd name="connsiteY2" fmla="*/ 113812 h 5035911"/>
              <a:gd name="connsiteX3" fmla="*/ 487343 w 5903881"/>
              <a:gd name="connsiteY3" fmla="*/ 1130300 h 5035911"/>
              <a:gd name="connsiteX4" fmla="*/ 3905610 w 5903881"/>
              <a:gd name="connsiteY4" fmla="*/ 4548568 h 5035911"/>
              <a:gd name="connsiteX5" fmla="*/ 5816796 w 5903881"/>
              <a:gd name="connsiteY5" fmla="*/ 3964782 h 5035911"/>
              <a:gd name="connsiteX6" fmla="*/ 5903881 w 5903881"/>
              <a:gd name="connsiteY6" fmla="*/ 3899661 h 5035911"/>
              <a:gd name="connsiteX7" fmla="*/ 5903881 w 5903881"/>
              <a:gd name="connsiteY7" fmla="*/ 4485968 h 5035911"/>
              <a:gd name="connsiteX8" fmla="*/ 5767257 w 5903881"/>
              <a:gd name="connsiteY8" fmla="*/ 4564525 h 5035911"/>
              <a:gd name="connsiteX9" fmla="*/ 3905611 w 5903881"/>
              <a:gd name="connsiteY9" fmla="*/ 5035911 h 5035911"/>
              <a:gd name="connsiteX10" fmla="*/ 0 w 5903881"/>
              <a:gd name="connsiteY10" fmla="*/ 1130300 h 5035911"/>
              <a:gd name="connsiteX11" fmla="*/ 79349 w 5903881"/>
              <a:gd name="connsiteY11" fmla="*/ 343184 h 5035911"/>
            </a:gdLst>
            <a:rect l="l" t="t" r="r" b="b"/>
            <a:pathLst>
              <a:path w="5903881" h="5035911">
                <a:moveTo>
                  <a:pt x="167590" y="0"/>
                </a:moveTo>
                <a:lnTo>
                  <a:pt x="682677" y="0"/>
                </a:lnTo>
                <a:lnTo>
                  <a:pt x="641021" y="113812"/>
                </a:lnTo>
                <a:cubicBezTo>
                  <a:pt x="541146" y="434920"/>
                  <a:pt x="487343" y="776327"/>
                  <a:pt x="487343" y="1130300"/>
                </a:cubicBezTo>
                <a:cubicBezTo>
                  <a:pt x="487343" y="3018157"/>
                  <a:pt x="2017753" y="4548568"/>
                  <a:pt x="3905610" y="4548568"/>
                </a:cubicBezTo>
                <a:cubicBezTo>
                  <a:pt x="4613556" y="4548568"/>
                  <a:pt x="5271237" y="4333354"/>
                  <a:pt x="5816796" y="3964782"/>
                </a:cubicBezTo>
                <a:lnTo>
                  <a:pt x="5903881" y="3899661"/>
                </a:lnTo>
                <a:lnTo>
                  <a:pt x="5903881" y="4485968"/>
                </a:lnTo>
                <a:lnTo>
                  <a:pt x="5767257" y="4564525"/>
                </a:lnTo>
                <a:cubicBezTo>
                  <a:pt x="5213858" y="4865149"/>
                  <a:pt x="4579676" y="5035911"/>
                  <a:pt x="3905611" y="5035911"/>
                </a:cubicBezTo>
                <a:cubicBezTo>
                  <a:pt x="1748602" y="5035911"/>
                  <a:pt x="0" y="3287309"/>
                  <a:pt x="0" y="1130300"/>
                </a:cubicBezTo>
                <a:cubicBezTo>
                  <a:pt x="0" y="860674"/>
                  <a:pt x="27322" y="597429"/>
                  <a:pt x="79349" y="34318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8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16854" t="0" r="16854" b="0"/>
          <a:stretch>
            <a:fillRect/>
          </a:stretch>
        </p:blipFill>
        <p:spPr>
          <a:xfrm rot="0" flipH="0" flipV="0">
            <a:off x="6472286" y="1"/>
            <a:ext cx="5719714" cy="4836011"/>
          </a:xfrm>
          <a:custGeom>
            <a:avLst/>
            <a:gdLst>
              <a:gd name="connsiteX0" fmla="*/ 173273 w 5719714"/>
              <a:gd name="connsiteY0" fmla="*/ 0 h 4836011"/>
              <a:gd name="connsiteX1" fmla="*/ 5719714 w 5719714"/>
              <a:gd name="connsiteY1" fmla="*/ 0 h 4836011"/>
              <a:gd name="connsiteX2" fmla="*/ 5719714 w 5719714"/>
              <a:gd name="connsiteY2" fmla="*/ 4250521 h 4836011"/>
              <a:gd name="connsiteX3" fmla="*/ 5495305 w 5719714"/>
              <a:gd name="connsiteY3" fmla="*/ 4386853 h 4836011"/>
              <a:gd name="connsiteX4" fmla="*/ 3721444 w 5719714"/>
              <a:gd name="connsiteY4" fmla="*/ 4836011 h 4836011"/>
              <a:gd name="connsiteX5" fmla="*/ 0 w 5719714"/>
              <a:gd name="connsiteY5" fmla="*/ 1114566 h 4836011"/>
              <a:gd name="connsiteX6" fmla="*/ 138057 w 5719714"/>
              <a:gd name="connsiteY6" fmla="*/ 106820 h 4836011"/>
            </a:gdLst>
            <a:rect l="l" t="t" r="r" b="b"/>
            <a:pathLst>
              <a:path w="5719714" h="4836011">
                <a:moveTo>
                  <a:pt x="173273" y="0"/>
                </a:moveTo>
                <a:lnTo>
                  <a:pt x="5719714" y="0"/>
                </a:lnTo>
                <a:lnTo>
                  <a:pt x="5719714" y="4250521"/>
                </a:lnTo>
                <a:lnTo>
                  <a:pt x="5495305" y="4386853"/>
                </a:lnTo>
                <a:cubicBezTo>
                  <a:pt x="4968001" y="4673302"/>
                  <a:pt x="4363724" y="4836011"/>
                  <a:pt x="3721444" y="4836011"/>
                </a:cubicBezTo>
                <a:cubicBezTo>
                  <a:pt x="1666147" y="4836011"/>
                  <a:pt x="0" y="3169863"/>
                  <a:pt x="0" y="1114566"/>
                </a:cubicBezTo>
                <a:cubicBezTo>
                  <a:pt x="0" y="765327"/>
                  <a:pt x="48107" y="427323"/>
                  <a:pt x="138057" y="10682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" name="标题 1"/>
          <p:cNvSpPr txBox="1"/>
          <p:nvPr/>
        </p:nvSpPr>
        <p:spPr>
          <a:xfrm rot="0" flipH="0" flipV="0">
            <a:off x="6365605" y="4361358"/>
            <a:ext cx="289731" cy="289731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523094" y="4999754"/>
            <a:ext cx="1103458" cy="1103458"/>
          </a:xfrm>
          <a:prstGeom prst="ellipse">
            <a:avLst/>
          </a:prstGeom>
          <a:solidFill>
            <a:schemeClr val="accent1"/>
          </a:solidFill>
          <a:ln w="508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8663623" y="5191483"/>
            <a:ext cx="822400" cy="720000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" y="0"/>
            <a:ext cx="932501" cy="807804"/>
          </a:xfrm>
          <a:custGeom>
            <a:avLst/>
            <a:gdLst>
              <a:gd name="connsiteX0" fmla="*/ 639418 w 932501"/>
              <a:gd name="connsiteY0" fmla="*/ 0 h 807804"/>
              <a:gd name="connsiteX1" fmla="*/ 932501 w 932501"/>
              <a:gd name="connsiteY1" fmla="*/ 0 h 807804"/>
              <a:gd name="connsiteX2" fmla="*/ 924670 w 932501"/>
              <a:gd name="connsiteY2" fmla="*/ 77688 h 807804"/>
              <a:gd name="connsiteX3" fmla="*/ 28847 w 932501"/>
              <a:gd name="connsiteY3" fmla="*/ 807804 h 807804"/>
              <a:gd name="connsiteX4" fmla="*/ 0 w 932501"/>
              <a:gd name="connsiteY4" fmla="*/ 806348 h 807804"/>
              <a:gd name="connsiteX5" fmla="*/ 0 w 932501"/>
              <a:gd name="connsiteY5" fmla="*/ 511813 h 807804"/>
              <a:gd name="connsiteX6" fmla="*/ 28847 w 932501"/>
              <a:gd name="connsiteY6" fmla="*/ 514721 h 807804"/>
              <a:gd name="connsiteX7" fmla="*/ 637541 w 932501"/>
              <a:gd name="connsiteY7" fmla="*/ 18621 h 807804"/>
            </a:gdLst>
            <a:rect l="l" t="t" r="r" b="b"/>
            <a:pathLst>
              <a:path w="932501" h="807804">
                <a:moveTo>
                  <a:pt x="639418" y="0"/>
                </a:moveTo>
                <a:lnTo>
                  <a:pt x="932501" y="0"/>
                </a:lnTo>
                <a:lnTo>
                  <a:pt x="924670" y="77688"/>
                </a:lnTo>
                <a:cubicBezTo>
                  <a:pt x="839405" y="494364"/>
                  <a:pt x="470730" y="807804"/>
                  <a:pt x="28847" y="807804"/>
                </a:cubicBezTo>
                <a:lnTo>
                  <a:pt x="0" y="806348"/>
                </a:lnTo>
                <a:lnTo>
                  <a:pt x="0" y="511813"/>
                </a:lnTo>
                <a:lnTo>
                  <a:pt x="28847" y="514721"/>
                </a:lnTo>
                <a:cubicBezTo>
                  <a:pt x="329098" y="514721"/>
                  <a:pt x="579606" y="301745"/>
                  <a:pt x="637541" y="18621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43308" y="6145617"/>
            <a:ext cx="199898" cy="199898"/>
          </a:xfrm>
          <a:prstGeom prst="donut">
            <a:avLst>
              <a:gd name="adj" fmla="val 1664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75596" y="6145617"/>
            <a:ext cx="199898" cy="199898"/>
          </a:xfrm>
          <a:prstGeom prst="donut">
            <a:avLst>
              <a:gd name="adj" fmla="val 1664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207884" y="6145617"/>
            <a:ext cx="199898" cy="199898"/>
          </a:xfrm>
          <a:prstGeom prst="donut">
            <a:avLst>
              <a:gd name="adj" fmla="val 1664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540172" y="6145617"/>
            <a:ext cx="199898" cy="199898"/>
          </a:xfrm>
          <a:prstGeom prst="donut">
            <a:avLst>
              <a:gd name="adj" fmla="val 1664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872460" y="6145617"/>
            <a:ext cx="199898" cy="199898"/>
          </a:xfrm>
          <a:prstGeom prst="donut">
            <a:avLst>
              <a:gd name="adj" fmla="val 1664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538271" y="800393"/>
            <a:ext cx="2423671" cy="300967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484607" y="2706090"/>
            <a:ext cx="5419275" cy="21058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4000">
                <a:ln w="12700">
                  <a:noFill/>
                </a:ln>
                <a:solidFill>
                  <a:srgbClr val="0D0D0D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营销与推广活动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484607" y="1696851"/>
            <a:ext cx="1988429" cy="76944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5000">
                <a:ln w="12700">
                  <a:solidFill>
                    <a:srgbClr val="CF631D">
                      <a:alpha val="21000"/>
                    </a:srgbClr>
                  </a:solidFill>
                </a:ln>
                <a:noFill/>
                <a:latin typeface="OPPOSans H"/>
                <a:ea typeface="OPPOSans H"/>
                <a:cs typeface="OPPOSans H"/>
              </a:rPr>
              <a:t>PART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3542452" y="429569"/>
            <a:ext cx="2968018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rgbClr val="CF631D">
                    <a:alpha val="5000"/>
                  </a:srgbClr>
                </a:solidFill>
                <a:latin typeface="OPPOSans H"/>
                <a:ea typeface="OPPOSans H"/>
                <a:cs typeface="OPPOSans H"/>
              </a:rPr>
              <a:t>20XX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2508777" y="660063"/>
            <a:ext cx="1428223" cy="180622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5000">
                <a:ln w="12700">
                  <a:solidFill>
                    <a:srgbClr val="CF631D">
                      <a:alpha val="21000"/>
                    </a:srgbClr>
                  </a:solidFill>
                </a:ln>
                <a:noFill/>
                <a:latin typeface="OPPOSans H"/>
                <a:ea typeface="OPPOSans H"/>
                <a:cs typeface="OPPOSans H"/>
              </a:rPr>
              <a:t>04</a:t>
            </a:r>
            <a:endParaRPr kumimoji="1" lang="zh-CN" altLang="en-US"/>
          </a:p>
        </p:txBody>
      </p:sp>
    </p:spTree>
  </p:cSld>
</p:sld>
</file>

<file path=ppt/theme/_rels/theme1.xml.rels><?xml version="1.0" encoding="UTF-8" standalone="yes"?>
<Relationships xmlns="http://schemas.openxmlformats.org/package/2006/relationships">

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CF631D"/>
      </a:accent1>
      <a:accent2>
        <a:srgbClr val="E97132"/>
      </a:accent2>
      <a:accent3>
        <a:srgbClr val="BF4F1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