
<file path=[Content_Types].xml><?xml version="1.0" encoding="utf-8"?>
<Types xmlns="http://schemas.openxmlformats.org/package/2006/content-types">
  <Default Extension="" ContentType="text/html"/>
  <Default Extension="png" ContentType="image/png"/>
  <Default Extension="jpeg" ContentType="image/jpeg"/>
  <Default Extension="fntdata" ContentType="application/x-fontdat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Types>
</file>

<file path=_rels/.rels><?xml version="1.0" encoding="UTF-8" standalone="yes"?>
<Relationships xmlns="http://schemas.openxmlformats.org/package/2006/relationships">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embeddedFontLst>
    <p:embeddedFont>
      <p:font typeface="OPPOSans H"/>
      <p:regular r:id="rId21"/>
    </p:embeddedFont>
    <p:embeddedFont>
      <p:font typeface="OPPOSans R"/>
      <p:regular r:id="rId22"/>
    </p:embeddedFont>
    <p:embeddedFont>
      <p:font typeface="Source Han Sans CN Bold"/>
      <p:regular r:id="rId23"/>
    </p:embeddedFont>
    <p:embeddedFont>
      <p:font typeface="OPPOSans B"/>
      <p:regular r:id="rId24"/>
    </p:embeddedFont>
    <p:embeddedFont>
      <p:font typeface="Source Han Sans"/>
      <p:regular r:id="rId25"/>
    </p:embeddedFont>
    <p:embeddedFont>
      <p:font typeface="OPPOSans L"/>
      <p:regular r:id="rId26"/>
    </p:embeddedFont>
  </p:embeddedFontLst>
</p:presentation>
</file>

<file path=ppt/_rels/presentation.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font" Target="fonts/font2.fntdata"/>
<Relationship Id="rId22" Type="http://schemas.openxmlformats.org/officeDocument/2006/relationships/font" Target="fonts/font5.fntdata"/>
<Relationship Id="rId23" Type="http://schemas.openxmlformats.org/officeDocument/2006/relationships/font" Target="fonts/font3.fntdata"/>
<Relationship Id="rId24" Type="http://schemas.openxmlformats.org/officeDocument/2006/relationships/font" Target="fonts/font4.fntdata"/>
<Relationship Id="rId25" Type="http://schemas.openxmlformats.org/officeDocument/2006/relationships/font" Target="fonts/font6.fntdata"/>
<Relationship Id="rId26" Type="http://schemas.openxmlformats.org/officeDocument/2006/relationships/font" Target="fonts/font1.fntdata"/>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8.png"/>
<Relationship Id="rId3" Type="http://schemas.openxmlformats.org/officeDocument/2006/relationships/image" Target="../media/image4.jpeg"/>
<Relationship Id="rId4" Type="http://schemas.openxmlformats.org/officeDocument/2006/relationships/image" Target="../media/image2.pn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3.jpeg"/>
<Relationship Id="rId3" Type="http://schemas.openxmlformats.org/officeDocument/2006/relationships/image" Target="../media/image6.jpeg"/>
<Relationship Id="rId4" Type="http://schemas.openxmlformats.org/officeDocument/2006/relationships/image" Target="../media/image7.jpe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10.pn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8.png"/>
<Relationship Id="rId3" Type="http://schemas.openxmlformats.org/officeDocument/2006/relationships/image" Target="../media/image1."/>
<Relationship Id="rId4" Type="http://schemas.openxmlformats.org/officeDocument/2006/relationships/image" Target="../media/image4.jpeg"/>
<Relationship Id="rId5" Type="http://schemas.openxmlformats.org/officeDocument/2006/relationships/image" Target="../media/image2.pn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11.pn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8.png"/>
<Relationship Id="rId3" Type="http://schemas.openxmlformats.org/officeDocument/2006/relationships/image" Target="../media/image1."/>
<Relationship Id="rId4" Type="http://schemas.openxmlformats.org/officeDocument/2006/relationships/image" Target="../media/image4.jpeg"/>
<Relationship Id="rId5" Type="http://schemas.openxmlformats.org/officeDocument/2006/relationships/image" Target="../media/image2.pn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8.png"/>
<Relationship Id="rId3" Type="http://schemas.openxmlformats.org/officeDocument/2006/relationships/image" Target="../media/image4.jpeg"/>
<Relationship Id="rId4" Type="http://schemas.openxmlformats.org/officeDocument/2006/relationships/image" Target="../media/image2.pn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8.png"/>
<Relationship Id="rId3" Type="http://schemas.openxmlformats.org/officeDocument/2006/relationships/image" Target="../media/image1."/>
<Relationship Id="rId4" Type="http://schemas.openxmlformats.org/officeDocument/2006/relationships/image" Target="../media/image4.jpeg"/>
<Relationship Id="rId5" Type="http://schemas.openxmlformats.org/officeDocument/2006/relationships/image" Target="../media/image2.pn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9.pn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8.png"/>
<Relationship Id="rId3" Type="http://schemas.openxmlformats.org/officeDocument/2006/relationships/image" Target="../media/image1."/>
<Relationship Id="rId4" Type="http://schemas.openxmlformats.org/officeDocument/2006/relationships/image" Target="../media/image4.jpeg"/>
<Relationship Id="rId5" Type="http://schemas.openxmlformats.org/officeDocument/2006/relationships/image" Target="../media/image2.pn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5.jpe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8.png"/>
<Relationship Id="rId3" Type="http://schemas.openxmlformats.org/officeDocument/2006/relationships/image" Target="../media/image1."/>
<Relationship Id="rId4" Type="http://schemas.openxmlformats.org/officeDocument/2006/relationships/image" Target="../media/image4.jpeg"/>
<Relationship Id="rId5" Type="http://schemas.openxmlformats.org/officeDocument/2006/relationships/image" Target="../media/image2.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1"/>
            <a:ext cx="12192000" cy="6878256"/>
          </a:xfrm>
          <a:prstGeom prst="rect">
            <a:avLst/>
          </a:prstGeom>
          <a:gradFill>
            <a:gsLst>
              <a:gs pos="18000">
                <a:schemeClr val="accent1">
                  <a:lumMod val="60000"/>
                  <a:lumOff val="40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
          <p:cNvPicPr>
            <a:picLocks noChangeAspect="1"/>
          </p:cNvPicPr>
          <p:nvPr/>
        </p:nvPicPr>
        <p:blipFill>
          <a:blip r:embed="rId2">
            <a:alphaModFix amt="100000"/>
          </a:blip>
          <a:srcRect l="0" t="0" r="0" b="0"/>
          <a:stretch>
            <a:fillRect/>
          </a:stretch>
        </p:blipFill>
        <p:spPr>
          <a:xfrm rot="0" flipH="0" flipV="0">
            <a:off x="-8128" y="-12306"/>
            <a:ext cx="12195556" cy="6870306"/>
          </a:xfrm>
          <a:prstGeom prst="rect">
            <a:avLst/>
          </a:prstGeom>
        </p:spPr>
      </p:pic>
      <p:sp>
        <p:nvSpPr>
          <p:cNvPr id="4" name="标题 1"/>
          <p:cNvSpPr txBox="1"/>
          <p:nvPr/>
        </p:nvSpPr>
        <p:spPr>
          <a:xfrm rot="0" flipH="0" flipV="0">
            <a:off x="291297" y="266218"/>
            <a:ext cx="11609407" cy="6331352"/>
          </a:xfrm>
          <a:prstGeom prst="roundRect">
            <a:avLst>
              <a:gd name="adj" fmla="val 3321"/>
            </a:avLst>
          </a:prstGeom>
          <a:noFill/>
          <a:ln w="12700" cap="sq">
            <a:gradFill>
              <a:gsLst>
                <a:gs pos="54000">
                  <a:schemeClr val="accent2">
                    <a:lumMod val="10000"/>
                    <a:lumOff val="90000"/>
                    <a:alpha val="100000"/>
                  </a:schemeClr>
                </a:gs>
                <a:gs pos="100000">
                  <a:schemeClr val="accent2">
                    <a:lumMod val="20000"/>
                    <a:lumOff val="80000"/>
                    <a:alpha val="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5949364" y="1524001"/>
            <a:ext cx="5530793" cy="3863172"/>
          </a:xfrm>
          <a:prstGeom prst="rect">
            <a:avLst/>
          </a:prstGeom>
          <a:solidFill>
            <a:schemeClr val="accent1"/>
          </a:solidFill>
          <a:ln w="76200" cap="sq">
            <a:gradFill>
              <a:gsLst>
                <a:gs pos="0">
                  <a:schemeClr val="accent2">
                    <a:lumMod val="10000"/>
                    <a:lumOff val="90000"/>
                    <a:alpha val="100000"/>
                  </a:schemeClr>
                </a:gs>
                <a:gs pos="25000">
                  <a:schemeClr val="accent2">
                    <a:lumMod val="40000"/>
                    <a:lumOff val="60000"/>
                    <a:alpha val="100000"/>
                  </a:schemeClr>
                </a:gs>
                <a:gs pos="50000">
                  <a:schemeClr val="accent2">
                    <a:lumMod val="10000"/>
                    <a:lumOff val="90000"/>
                    <a:alpha val="100000"/>
                  </a:schemeClr>
                </a:gs>
                <a:gs pos="75000">
                  <a:schemeClr val="accent2">
                    <a:lumMod val="40000"/>
                    <a:lumOff val="60000"/>
                    <a:alpha val="100000"/>
                  </a:schemeClr>
                </a:gs>
                <a:gs pos="99301">
                  <a:schemeClr val="accent2">
                    <a:lumMod val="10000"/>
                    <a:lumOff val="90000"/>
                    <a:alpha val="100000"/>
                  </a:schemeClr>
                </a:gs>
              </a:gsLst>
              <a:lin ang="2700000" scaled="0"/>
            </a:gradFill>
            <a:miter/>
          </a:ln>
          <a:effectLst>
            <a:outerShdw dist="38100" blurRad="139700" dir="5400000" sx="100000" sy="100000" kx="0" ky="0" algn="t" rotWithShape="0">
              <a:schemeClr val="accent1">
                <a:lumMod val="75000"/>
                <a:alpha val="5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6" name=""/>
          <p:cNvPicPr>
            <a:picLocks noChangeAspect="1"/>
          </p:cNvPicPr>
          <p:nvPr/>
        </p:nvPicPr>
        <p:blipFill>
          <a:blip r:embed="rId3">
            <a:alphaModFix amt="100000"/>
          </a:blip>
          <a:srcRect l="8506" t="1262" r="8192" b="15431"/>
          <a:stretch>
            <a:fillRect/>
          </a:stretch>
        </p:blipFill>
        <p:spPr>
          <a:xfrm rot="0" flipH="0" flipV="0">
            <a:off x="5949364" y="1524001"/>
            <a:ext cx="5530793" cy="3863172"/>
          </a:xfrm>
          <a:custGeom>
            <a:avLst/>
            <a:gdLst/>
            <a:rect l="l" t="t" r="r" b="b"/>
            <a:pathLst>
              <a:path w="5524500" h="3860800">
                <a:moveTo>
                  <a:pt x="0" y="0"/>
                </a:moveTo>
                <a:lnTo>
                  <a:pt x="5530793" y="0"/>
                </a:lnTo>
                <a:lnTo>
                  <a:pt x="5530793" y="3863172"/>
                </a:lnTo>
                <a:lnTo>
                  <a:pt x="0" y="3863172"/>
                </a:lnTo>
                <a:close/>
              </a:path>
            </a:pathLst>
          </a:custGeom>
          <a:noFill/>
          <a:ln>
            <a:noFill/>
          </a:ln>
        </p:spPr>
      </p:pic>
      <p:sp>
        <p:nvSpPr>
          <p:cNvPr id="7" name="标题 1"/>
          <p:cNvSpPr txBox="1"/>
          <p:nvPr/>
        </p:nvSpPr>
        <p:spPr>
          <a:xfrm rot="0" flipH="0" flipV="0">
            <a:off x="15240" y="4642925"/>
            <a:ext cx="12176760" cy="2184596"/>
          </a:xfrm>
          <a:custGeom>
            <a:avLst/>
            <a:gdLst>
              <a:gd name="connsiteX0" fmla="*/ 12176760 w 12176760"/>
              <a:gd name="connsiteY0" fmla="*/ 0 h 2184596"/>
              <a:gd name="connsiteX1" fmla="*/ 12176760 w 12176760"/>
              <a:gd name="connsiteY1" fmla="*/ 2184596 h 2184596"/>
              <a:gd name="connsiteX2" fmla="*/ 0 w 12176760"/>
              <a:gd name="connsiteY2" fmla="*/ 2184596 h 2184596"/>
              <a:gd name="connsiteX3" fmla="*/ 0 w 12176760"/>
              <a:gd name="connsiteY3" fmla="*/ 999818 h 2184596"/>
              <a:gd name="connsiteX4" fmla="*/ 12113167 w 12176760"/>
              <a:gd name="connsiteY4" fmla="*/ 39929 h 2184596"/>
            </a:gdLst>
            <a:rect l="l" t="t" r="r" b="b"/>
            <a:pathLst>
              <a:path w="12176760" h="2184596">
                <a:moveTo>
                  <a:pt x="12176760" y="0"/>
                </a:moveTo>
                <a:lnTo>
                  <a:pt x="12176760" y="2184596"/>
                </a:lnTo>
                <a:lnTo>
                  <a:pt x="0" y="2184596"/>
                </a:lnTo>
                <a:lnTo>
                  <a:pt x="0" y="999818"/>
                </a:lnTo>
                <a:cubicBezTo>
                  <a:pt x="5014754" y="2121863"/>
                  <a:pt x="10244043" y="1141458"/>
                  <a:pt x="12113167" y="39929"/>
                </a:cubicBezTo>
                <a:close/>
              </a:path>
            </a:pathLst>
          </a:custGeom>
          <a:gradFill>
            <a:gsLst>
              <a:gs pos="0">
                <a:schemeClr val="accent2">
                  <a:lumMod val="10000"/>
                  <a:lumOff val="90000"/>
                </a:schemeClr>
              </a:gs>
              <a:gs pos="100000">
                <a:schemeClr val="accent2">
                  <a:lumMod val="40000"/>
                  <a:lumOff val="60000"/>
                </a:schemeClr>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692189" y="4954106"/>
            <a:ext cx="2037081" cy="429303"/>
          </a:xfrm>
          <a:prstGeom prst="roundRect">
            <a:avLst>
              <a:gd name="adj" fmla="val 50000"/>
            </a:avLst>
          </a:prstGeom>
          <a:gradFill>
            <a:gsLst>
              <a:gs pos="38000">
                <a:schemeClr val="accent2">
                  <a:lumMod val="10000"/>
                  <a:lumOff val="90000"/>
                </a:schemeClr>
              </a:gs>
              <a:gs pos="100000">
                <a:schemeClr val="accent2">
                  <a:lumMod val="40000"/>
                  <a:lumOff val="60000"/>
                </a:schemeClr>
              </a:gs>
            </a:gsLst>
            <a:lin ang="5400000" scaled="0"/>
          </a:gradFill>
          <a:ln w="9525" cap="sq">
            <a:noFill/>
            <a:miter/>
          </a:ln>
          <a:effectLst>
            <a:outerShdw dist="38100" blurRad="139700" dir="5400000" sx="100000" sy="100000" kx="0" ky="0" algn="t" rotWithShape="0">
              <a:schemeClr val="accent2">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711168" y="839425"/>
            <a:ext cx="2582325" cy="638761"/>
          </a:xfrm>
          <a:custGeom>
            <a:avLst/>
            <a:gdLst>
              <a:gd name="connsiteX0" fmla="*/ 0 w 2484531"/>
              <a:gd name="connsiteY0" fmla="*/ 0 h 638761"/>
              <a:gd name="connsiteX1" fmla="*/ 2484531 w 2484531"/>
              <a:gd name="connsiteY1" fmla="*/ 0 h 638761"/>
              <a:gd name="connsiteX2" fmla="*/ 2224185 w 2484531"/>
              <a:gd name="connsiteY2" fmla="*/ 319381 h 638761"/>
              <a:gd name="connsiteX3" fmla="*/ 2484531 w 2484531"/>
              <a:gd name="connsiteY3" fmla="*/ 638761 h 638761"/>
              <a:gd name="connsiteX4" fmla="*/ 0 w 2484531"/>
              <a:gd name="connsiteY4" fmla="*/ 638761 h 638761"/>
              <a:gd name="connsiteX5" fmla="*/ 260347 w 2484531"/>
              <a:gd name="connsiteY5" fmla="*/ 319381 h 638761"/>
            </a:gdLst>
            <a:rect l="l" t="t" r="r" b="b"/>
            <a:pathLst>
              <a:path w="2484531" h="638761">
                <a:moveTo>
                  <a:pt x="0" y="0"/>
                </a:moveTo>
                <a:lnTo>
                  <a:pt x="2484531" y="0"/>
                </a:lnTo>
                <a:lnTo>
                  <a:pt x="2224185" y="319381"/>
                </a:lnTo>
                <a:lnTo>
                  <a:pt x="2484531" y="638761"/>
                </a:lnTo>
                <a:lnTo>
                  <a:pt x="0" y="638761"/>
                </a:lnTo>
                <a:lnTo>
                  <a:pt x="260347" y="319381"/>
                </a:lnTo>
                <a:close/>
              </a:path>
            </a:pathLst>
          </a:custGeom>
          <a:gradFill>
            <a:gsLst>
              <a:gs pos="699">
                <a:schemeClr val="accent2">
                  <a:lumMod val="40000"/>
                  <a:lumOff val="60000"/>
                </a:schemeClr>
              </a:gs>
              <a:gs pos="50000">
                <a:schemeClr val="accent2">
                  <a:lumMod val="10000"/>
                  <a:lumOff val="90000"/>
                </a:schemeClr>
              </a:gs>
              <a:gs pos="100000">
                <a:schemeClr val="accent2">
                  <a:lumMod val="40000"/>
                  <a:lumOff val="60000"/>
                </a:schemeClr>
              </a:gs>
            </a:gsLst>
            <a:lin ang="0" scaled="0"/>
          </a:gradFill>
          <a:ln w="12700" cap="sq">
            <a:noFill/>
            <a:miter/>
          </a:ln>
          <a:effectLst>
            <a:outerShdw dist="38100" blurRad="139700" dir="5400000" sx="100000" sy="100000" kx="0" ky="0" algn="t" rotWithShape="0">
              <a:schemeClr val="accent1">
                <a:lumMod val="75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3843615" y="819250"/>
            <a:ext cx="462168" cy="666071"/>
          </a:xfrm>
          <a:custGeom>
            <a:avLst/>
            <a:gdLst>
              <a:gd name="connsiteX0" fmla="*/ 468160 w 502177"/>
              <a:gd name="connsiteY0" fmla="*/ 655698 h 723732"/>
              <a:gd name="connsiteX1" fmla="*/ 502177 w 502177"/>
              <a:gd name="connsiteY1" fmla="*/ 689715 h 723732"/>
              <a:gd name="connsiteX2" fmla="*/ 468160 w 502177"/>
              <a:gd name="connsiteY2" fmla="*/ 723732 h 723732"/>
              <a:gd name="connsiteX3" fmla="*/ 434143 w 502177"/>
              <a:gd name="connsiteY3" fmla="*/ 689715 h 723732"/>
              <a:gd name="connsiteX4" fmla="*/ 468160 w 502177"/>
              <a:gd name="connsiteY4" fmla="*/ 655698 h 723732"/>
              <a:gd name="connsiteX5" fmla="*/ 323445 w 502177"/>
              <a:gd name="connsiteY5" fmla="*/ 655698 h 723732"/>
              <a:gd name="connsiteX6" fmla="*/ 357462 w 502177"/>
              <a:gd name="connsiteY6" fmla="*/ 689715 h 723732"/>
              <a:gd name="connsiteX7" fmla="*/ 323445 w 502177"/>
              <a:gd name="connsiteY7" fmla="*/ 723732 h 723732"/>
              <a:gd name="connsiteX8" fmla="*/ 289428 w 502177"/>
              <a:gd name="connsiteY8" fmla="*/ 689715 h 723732"/>
              <a:gd name="connsiteX9" fmla="*/ 323445 w 502177"/>
              <a:gd name="connsiteY9" fmla="*/ 655698 h 723732"/>
              <a:gd name="connsiteX10" fmla="*/ 178732 w 502177"/>
              <a:gd name="connsiteY10" fmla="*/ 655698 h 723732"/>
              <a:gd name="connsiteX11" fmla="*/ 212749 w 502177"/>
              <a:gd name="connsiteY11" fmla="*/ 689715 h 723732"/>
              <a:gd name="connsiteX12" fmla="*/ 178732 w 502177"/>
              <a:gd name="connsiteY12" fmla="*/ 723732 h 723732"/>
              <a:gd name="connsiteX13" fmla="*/ 144715 w 502177"/>
              <a:gd name="connsiteY13" fmla="*/ 689715 h 723732"/>
              <a:gd name="connsiteX14" fmla="*/ 178732 w 502177"/>
              <a:gd name="connsiteY14" fmla="*/ 655698 h 723732"/>
              <a:gd name="connsiteX15" fmla="*/ 34017 w 502177"/>
              <a:gd name="connsiteY15" fmla="*/ 655698 h 723732"/>
              <a:gd name="connsiteX16" fmla="*/ 68034 w 502177"/>
              <a:gd name="connsiteY16" fmla="*/ 689715 h 723732"/>
              <a:gd name="connsiteX17" fmla="*/ 34017 w 502177"/>
              <a:gd name="connsiteY17" fmla="*/ 723732 h 723732"/>
              <a:gd name="connsiteX18" fmla="*/ 0 w 502177"/>
              <a:gd name="connsiteY18" fmla="*/ 689715 h 723732"/>
              <a:gd name="connsiteX19" fmla="*/ 34017 w 502177"/>
              <a:gd name="connsiteY19" fmla="*/ 655698 h 723732"/>
              <a:gd name="connsiteX20" fmla="*/ 468160 w 502177"/>
              <a:gd name="connsiteY20" fmla="*/ 524558 h 723732"/>
              <a:gd name="connsiteX21" fmla="*/ 502177 w 502177"/>
              <a:gd name="connsiteY21" fmla="*/ 558575 h 723732"/>
              <a:gd name="connsiteX22" fmla="*/ 468160 w 502177"/>
              <a:gd name="connsiteY22" fmla="*/ 592592 h 723732"/>
              <a:gd name="connsiteX23" fmla="*/ 434143 w 502177"/>
              <a:gd name="connsiteY23" fmla="*/ 558575 h 723732"/>
              <a:gd name="connsiteX24" fmla="*/ 468160 w 502177"/>
              <a:gd name="connsiteY24" fmla="*/ 524558 h 723732"/>
              <a:gd name="connsiteX25" fmla="*/ 323445 w 502177"/>
              <a:gd name="connsiteY25" fmla="*/ 524558 h 723732"/>
              <a:gd name="connsiteX26" fmla="*/ 357462 w 502177"/>
              <a:gd name="connsiteY26" fmla="*/ 558575 h 723732"/>
              <a:gd name="connsiteX27" fmla="*/ 323445 w 502177"/>
              <a:gd name="connsiteY27" fmla="*/ 592592 h 723732"/>
              <a:gd name="connsiteX28" fmla="*/ 289428 w 502177"/>
              <a:gd name="connsiteY28" fmla="*/ 558575 h 723732"/>
              <a:gd name="connsiteX29" fmla="*/ 323445 w 502177"/>
              <a:gd name="connsiteY29" fmla="*/ 524558 h 723732"/>
              <a:gd name="connsiteX30" fmla="*/ 178732 w 502177"/>
              <a:gd name="connsiteY30" fmla="*/ 524558 h 723732"/>
              <a:gd name="connsiteX31" fmla="*/ 212749 w 502177"/>
              <a:gd name="connsiteY31" fmla="*/ 558575 h 723732"/>
              <a:gd name="connsiteX32" fmla="*/ 178732 w 502177"/>
              <a:gd name="connsiteY32" fmla="*/ 592592 h 723732"/>
              <a:gd name="connsiteX33" fmla="*/ 144715 w 502177"/>
              <a:gd name="connsiteY33" fmla="*/ 558575 h 723732"/>
              <a:gd name="connsiteX34" fmla="*/ 178732 w 502177"/>
              <a:gd name="connsiteY34" fmla="*/ 524558 h 723732"/>
              <a:gd name="connsiteX35" fmla="*/ 34017 w 502177"/>
              <a:gd name="connsiteY35" fmla="*/ 524558 h 723732"/>
              <a:gd name="connsiteX36" fmla="*/ 68034 w 502177"/>
              <a:gd name="connsiteY36" fmla="*/ 558575 h 723732"/>
              <a:gd name="connsiteX37" fmla="*/ 34017 w 502177"/>
              <a:gd name="connsiteY37" fmla="*/ 592592 h 723732"/>
              <a:gd name="connsiteX38" fmla="*/ 0 w 502177"/>
              <a:gd name="connsiteY38" fmla="*/ 558575 h 723732"/>
              <a:gd name="connsiteX39" fmla="*/ 34017 w 502177"/>
              <a:gd name="connsiteY39" fmla="*/ 524558 h 723732"/>
              <a:gd name="connsiteX40" fmla="*/ 468160 w 502177"/>
              <a:gd name="connsiteY40" fmla="*/ 393419 h 723732"/>
              <a:gd name="connsiteX41" fmla="*/ 502177 w 502177"/>
              <a:gd name="connsiteY41" fmla="*/ 427436 h 723732"/>
              <a:gd name="connsiteX42" fmla="*/ 468160 w 502177"/>
              <a:gd name="connsiteY42" fmla="*/ 461453 h 723732"/>
              <a:gd name="connsiteX43" fmla="*/ 434143 w 502177"/>
              <a:gd name="connsiteY43" fmla="*/ 427436 h 723732"/>
              <a:gd name="connsiteX44" fmla="*/ 468160 w 502177"/>
              <a:gd name="connsiteY44" fmla="*/ 393419 h 723732"/>
              <a:gd name="connsiteX45" fmla="*/ 323445 w 502177"/>
              <a:gd name="connsiteY45" fmla="*/ 393419 h 723732"/>
              <a:gd name="connsiteX46" fmla="*/ 357462 w 502177"/>
              <a:gd name="connsiteY46" fmla="*/ 427436 h 723732"/>
              <a:gd name="connsiteX47" fmla="*/ 323445 w 502177"/>
              <a:gd name="connsiteY47" fmla="*/ 461453 h 723732"/>
              <a:gd name="connsiteX48" fmla="*/ 289428 w 502177"/>
              <a:gd name="connsiteY48" fmla="*/ 427436 h 723732"/>
              <a:gd name="connsiteX49" fmla="*/ 323445 w 502177"/>
              <a:gd name="connsiteY49" fmla="*/ 393419 h 723732"/>
              <a:gd name="connsiteX50" fmla="*/ 178732 w 502177"/>
              <a:gd name="connsiteY50" fmla="*/ 393419 h 723732"/>
              <a:gd name="connsiteX51" fmla="*/ 212749 w 502177"/>
              <a:gd name="connsiteY51" fmla="*/ 427436 h 723732"/>
              <a:gd name="connsiteX52" fmla="*/ 178732 w 502177"/>
              <a:gd name="connsiteY52" fmla="*/ 461453 h 723732"/>
              <a:gd name="connsiteX53" fmla="*/ 144715 w 502177"/>
              <a:gd name="connsiteY53" fmla="*/ 427436 h 723732"/>
              <a:gd name="connsiteX54" fmla="*/ 178732 w 502177"/>
              <a:gd name="connsiteY54" fmla="*/ 393419 h 723732"/>
              <a:gd name="connsiteX55" fmla="*/ 34017 w 502177"/>
              <a:gd name="connsiteY55" fmla="*/ 393419 h 723732"/>
              <a:gd name="connsiteX56" fmla="*/ 68034 w 502177"/>
              <a:gd name="connsiteY56" fmla="*/ 427436 h 723732"/>
              <a:gd name="connsiteX57" fmla="*/ 34017 w 502177"/>
              <a:gd name="connsiteY57" fmla="*/ 461453 h 723732"/>
              <a:gd name="connsiteX58" fmla="*/ 0 w 502177"/>
              <a:gd name="connsiteY58" fmla="*/ 427436 h 723732"/>
              <a:gd name="connsiteX59" fmla="*/ 34017 w 502177"/>
              <a:gd name="connsiteY59" fmla="*/ 393419 h 723732"/>
              <a:gd name="connsiteX60" fmla="*/ 468160 w 502177"/>
              <a:gd name="connsiteY60" fmla="*/ 262279 h 723732"/>
              <a:gd name="connsiteX61" fmla="*/ 502177 w 502177"/>
              <a:gd name="connsiteY61" fmla="*/ 296296 h 723732"/>
              <a:gd name="connsiteX62" fmla="*/ 468160 w 502177"/>
              <a:gd name="connsiteY62" fmla="*/ 330313 h 723732"/>
              <a:gd name="connsiteX63" fmla="*/ 434143 w 502177"/>
              <a:gd name="connsiteY63" fmla="*/ 296296 h 723732"/>
              <a:gd name="connsiteX64" fmla="*/ 468160 w 502177"/>
              <a:gd name="connsiteY64" fmla="*/ 262279 h 723732"/>
              <a:gd name="connsiteX65" fmla="*/ 323445 w 502177"/>
              <a:gd name="connsiteY65" fmla="*/ 262279 h 723732"/>
              <a:gd name="connsiteX66" fmla="*/ 357462 w 502177"/>
              <a:gd name="connsiteY66" fmla="*/ 296296 h 723732"/>
              <a:gd name="connsiteX67" fmla="*/ 323445 w 502177"/>
              <a:gd name="connsiteY67" fmla="*/ 330313 h 723732"/>
              <a:gd name="connsiteX68" fmla="*/ 289428 w 502177"/>
              <a:gd name="connsiteY68" fmla="*/ 296296 h 723732"/>
              <a:gd name="connsiteX69" fmla="*/ 323445 w 502177"/>
              <a:gd name="connsiteY69" fmla="*/ 262279 h 723732"/>
              <a:gd name="connsiteX70" fmla="*/ 178732 w 502177"/>
              <a:gd name="connsiteY70" fmla="*/ 262279 h 723732"/>
              <a:gd name="connsiteX71" fmla="*/ 212749 w 502177"/>
              <a:gd name="connsiteY71" fmla="*/ 296296 h 723732"/>
              <a:gd name="connsiteX72" fmla="*/ 178732 w 502177"/>
              <a:gd name="connsiteY72" fmla="*/ 330313 h 723732"/>
              <a:gd name="connsiteX73" fmla="*/ 144715 w 502177"/>
              <a:gd name="connsiteY73" fmla="*/ 296296 h 723732"/>
              <a:gd name="connsiteX74" fmla="*/ 178732 w 502177"/>
              <a:gd name="connsiteY74" fmla="*/ 262279 h 723732"/>
              <a:gd name="connsiteX75" fmla="*/ 34017 w 502177"/>
              <a:gd name="connsiteY75" fmla="*/ 262279 h 723732"/>
              <a:gd name="connsiteX76" fmla="*/ 68034 w 502177"/>
              <a:gd name="connsiteY76" fmla="*/ 296296 h 723732"/>
              <a:gd name="connsiteX77" fmla="*/ 34017 w 502177"/>
              <a:gd name="connsiteY77" fmla="*/ 330313 h 723732"/>
              <a:gd name="connsiteX78" fmla="*/ 0 w 502177"/>
              <a:gd name="connsiteY78" fmla="*/ 296296 h 723732"/>
              <a:gd name="connsiteX79" fmla="*/ 34017 w 502177"/>
              <a:gd name="connsiteY79" fmla="*/ 262279 h 723732"/>
              <a:gd name="connsiteX80" fmla="*/ 468160 w 502177"/>
              <a:gd name="connsiteY80" fmla="*/ 131140 h 723732"/>
              <a:gd name="connsiteX81" fmla="*/ 502177 w 502177"/>
              <a:gd name="connsiteY81" fmla="*/ 165157 h 723732"/>
              <a:gd name="connsiteX82" fmla="*/ 468160 w 502177"/>
              <a:gd name="connsiteY82" fmla="*/ 199174 h 723732"/>
              <a:gd name="connsiteX83" fmla="*/ 434143 w 502177"/>
              <a:gd name="connsiteY83" fmla="*/ 165157 h 723732"/>
              <a:gd name="connsiteX84" fmla="*/ 468160 w 502177"/>
              <a:gd name="connsiteY84" fmla="*/ 131140 h 723732"/>
              <a:gd name="connsiteX85" fmla="*/ 323445 w 502177"/>
              <a:gd name="connsiteY85" fmla="*/ 131140 h 723732"/>
              <a:gd name="connsiteX86" fmla="*/ 357462 w 502177"/>
              <a:gd name="connsiteY86" fmla="*/ 165157 h 723732"/>
              <a:gd name="connsiteX87" fmla="*/ 323445 w 502177"/>
              <a:gd name="connsiteY87" fmla="*/ 199174 h 723732"/>
              <a:gd name="connsiteX88" fmla="*/ 289428 w 502177"/>
              <a:gd name="connsiteY88" fmla="*/ 165157 h 723732"/>
              <a:gd name="connsiteX89" fmla="*/ 323445 w 502177"/>
              <a:gd name="connsiteY89" fmla="*/ 131140 h 723732"/>
              <a:gd name="connsiteX90" fmla="*/ 178732 w 502177"/>
              <a:gd name="connsiteY90" fmla="*/ 131140 h 723732"/>
              <a:gd name="connsiteX91" fmla="*/ 212749 w 502177"/>
              <a:gd name="connsiteY91" fmla="*/ 165157 h 723732"/>
              <a:gd name="connsiteX92" fmla="*/ 178732 w 502177"/>
              <a:gd name="connsiteY92" fmla="*/ 199174 h 723732"/>
              <a:gd name="connsiteX93" fmla="*/ 144715 w 502177"/>
              <a:gd name="connsiteY93" fmla="*/ 165157 h 723732"/>
              <a:gd name="connsiteX94" fmla="*/ 178732 w 502177"/>
              <a:gd name="connsiteY94" fmla="*/ 131140 h 723732"/>
              <a:gd name="connsiteX95" fmla="*/ 34017 w 502177"/>
              <a:gd name="connsiteY95" fmla="*/ 131140 h 723732"/>
              <a:gd name="connsiteX96" fmla="*/ 68034 w 502177"/>
              <a:gd name="connsiteY96" fmla="*/ 165157 h 723732"/>
              <a:gd name="connsiteX97" fmla="*/ 34017 w 502177"/>
              <a:gd name="connsiteY97" fmla="*/ 199174 h 723732"/>
              <a:gd name="connsiteX98" fmla="*/ 0 w 502177"/>
              <a:gd name="connsiteY98" fmla="*/ 165157 h 723732"/>
              <a:gd name="connsiteX99" fmla="*/ 34017 w 502177"/>
              <a:gd name="connsiteY99" fmla="*/ 131140 h 723732"/>
              <a:gd name="connsiteX100" fmla="*/ 468160 w 502177"/>
              <a:gd name="connsiteY100" fmla="*/ 0 h 723732"/>
              <a:gd name="connsiteX101" fmla="*/ 502177 w 502177"/>
              <a:gd name="connsiteY101" fmla="*/ 34017 h 723732"/>
              <a:gd name="connsiteX102" fmla="*/ 468160 w 502177"/>
              <a:gd name="connsiteY102" fmla="*/ 68034 h 723732"/>
              <a:gd name="connsiteX103" fmla="*/ 434143 w 502177"/>
              <a:gd name="connsiteY103" fmla="*/ 34017 h 723732"/>
              <a:gd name="connsiteX104" fmla="*/ 468160 w 502177"/>
              <a:gd name="connsiteY104" fmla="*/ 0 h 723732"/>
              <a:gd name="connsiteX105" fmla="*/ 323445 w 502177"/>
              <a:gd name="connsiteY105" fmla="*/ 0 h 723732"/>
              <a:gd name="connsiteX106" fmla="*/ 357462 w 502177"/>
              <a:gd name="connsiteY106" fmla="*/ 34017 h 723732"/>
              <a:gd name="connsiteX107" fmla="*/ 323445 w 502177"/>
              <a:gd name="connsiteY107" fmla="*/ 68034 h 723732"/>
              <a:gd name="connsiteX108" fmla="*/ 289428 w 502177"/>
              <a:gd name="connsiteY108" fmla="*/ 34017 h 723732"/>
              <a:gd name="connsiteX109" fmla="*/ 323445 w 502177"/>
              <a:gd name="connsiteY109" fmla="*/ 0 h 723732"/>
              <a:gd name="connsiteX110" fmla="*/ 178732 w 502177"/>
              <a:gd name="connsiteY110" fmla="*/ 0 h 723732"/>
              <a:gd name="connsiteX111" fmla="*/ 212749 w 502177"/>
              <a:gd name="connsiteY111" fmla="*/ 34017 h 723732"/>
              <a:gd name="connsiteX112" fmla="*/ 178732 w 502177"/>
              <a:gd name="connsiteY112" fmla="*/ 68034 h 723732"/>
              <a:gd name="connsiteX113" fmla="*/ 144715 w 502177"/>
              <a:gd name="connsiteY113" fmla="*/ 34017 h 723732"/>
              <a:gd name="connsiteX114" fmla="*/ 178732 w 502177"/>
              <a:gd name="connsiteY114" fmla="*/ 0 h 723732"/>
              <a:gd name="connsiteX115" fmla="*/ 34017 w 502177"/>
              <a:gd name="connsiteY115" fmla="*/ 0 h 723732"/>
              <a:gd name="connsiteX116" fmla="*/ 68034 w 502177"/>
              <a:gd name="connsiteY116" fmla="*/ 34017 h 723732"/>
              <a:gd name="connsiteX117" fmla="*/ 34017 w 502177"/>
              <a:gd name="connsiteY117" fmla="*/ 68034 h 723732"/>
              <a:gd name="connsiteX118" fmla="*/ 0 w 502177"/>
              <a:gd name="connsiteY118" fmla="*/ 34017 h 723732"/>
              <a:gd name="connsiteX119" fmla="*/ 34017 w 502177"/>
              <a:gd name="connsiteY119" fmla="*/ 0 h 723732"/>
            </a:gdLst>
            <a:rect l="l" t="t" r="r" b="b"/>
            <a:pathLst>
              <a:path w="502177" h="723732">
                <a:moveTo>
                  <a:pt x="468160" y="655698"/>
                </a:moveTo>
                <a:cubicBezTo>
                  <a:pt x="486947" y="655698"/>
                  <a:pt x="502177" y="670928"/>
                  <a:pt x="502177" y="689715"/>
                </a:cubicBezTo>
                <a:cubicBezTo>
                  <a:pt x="502177" y="708502"/>
                  <a:pt x="486947" y="723732"/>
                  <a:pt x="468160" y="723732"/>
                </a:cubicBezTo>
                <a:cubicBezTo>
                  <a:pt x="449373" y="723732"/>
                  <a:pt x="434143" y="708502"/>
                  <a:pt x="434143" y="689715"/>
                </a:cubicBezTo>
                <a:cubicBezTo>
                  <a:pt x="434143" y="670928"/>
                  <a:pt x="449373" y="655698"/>
                  <a:pt x="468160" y="655698"/>
                </a:cubicBezTo>
                <a:close/>
                <a:moveTo>
                  <a:pt x="323445" y="655698"/>
                </a:moveTo>
                <a:cubicBezTo>
                  <a:pt x="342232" y="655698"/>
                  <a:pt x="357462" y="670928"/>
                  <a:pt x="357462" y="689715"/>
                </a:cubicBezTo>
                <a:cubicBezTo>
                  <a:pt x="357462" y="708502"/>
                  <a:pt x="342232" y="723732"/>
                  <a:pt x="323445" y="723732"/>
                </a:cubicBezTo>
                <a:cubicBezTo>
                  <a:pt x="304658" y="723732"/>
                  <a:pt x="289428" y="708502"/>
                  <a:pt x="289428" y="689715"/>
                </a:cubicBezTo>
                <a:cubicBezTo>
                  <a:pt x="289428" y="670928"/>
                  <a:pt x="304658" y="655698"/>
                  <a:pt x="323445" y="655698"/>
                </a:cubicBezTo>
                <a:close/>
                <a:moveTo>
                  <a:pt x="178732" y="655698"/>
                </a:moveTo>
                <a:cubicBezTo>
                  <a:pt x="197519" y="655698"/>
                  <a:pt x="212749" y="670928"/>
                  <a:pt x="212749" y="689715"/>
                </a:cubicBezTo>
                <a:cubicBezTo>
                  <a:pt x="212749" y="708502"/>
                  <a:pt x="197519" y="723732"/>
                  <a:pt x="178732" y="723732"/>
                </a:cubicBezTo>
                <a:cubicBezTo>
                  <a:pt x="159945" y="723732"/>
                  <a:pt x="144715" y="708502"/>
                  <a:pt x="144715" y="689715"/>
                </a:cubicBezTo>
                <a:cubicBezTo>
                  <a:pt x="144715" y="670928"/>
                  <a:pt x="159945" y="655698"/>
                  <a:pt x="178732" y="655698"/>
                </a:cubicBezTo>
                <a:close/>
                <a:moveTo>
                  <a:pt x="34017" y="655698"/>
                </a:moveTo>
                <a:cubicBezTo>
                  <a:pt x="52804" y="655698"/>
                  <a:pt x="68034" y="670928"/>
                  <a:pt x="68034" y="689715"/>
                </a:cubicBezTo>
                <a:cubicBezTo>
                  <a:pt x="68034" y="708502"/>
                  <a:pt x="52804" y="723732"/>
                  <a:pt x="34017" y="723732"/>
                </a:cubicBezTo>
                <a:cubicBezTo>
                  <a:pt x="15230" y="723732"/>
                  <a:pt x="0" y="708502"/>
                  <a:pt x="0" y="689715"/>
                </a:cubicBezTo>
                <a:cubicBezTo>
                  <a:pt x="0" y="670928"/>
                  <a:pt x="15230" y="655698"/>
                  <a:pt x="34017" y="655698"/>
                </a:cubicBezTo>
                <a:close/>
                <a:moveTo>
                  <a:pt x="468160" y="524558"/>
                </a:moveTo>
                <a:cubicBezTo>
                  <a:pt x="486947" y="524558"/>
                  <a:pt x="502177" y="539788"/>
                  <a:pt x="502177" y="558575"/>
                </a:cubicBezTo>
                <a:cubicBezTo>
                  <a:pt x="502177" y="577362"/>
                  <a:pt x="486947" y="592592"/>
                  <a:pt x="468160" y="592592"/>
                </a:cubicBezTo>
                <a:cubicBezTo>
                  <a:pt x="449373" y="592592"/>
                  <a:pt x="434143" y="577362"/>
                  <a:pt x="434143" y="558575"/>
                </a:cubicBezTo>
                <a:cubicBezTo>
                  <a:pt x="434143" y="539788"/>
                  <a:pt x="449373" y="524558"/>
                  <a:pt x="468160" y="524558"/>
                </a:cubicBezTo>
                <a:close/>
                <a:moveTo>
                  <a:pt x="323445" y="524558"/>
                </a:moveTo>
                <a:cubicBezTo>
                  <a:pt x="342232" y="524558"/>
                  <a:pt x="357462" y="539788"/>
                  <a:pt x="357462" y="558575"/>
                </a:cubicBezTo>
                <a:cubicBezTo>
                  <a:pt x="357462" y="577362"/>
                  <a:pt x="342232" y="592592"/>
                  <a:pt x="323445" y="592592"/>
                </a:cubicBezTo>
                <a:cubicBezTo>
                  <a:pt x="304658" y="592592"/>
                  <a:pt x="289428" y="577362"/>
                  <a:pt x="289428" y="558575"/>
                </a:cubicBezTo>
                <a:cubicBezTo>
                  <a:pt x="289428" y="539788"/>
                  <a:pt x="304658" y="524558"/>
                  <a:pt x="323445" y="524558"/>
                </a:cubicBezTo>
                <a:close/>
                <a:moveTo>
                  <a:pt x="178732" y="524558"/>
                </a:moveTo>
                <a:cubicBezTo>
                  <a:pt x="197519" y="524558"/>
                  <a:pt x="212749" y="539788"/>
                  <a:pt x="212749" y="558575"/>
                </a:cubicBezTo>
                <a:cubicBezTo>
                  <a:pt x="212749" y="577362"/>
                  <a:pt x="197519" y="592592"/>
                  <a:pt x="178732" y="592592"/>
                </a:cubicBezTo>
                <a:cubicBezTo>
                  <a:pt x="159945" y="592592"/>
                  <a:pt x="144715" y="577362"/>
                  <a:pt x="144715" y="558575"/>
                </a:cubicBezTo>
                <a:cubicBezTo>
                  <a:pt x="144715" y="539788"/>
                  <a:pt x="159945" y="524558"/>
                  <a:pt x="178732" y="524558"/>
                </a:cubicBezTo>
                <a:close/>
                <a:moveTo>
                  <a:pt x="34017" y="524558"/>
                </a:moveTo>
                <a:cubicBezTo>
                  <a:pt x="52804" y="524558"/>
                  <a:pt x="68034" y="539788"/>
                  <a:pt x="68034" y="558575"/>
                </a:cubicBezTo>
                <a:cubicBezTo>
                  <a:pt x="68034" y="577362"/>
                  <a:pt x="52804" y="592592"/>
                  <a:pt x="34017" y="592592"/>
                </a:cubicBezTo>
                <a:cubicBezTo>
                  <a:pt x="15230" y="592592"/>
                  <a:pt x="0" y="577362"/>
                  <a:pt x="0" y="558575"/>
                </a:cubicBezTo>
                <a:cubicBezTo>
                  <a:pt x="0" y="539788"/>
                  <a:pt x="15230" y="524558"/>
                  <a:pt x="34017" y="524558"/>
                </a:cubicBezTo>
                <a:close/>
                <a:moveTo>
                  <a:pt x="468160" y="393419"/>
                </a:moveTo>
                <a:cubicBezTo>
                  <a:pt x="486947" y="393419"/>
                  <a:pt x="502177" y="408649"/>
                  <a:pt x="502177" y="427436"/>
                </a:cubicBezTo>
                <a:cubicBezTo>
                  <a:pt x="502177" y="446223"/>
                  <a:pt x="486947" y="461453"/>
                  <a:pt x="468160" y="461453"/>
                </a:cubicBezTo>
                <a:cubicBezTo>
                  <a:pt x="449373" y="461453"/>
                  <a:pt x="434143" y="446223"/>
                  <a:pt x="434143" y="427436"/>
                </a:cubicBezTo>
                <a:cubicBezTo>
                  <a:pt x="434143" y="408649"/>
                  <a:pt x="449373" y="393419"/>
                  <a:pt x="468160" y="393419"/>
                </a:cubicBezTo>
                <a:close/>
                <a:moveTo>
                  <a:pt x="323445" y="393419"/>
                </a:moveTo>
                <a:cubicBezTo>
                  <a:pt x="342232" y="393419"/>
                  <a:pt x="357462" y="408649"/>
                  <a:pt x="357462" y="427436"/>
                </a:cubicBezTo>
                <a:cubicBezTo>
                  <a:pt x="357462" y="446223"/>
                  <a:pt x="342232" y="461453"/>
                  <a:pt x="323445" y="461453"/>
                </a:cubicBezTo>
                <a:cubicBezTo>
                  <a:pt x="304658" y="461453"/>
                  <a:pt x="289428" y="446223"/>
                  <a:pt x="289428" y="427436"/>
                </a:cubicBezTo>
                <a:cubicBezTo>
                  <a:pt x="289428" y="408649"/>
                  <a:pt x="304658" y="393419"/>
                  <a:pt x="323445" y="393419"/>
                </a:cubicBezTo>
                <a:close/>
                <a:moveTo>
                  <a:pt x="178732" y="393419"/>
                </a:moveTo>
                <a:cubicBezTo>
                  <a:pt x="197519" y="393419"/>
                  <a:pt x="212749" y="408649"/>
                  <a:pt x="212749" y="427436"/>
                </a:cubicBezTo>
                <a:cubicBezTo>
                  <a:pt x="212749" y="446223"/>
                  <a:pt x="197519" y="461453"/>
                  <a:pt x="178732" y="461453"/>
                </a:cubicBezTo>
                <a:cubicBezTo>
                  <a:pt x="159945" y="461453"/>
                  <a:pt x="144715" y="446223"/>
                  <a:pt x="144715" y="427436"/>
                </a:cubicBezTo>
                <a:cubicBezTo>
                  <a:pt x="144715" y="408649"/>
                  <a:pt x="159945" y="393419"/>
                  <a:pt x="178732" y="393419"/>
                </a:cubicBezTo>
                <a:close/>
                <a:moveTo>
                  <a:pt x="34017" y="393419"/>
                </a:moveTo>
                <a:cubicBezTo>
                  <a:pt x="52804" y="393419"/>
                  <a:pt x="68034" y="408649"/>
                  <a:pt x="68034" y="427436"/>
                </a:cubicBezTo>
                <a:cubicBezTo>
                  <a:pt x="68034" y="446223"/>
                  <a:pt x="52804" y="461453"/>
                  <a:pt x="34017" y="461453"/>
                </a:cubicBezTo>
                <a:cubicBezTo>
                  <a:pt x="15230" y="461453"/>
                  <a:pt x="0" y="446223"/>
                  <a:pt x="0" y="427436"/>
                </a:cubicBezTo>
                <a:cubicBezTo>
                  <a:pt x="0" y="408649"/>
                  <a:pt x="15230" y="393419"/>
                  <a:pt x="34017" y="393419"/>
                </a:cubicBezTo>
                <a:close/>
                <a:moveTo>
                  <a:pt x="468160" y="262279"/>
                </a:moveTo>
                <a:cubicBezTo>
                  <a:pt x="486947" y="262279"/>
                  <a:pt x="502177" y="277509"/>
                  <a:pt x="502177" y="296296"/>
                </a:cubicBezTo>
                <a:cubicBezTo>
                  <a:pt x="502177" y="315083"/>
                  <a:pt x="486947" y="330313"/>
                  <a:pt x="468160" y="330313"/>
                </a:cubicBezTo>
                <a:cubicBezTo>
                  <a:pt x="449373" y="330313"/>
                  <a:pt x="434143" y="315083"/>
                  <a:pt x="434143" y="296296"/>
                </a:cubicBezTo>
                <a:cubicBezTo>
                  <a:pt x="434143" y="277509"/>
                  <a:pt x="449373" y="262279"/>
                  <a:pt x="468160" y="262279"/>
                </a:cubicBezTo>
                <a:close/>
                <a:moveTo>
                  <a:pt x="323445" y="262279"/>
                </a:moveTo>
                <a:cubicBezTo>
                  <a:pt x="342232" y="262279"/>
                  <a:pt x="357462" y="277509"/>
                  <a:pt x="357462" y="296296"/>
                </a:cubicBezTo>
                <a:cubicBezTo>
                  <a:pt x="357462" y="315083"/>
                  <a:pt x="342232" y="330313"/>
                  <a:pt x="323445" y="330313"/>
                </a:cubicBezTo>
                <a:cubicBezTo>
                  <a:pt x="304658" y="330313"/>
                  <a:pt x="289428" y="315083"/>
                  <a:pt x="289428" y="296296"/>
                </a:cubicBezTo>
                <a:cubicBezTo>
                  <a:pt x="289428" y="277509"/>
                  <a:pt x="304658" y="262279"/>
                  <a:pt x="323445" y="262279"/>
                </a:cubicBezTo>
                <a:close/>
                <a:moveTo>
                  <a:pt x="178732" y="262279"/>
                </a:moveTo>
                <a:cubicBezTo>
                  <a:pt x="197519" y="262279"/>
                  <a:pt x="212749" y="277509"/>
                  <a:pt x="212749" y="296296"/>
                </a:cubicBezTo>
                <a:cubicBezTo>
                  <a:pt x="212749" y="315083"/>
                  <a:pt x="197519" y="330313"/>
                  <a:pt x="178732" y="330313"/>
                </a:cubicBezTo>
                <a:cubicBezTo>
                  <a:pt x="159945" y="330313"/>
                  <a:pt x="144715" y="315083"/>
                  <a:pt x="144715" y="296296"/>
                </a:cubicBezTo>
                <a:cubicBezTo>
                  <a:pt x="144715" y="277509"/>
                  <a:pt x="159945" y="262279"/>
                  <a:pt x="178732" y="262279"/>
                </a:cubicBezTo>
                <a:close/>
                <a:moveTo>
                  <a:pt x="34017" y="262279"/>
                </a:moveTo>
                <a:cubicBezTo>
                  <a:pt x="52804" y="262279"/>
                  <a:pt x="68034" y="277509"/>
                  <a:pt x="68034" y="296296"/>
                </a:cubicBezTo>
                <a:cubicBezTo>
                  <a:pt x="68034" y="315083"/>
                  <a:pt x="52804" y="330313"/>
                  <a:pt x="34017" y="330313"/>
                </a:cubicBezTo>
                <a:cubicBezTo>
                  <a:pt x="15230" y="330313"/>
                  <a:pt x="0" y="315083"/>
                  <a:pt x="0" y="296296"/>
                </a:cubicBezTo>
                <a:cubicBezTo>
                  <a:pt x="0" y="277509"/>
                  <a:pt x="15230" y="262279"/>
                  <a:pt x="34017" y="262279"/>
                </a:cubicBezTo>
                <a:close/>
                <a:moveTo>
                  <a:pt x="468160" y="131140"/>
                </a:moveTo>
                <a:cubicBezTo>
                  <a:pt x="486947" y="131140"/>
                  <a:pt x="502177" y="146370"/>
                  <a:pt x="502177" y="165157"/>
                </a:cubicBezTo>
                <a:cubicBezTo>
                  <a:pt x="502177" y="183944"/>
                  <a:pt x="486947" y="199174"/>
                  <a:pt x="468160" y="199174"/>
                </a:cubicBezTo>
                <a:cubicBezTo>
                  <a:pt x="449373" y="199174"/>
                  <a:pt x="434143" y="183944"/>
                  <a:pt x="434143" y="165157"/>
                </a:cubicBezTo>
                <a:cubicBezTo>
                  <a:pt x="434143" y="146370"/>
                  <a:pt x="449373" y="131140"/>
                  <a:pt x="468160" y="131140"/>
                </a:cubicBezTo>
                <a:close/>
                <a:moveTo>
                  <a:pt x="323445" y="131140"/>
                </a:moveTo>
                <a:cubicBezTo>
                  <a:pt x="342232" y="131140"/>
                  <a:pt x="357462" y="146370"/>
                  <a:pt x="357462" y="165157"/>
                </a:cubicBezTo>
                <a:cubicBezTo>
                  <a:pt x="357462" y="183944"/>
                  <a:pt x="342232" y="199174"/>
                  <a:pt x="323445" y="199174"/>
                </a:cubicBezTo>
                <a:cubicBezTo>
                  <a:pt x="304658" y="199174"/>
                  <a:pt x="289428" y="183944"/>
                  <a:pt x="289428" y="165157"/>
                </a:cubicBezTo>
                <a:cubicBezTo>
                  <a:pt x="289428" y="146370"/>
                  <a:pt x="304658" y="131140"/>
                  <a:pt x="323445" y="131140"/>
                </a:cubicBezTo>
                <a:close/>
                <a:moveTo>
                  <a:pt x="178732" y="131140"/>
                </a:moveTo>
                <a:cubicBezTo>
                  <a:pt x="197519" y="131140"/>
                  <a:pt x="212749" y="146370"/>
                  <a:pt x="212749" y="165157"/>
                </a:cubicBezTo>
                <a:cubicBezTo>
                  <a:pt x="212749" y="183944"/>
                  <a:pt x="197519" y="199174"/>
                  <a:pt x="178732" y="199174"/>
                </a:cubicBezTo>
                <a:cubicBezTo>
                  <a:pt x="159945" y="199174"/>
                  <a:pt x="144715" y="183944"/>
                  <a:pt x="144715" y="165157"/>
                </a:cubicBezTo>
                <a:cubicBezTo>
                  <a:pt x="144715" y="146370"/>
                  <a:pt x="159945" y="131140"/>
                  <a:pt x="178732" y="131140"/>
                </a:cubicBezTo>
                <a:close/>
                <a:moveTo>
                  <a:pt x="34017" y="131140"/>
                </a:moveTo>
                <a:cubicBezTo>
                  <a:pt x="52804" y="131140"/>
                  <a:pt x="68034" y="146370"/>
                  <a:pt x="68034" y="165157"/>
                </a:cubicBezTo>
                <a:cubicBezTo>
                  <a:pt x="68034" y="183944"/>
                  <a:pt x="52804" y="199174"/>
                  <a:pt x="34017" y="199174"/>
                </a:cubicBezTo>
                <a:cubicBezTo>
                  <a:pt x="15230" y="199174"/>
                  <a:pt x="0" y="183944"/>
                  <a:pt x="0" y="165157"/>
                </a:cubicBezTo>
                <a:cubicBezTo>
                  <a:pt x="0" y="146370"/>
                  <a:pt x="15230" y="131140"/>
                  <a:pt x="34017" y="131140"/>
                </a:cubicBezTo>
                <a:close/>
                <a:moveTo>
                  <a:pt x="468160" y="0"/>
                </a:moveTo>
                <a:cubicBezTo>
                  <a:pt x="486947" y="0"/>
                  <a:pt x="502177" y="15230"/>
                  <a:pt x="502177" y="34017"/>
                </a:cubicBezTo>
                <a:cubicBezTo>
                  <a:pt x="502177" y="52804"/>
                  <a:pt x="486947" y="68034"/>
                  <a:pt x="468160" y="68034"/>
                </a:cubicBezTo>
                <a:cubicBezTo>
                  <a:pt x="449373" y="68034"/>
                  <a:pt x="434143" y="52804"/>
                  <a:pt x="434143" y="34017"/>
                </a:cubicBezTo>
                <a:cubicBezTo>
                  <a:pt x="434143" y="15230"/>
                  <a:pt x="449373" y="0"/>
                  <a:pt x="468160" y="0"/>
                </a:cubicBezTo>
                <a:close/>
                <a:moveTo>
                  <a:pt x="323445" y="0"/>
                </a:moveTo>
                <a:cubicBezTo>
                  <a:pt x="342232" y="0"/>
                  <a:pt x="357462" y="15230"/>
                  <a:pt x="357462" y="34017"/>
                </a:cubicBezTo>
                <a:cubicBezTo>
                  <a:pt x="357462" y="52804"/>
                  <a:pt x="342232" y="68034"/>
                  <a:pt x="323445" y="68034"/>
                </a:cubicBezTo>
                <a:cubicBezTo>
                  <a:pt x="304658" y="68034"/>
                  <a:pt x="289428" y="52804"/>
                  <a:pt x="289428" y="34017"/>
                </a:cubicBezTo>
                <a:cubicBezTo>
                  <a:pt x="289428" y="15230"/>
                  <a:pt x="304658" y="0"/>
                  <a:pt x="323445" y="0"/>
                </a:cubicBezTo>
                <a:close/>
                <a:moveTo>
                  <a:pt x="178732" y="0"/>
                </a:moveTo>
                <a:cubicBezTo>
                  <a:pt x="197519" y="0"/>
                  <a:pt x="212749" y="15230"/>
                  <a:pt x="212749" y="34017"/>
                </a:cubicBezTo>
                <a:cubicBezTo>
                  <a:pt x="212749" y="52804"/>
                  <a:pt x="197519" y="68034"/>
                  <a:pt x="178732" y="68034"/>
                </a:cubicBezTo>
                <a:cubicBezTo>
                  <a:pt x="159945" y="68034"/>
                  <a:pt x="144715" y="52804"/>
                  <a:pt x="144715" y="34017"/>
                </a:cubicBezTo>
                <a:cubicBezTo>
                  <a:pt x="144715" y="15230"/>
                  <a:pt x="159945" y="0"/>
                  <a:pt x="178732" y="0"/>
                </a:cubicBezTo>
                <a:close/>
                <a:moveTo>
                  <a:pt x="34017" y="0"/>
                </a:moveTo>
                <a:cubicBezTo>
                  <a:pt x="52804" y="0"/>
                  <a:pt x="68034" y="15230"/>
                  <a:pt x="68034" y="34017"/>
                </a:cubicBezTo>
                <a:cubicBezTo>
                  <a:pt x="68034" y="52804"/>
                  <a:pt x="52804" y="68034"/>
                  <a:pt x="34017" y="68034"/>
                </a:cubicBezTo>
                <a:cubicBezTo>
                  <a:pt x="15230" y="68034"/>
                  <a:pt x="0" y="52804"/>
                  <a:pt x="0" y="34017"/>
                </a:cubicBezTo>
                <a:cubicBezTo>
                  <a:pt x="0" y="15230"/>
                  <a:pt x="15230" y="0"/>
                  <a:pt x="34017" y="0"/>
                </a:cubicBezTo>
                <a:close/>
              </a:path>
            </a:pathLst>
          </a:custGeom>
          <a:gradFill>
            <a:gsLst>
              <a:gs pos="0">
                <a:schemeClr val="accent2">
                  <a:lumMod val="20000"/>
                  <a:lumOff val="80000"/>
                </a:schemeClr>
              </a:gs>
              <a:gs pos="100000">
                <a:schemeClr val="accent2">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742640" y="4996037"/>
            <a:ext cx="345440" cy="345440"/>
          </a:xfrm>
          <a:prstGeom prst="ellipse">
            <a:avLst/>
          </a:prstGeom>
          <a:gradFill>
            <a:gsLst>
              <a:gs pos="1399">
                <a:schemeClr val="accent1">
                  <a:lumMod val="85000"/>
                  <a:lumOff val="15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821191" y="5061034"/>
            <a:ext cx="188338" cy="204016"/>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gradFill>
            <a:gsLst>
              <a:gs pos="0">
                <a:schemeClr val="accent2">
                  <a:lumMod val="10000"/>
                  <a:lumOff val="90000"/>
                </a:schemeClr>
              </a:gs>
              <a:gs pos="100000">
                <a:schemeClr val="accent2">
                  <a:lumMod val="40000"/>
                  <a:lumOff val="60000"/>
                </a:schemeClr>
              </a:gs>
            </a:gsLst>
            <a:lin ang="54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3020567" y="4954106"/>
            <a:ext cx="2037081" cy="429303"/>
          </a:xfrm>
          <a:prstGeom prst="roundRect">
            <a:avLst>
              <a:gd name="adj" fmla="val 50000"/>
            </a:avLst>
          </a:prstGeom>
          <a:gradFill>
            <a:gsLst>
              <a:gs pos="38000">
                <a:schemeClr val="accent2">
                  <a:lumMod val="10000"/>
                  <a:lumOff val="90000"/>
                </a:schemeClr>
              </a:gs>
              <a:gs pos="100000">
                <a:schemeClr val="accent2">
                  <a:lumMod val="40000"/>
                  <a:lumOff val="60000"/>
                </a:schemeClr>
              </a:gs>
            </a:gsLst>
            <a:lin ang="5400000" scaled="0"/>
          </a:gradFill>
          <a:ln w="9525" cap="sq">
            <a:noFill/>
            <a:miter/>
          </a:ln>
          <a:effectLst>
            <a:outerShdw dist="38100" blurRad="139700" dir="5400000" sx="100000" sy="100000" kx="0" ky="0" algn="t" rotWithShape="0">
              <a:schemeClr val="accent2">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3071018" y="4996037"/>
            <a:ext cx="345440" cy="345440"/>
          </a:xfrm>
          <a:prstGeom prst="ellipse">
            <a:avLst/>
          </a:prstGeom>
          <a:gradFill>
            <a:gsLst>
              <a:gs pos="1399">
                <a:schemeClr val="accent1">
                  <a:lumMod val="85000"/>
                  <a:lumOff val="15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3150915" y="5082889"/>
            <a:ext cx="185647" cy="171736"/>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gradFill>
            <a:gsLst>
              <a:gs pos="0">
                <a:schemeClr val="accent2">
                  <a:lumMod val="10000"/>
                  <a:lumOff val="90000"/>
                </a:schemeClr>
              </a:gs>
              <a:gs pos="100000">
                <a:schemeClr val="accent2">
                  <a:lumMod val="40000"/>
                  <a:lumOff val="60000"/>
                </a:schemeClr>
              </a:gs>
            </a:gsLst>
            <a:lin ang="54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0" y="5216024"/>
            <a:ext cx="12192000" cy="1641977"/>
          </a:xfrm>
          <a:custGeom>
            <a:avLst/>
            <a:gdLst>
              <a:gd name="connsiteX0" fmla="*/ 12192000 w 12192000"/>
              <a:gd name="connsiteY0" fmla="*/ 0 h 1641977"/>
              <a:gd name="connsiteX1" fmla="*/ 12192000 w 12192000"/>
              <a:gd name="connsiteY1" fmla="*/ 1641977 h 1641977"/>
              <a:gd name="connsiteX2" fmla="*/ 0 w 12192000"/>
              <a:gd name="connsiteY2" fmla="*/ 1641977 h 1641977"/>
              <a:gd name="connsiteX3" fmla="*/ 0 w 12192000"/>
              <a:gd name="connsiteY3" fmla="*/ 457200 h 1641977"/>
              <a:gd name="connsiteX4" fmla="*/ 12192000 w 12192000"/>
              <a:gd name="connsiteY4" fmla="*/ 0 h 1641977"/>
            </a:gdLst>
            <a:rect l="l" t="t" r="r" b="b"/>
            <a:pathLst>
              <a:path w="12192000" h="1641977">
                <a:moveTo>
                  <a:pt x="12192000" y="0"/>
                </a:moveTo>
                <a:lnTo>
                  <a:pt x="12192000" y="1641977"/>
                </a:lnTo>
                <a:lnTo>
                  <a:pt x="0" y="1641977"/>
                </a:lnTo>
                <a:lnTo>
                  <a:pt x="0" y="457200"/>
                </a:lnTo>
                <a:cubicBezTo>
                  <a:pt x="5176520" y="1615440"/>
                  <a:pt x="10139680" y="762000"/>
                  <a:pt x="12192000" y="0"/>
                </a:cubicBezTo>
                <a:close/>
              </a:path>
            </a:pathLst>
          </a:custGeom>
          <a:gradFill>
            <a:gsLst>
              <a:gs pos="0">
                <a:schemeClr val="accent1">
                  <a:lumMod val="80000"/>
                  <a:lumOff val="20000"/>
                </a:schemeClr>
              </a:gs>
              <a:gs pos="100000">
                <a:schemeClr val="accent1"/>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pic>
        <p:nvPicPr>
          <p:cNvPr id="17" name=""/>
          <p:cNvPicPr>
            <a:picLocks noChangeAspect="1"/>
          </p:cNvPicPr>
          <p:nvPr/>
        </p:nvPicPr>
        <p:blipFill>
          <a:blip r:embed="rId4">
            <a:alphaModFix amt="100000"/>
          </a:blip>
          <a:srcRect l="0" t="0" r="0" b="0"/>
          <a:stretch>
            <a:fillRect/>
          </a:stretch>
        </p:blipFill>
        <p:spPr>
          <a:xfrm rot="0" flipH="0" flipV="0">
            <a:off x="7304805" y="4425829"/>
            <a:ext cx="2819910" cy="1580389"/>
          </a:xfrm>
          <a:prstGeom prst="rect">
            <a:avLst/>
          </a:prstGeom>
          <a:noFill/>
          <a:ln>
            <a:noFill/>
          </a:ln>
        </p:spPr>
      </p:pic>
      <p:sp>
        <p:nvSpPr>
          <p:cNvPr id="18" name="标题 1"/>
          <p:cNvSpPr txBox="1"/>
          <p:nvPr/>
        </p:nvSpPr>
        <p:spPr>
          <a:xfrm rot="0" flipH="0" flipV="0">
            <a:off x="1226627" y="873521"/>
            <a:ext cx="1551407" cy="570569"/>
          </a:xfrm>
          <a:prstGeom prst="rect">
            <a:avLst/>
          </a:prstGeom>
          <a:noFill/>
          <a:ln>
            <a:noFill/>
          </a:ln>
        </p:spPr>
        <p:txBody>
          <a:bodyPr vert="horz" wrap="square" lIns="0" tIns="0" rIns="0" bIns="0" rtlCol="0" anchor="t"/>
          <a:lstStyle/>
          <a:p>
            <a:pPr algn="dist">
              <a:lnSpc>
                <a:spcPct val="110000"/>
              </a:lnSpc>
            </a:pPr>
            <a:r>
              <a:rPr kumimoji="1" lang="en-US" altLang="zh-CN" sz="4000">
                <a:ln w="25400">
                  <a:noFill/>
                </a:ln>
                <a:gradFill>
                  <a:gsLst>
                    <a:gs pos="0">
                      <a:srgbClr val="0C3466">
                        <a:alpha val="100000"/>
                      </a:srgbClr>
                    </a:gs>
                    <a:gs pos="100000">
                      <a:srgbClr val="09274D">
                        <a:alpha val="100000"/>
                      </a:srgbClr>
                    </a:gs>
                  </a:gsLst>
                  <a:lin ang="2700000" scaled="0"/>
                </a:gradFill>
                <a:latin typeface="OPPOSans H"/>
                <a:ea typeface="OPPOSans H"/>
                <a:cs typeface="OPPOSans H"/>
              </a:rPr>
              <a:t>202X</a:t>
            </a:r>
            <a:endParaRPr kumimoji="1" lang="zh-CN" altLang="en-US"/>
          </a:p>
        </p:txBody>
      </p:sp>
      <p:sp>
        <p:nvSpPr>
          <p:cNvPr id="19" name="标题 1"/>
          <p:cNvSpPr txBox="1"/>
          <p:nvPr/>
        </p:nvSpPr>
        <p:spPr>
          <a:xfrm rot="0" flipH="0" flipV="0">
            <a:off x="1025725" y="5045647"/>
            <a:ext cx="1578595" cy="246221"/>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262626">
                    <a:alpha val="100000"/>
                  </a:srgbClr>
                </a:solidFill>
                <a:latin typeface="OPPOSans R"/>
                <a:ea typeface="OPPOSans R"/>
                <a:cs typeface="OPPOSans R"/>
              </a:rPr>
              <a:t>主讲人：AiPPT</a:t>
            </a:r>
            <a:endParaRPr kumimoji="1" lang="zh-CN" altLang="en-US"/>
          </a:p>
        </p:txBody>
      </p:sp>
      <p:sp>
        <p:nvSpPr>
          <p:cNvPr id="20" name="标题 1"/>
          <p:cNvSpPr txBox="1"/>
          <p:nvPr/>
        </p:nvSpPr>
        <p:spPr>
          <a:xfrm rot="0" flipH="0" flipV="0">
            <a:off x="649126" y="1818067"/>
            <a:ext cx="4964865" cy="2817723"/>
          </a:xfrm>
          <a:prstGeom prst="rect">
            <a:avLst/>
          </a:prstGeom>
          <a:noFill/>
          <a:ln>
            <a:noFill/>
          </a:ln>
        </p:spPr>
        <p:txBody>
          <a:bodyPr vert="horz" wrap="square" lIns="0" tIns="0" rIns="0" bIns="0" rtlCol="0" anchor="ctr"/>
          <a:lstStyle/>
          <a:p>
            <a:pPr algn="l">
              <a:lnSpc>
                <a:spcPct val="130000"/>
              </a:lnSpc>
            </a:pPr>
            <a:r>
              <a:rPr kumimoji="1" lang="en-US" altLang="zh-CN" sz="3500">
                <a:ln w="25400">
                  <a:noFill/>
                </a:ln>
                <a:solidFill>
                  <a:srgbClr val="FFFFFF">
                    <a:alpha val="100000"/>
                  </a:srgbClr>
                </a:solidFill>
                <a:latin typeface="OPPOSans H"/>
                <a:ea typeface="OPPOSans H"/>
                <a:cs typeface="OPPOSans H"/>
              </a:rPr>
              <a:t>物业年度工作总结报告</a:t>
            </a:r>
            <a:endParaRPr kumimoji="1" lang="zh-CN" altLang="en-US"/>
          </a:p>
        </p:txBody>
      </p:sp>
      <p:sp>
        <p:nvSpPr>
          <p:cNvPr id="21" name="标题 1"/>
          <p:cNvSpPr txBox="1"/>
          <p:nvPr/>
        </p:nvSpPr>
        <p:spPr>
          <a:xfrm rot="0" flipH="0" flipV="0">
            <a:off x="3354103" y="5045647"/>
            <a:ext cx="1578595" cy="246221"/>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262626">
                    <a:alpha val="100000"/>
                  </a:srgbClr>
                </a:solidFill>
                <a:latin typeface="OPPOSans R"/>
                <a:ea typeface="OPPOSans R"/>
                <a:cs typeface="OPPOSans R"/>
              </a:rPr>
              <a:t>时间：20XX.XX</a:t>
            </a:r>
            <a:endParaRPr kumimoji="1" lang="zh-CN" altLang="en-US"/>
          </a:p>
        </p:txBody>
      </p:sp>
      <p:sp>
        <p:nvSpPr>
          <p:cNvPr id="22" name="标题 1"/>
          <p:cNvSpPr txBox="1"/>
          <p:nvPr/>
        </p:nvSpPr>
        <p:spPr>
          <a:xfrm rot="0" flipH="0" flipV="0">
            <a:off x="9639199" y="839359"/>
            <a:ext cx="1879192" cy="25908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gradFill>
            <a:gsLst>
              <a:gs pos="9000">
                <a:schemeClr val="accent2">
                  <a:lumMod val="10000"/>
                  <a:lumOff val="90000"/>
                </a:schemeClr>
              </a:gs>
              <a:gs pos="42000">
                <a:schemeClr val="accent2">
                  <a:lumMod val="40000"/>
                  <a:lumOff val="60000"/>
                </a:schemeClr>
              </a:gs>
              <a:gs pos="75000">
                <a:schemeClr val="accent2">
                  <a:lumMod val="10000"/>
                  <a:lumOff val="90000"/>
                </a:schemeClr>
              </a:gs>
              <a:gs pos="98601">
                <a:schemeClr val="accent2">
                  <a:lumMod val="40000"/>
                  <a:lumOff val="60000"/>
                </a:schemeClr>
              </a:gs>
            </a:gsLst>
            <a:lin ang="2700000" scaled="0"/>
          </a:gradFill>
          <a:ln w="9525" cap="flat">
            <a:noFill/>
            <a:miter/>
          </a:ln>
        </p:spPr>
        <p:txBody>
          <a:bodyPr vert="horz" wrap="square" lIns="91440" tIns="45720" rIns="91440" bIns="45720" rtlCol="0" anchor="ctr"/>
          <a:lstStyle/>
          <a:p>
            <a:pPr algn="l">
              <a:lnSpc>
                <a:spcPct val="110000"/>
              </a:lnSpc>
            </a:pPr>
            <a:endParaRPr kumimoji="1" lang="zh-CN" altLang="en-US"/>
          </a:p>
        </p:txBody>
      </p:sp>
    </p:spTree>
  </p:cSl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0" flipH="0" flipV="0">
            <a:off x="660400" y="5183299"/>
            <a:ext cx="3450807" cy="402422"/>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716500" y="1927377"/>
            <a:ext cx="3360356" cy="3156559"/>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716500" y="5128650"/>
            <a:ext cx="3360356" cy="397454"/>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830571" y="5128650"/>
            <a:ext cx="3132214" cy="392487"/>
          </a:xfrm>
          <a:prstGeom prst="rect">
            <a:avLst/>
          </a:prstGeom>
          <a:noFill/>
          <a:ln cap="sq">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安全检查与预防</a:t>
            </a:r>
            <a:endParaRPr kumimoji="1" lang="zh-CN" altLang="en-US"/>
          </a:p>
        </p:txBody>
      </p:sp>
      <p:sp>
        <p:nvSpPr>
          <p:cNvPr id="7" name="标题 1"/>
          <p:cNvSpPr txBox="1"/>
          <p:nvPr/>
        </p:nvSpPr>
        <p:spPr>
          <a:xfrm rot="0" flipH="0" flipV="0">
            <a:off x="843091" y="3499330"/>
            <a:ext cx="3107175" cy="1527552"/>
          </a:xfrm>
          <a:prstGeom prst="rect">
            <a:avLst/>
          </a:prstGeom>
          <a:noFill/>
          <a:ln cap="sq">
            <a:noFill/>
          </a:ln>
        </p:spPr>
        <p:txBody>
          <a:bodyPr vert="horz" wrap="square" lIns="0" tIns="0" rIns="0" bIns="0" rtlCol="0" anchor="t"/>
          <a:lstStyle/>
          <a:p>
            <a:pPr algn="l">
              <a:lnSpc>
                <a:spcPct val="150000"/>
              </a:lnSpc>
            </a:pPr>
            <a:r>
              <a:rPr kumimoji="1" lang="en-US" altLang="zh-CN" sz="1180">
                <a:ln w="12700">
                  <a:noFill/>
                </a:ln>
                <a:solidFill>
                  <a:srgbClr val="262626">
                    <a:alpha val="100000"/>
                  </a:srgbClr>
                </a:solidFill>
                <a:latin typeface="Source Han Sans"/>
                <a:ea typeface="Source Han Sans"/>
                <a:cs typeface="Source Han Sans"/>
              </a:rPr>
              <a:t>描述了物业安全管理的检查和预防措施，如定期的安全检查、安全培训等，以及这些措施如何帮助预防安全事故的发生。
分析了安全检查在减少安全风险中的作用，以及如何通过技术创新提高安全检查的效果。</a:t>
            </a:r>
            <a:endParaRPr kumimoji="1" lang="zh-CN" altLang="en-US"/>
          </a:p>
        </p:txBody>
      </p:sp>
      <p:sp>
        <p:nvSpPr>
          <p:cNvPr id="8" name="标题 1"/>
          <p:cNvSpPr txBox="1"/>
          <p:nvPr/>
        </p:nvSpPr>
        <p:spPr>
          <a:xfrm rot="0" flipH="0" flipV="0">
            <a:off x="3987429" y="1783167"/>
            <a:ext cx="89427" cy="89427"/>
          </a:xfrm>
          <a:prstGeom prst="rect">
            <a:avLst/>
          </a:prstGeom>
          <a:solidFill>
            <a:schemeClr val="accent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4364246" y="5183299"/>
            <a:ext cx="3450807" cy="402422"/>
          </a:xfrm>
          <a:prstGeom prst="rect">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4420346" y="1927377"/>
            <a:ext cx="3360356" cy="3156559"/>
          </a:xfrm>
          <a:prstGeom prst="rect">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4420346" y="5128650"/>
            <a:ext cx="3360356" cy="397454"/>
          </a:xfrm>
          <a:prstGeom prst="rect">
            <a:avLst/>
          </a:prstGeom>
          <a:solidFill>
            <a:schemeClr val="accent2"/>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4534417" y="5128650"/>
            <a:ext cx="3132214" cy="392487"/>
          </a:xfrm>
          <a:prstGeom prst="rect">
            <a:avLst/>
          </a:prstGeom>
          <a:noFill/>
          <a:ln cap="sq">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应急响应机制</a:t>
            </a:r>
            <a:endParaRPr kumimoji="1" lang="zh-CN" altLang="en-US"/>
          </a:p>
        </p:txBody>
      </p:sp>
      <p:sp>
        <p:nvSpPr>
          <p:cNvPr id="13" name="标题 1"/>
          <p:cNvSpPr txBox="1"/>
          <p:nvPr/>
        </p:nvSpPr>
        <p:spPr>
          <a:xfrm rot="0" flipH="0" flipV="0">
            <a:off x="4546937" y="3499330"/>
            <a:ext cx="3107175" cy="1527552"/>
          </a:xfrm>
          <a:prstGeom prst="rect">
            <a:avLst/>
          </a:prstGeom>
          <a:noFill/>
          <a:ln cap="sq">
            <a:noFill/>
          </a:ln>
        </p:spPr>
        <p:txBody>
          <a:bodyPr vert="horz" wrap="square" lIns="0" tIns="0" rIns="0" bIns="0" rtlCol="0" anchor="t"/>
          <a:lstStyle/>
          <a:p>
            <a:pPr algn="l">
              <a:lnSpc>
                <a:spcPct val="150000"/>
              </a:lnSpc>
            </a:pPr>
            <a:r>
              <a:rPr kumimoji="1" lang="en-US" altLang="zh-CN" sz="1180">
                <a:ln w="12700">
                  <a:noFill/>
                </a:ln>
                <a:solidFill>
                  <a:srgbClr val="262626">
                    <a:alpha val="100000"/>
                  </a:srgbClr>
                </a:solidFill>
                <a:latin typeface="Source Han Sans"/>
                <a:ea typeface="Source Han Sans"/>
                <a:cs typeface="Source Han Sans"/>
              </a:rPr>
              <a:t>介绍了物业服务中的应急响应机制，包括突发事件的快速响应和处理流程，以及如何通过模拟演练提高团队的应急处理能力。
分析了应急响应机制在保护业主安全中的重要性，以及如何通过持续改进提升应急响应的效率。</a:t>
            </a:r>
            <a:endParaRPr kumimoji="1" lang="zh-CN" altLang="en-US"/>
          </a:p>
        </p:txBody>
      </p:sp>
      <p:sp>
        <p:nvSpPr>
          <p:cNvPr id="14" name="标题 1"/>
          <p:cNvSpPr txBox="1"/>
          <p:nvPr/>
        </p:nvSpPr>
        <p:spPr>
          <a:xfrm rot="0" flipH="0" flipV="0">
            <a:off x="7691275" y="1783167"/>
            <a:ext cx="89427" cy="89427"/>
          </a:xfrm>
          <a:prstGeom prst="rect">
            <a:avLst/>
          </a:prstGeom>
          <a:solidFill>
            <a:schemeClr val="accent2"/>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8068093" y="5183299"/>
            <a:ext cx="3450807" cy="402422"/>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8124192" y="1927377"/>
            <a:ext cx="3360356" cy="3156559"/>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8124192" y="5128650"/>
            <a:ext cx="3360356" cy="397454"/>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8238263" y="5128650"/>
            <a:ext cx="3132214" cy="392487"/>
          </a:xfrm>
          <a:prstGeom prst="rect">
            <a:avLst/>
          </a:prstGeom>
          <a:noFill/>
          <a:ln cap="sq">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安全文化建设</a:t>
            </a:r>
            <a:endParaRPr kumimoji="1" lang="zh-CN" altLang="en-US"/>
          </a:p>
        </p:txBody>
      </p:sp>
      <p:sp>
        <p:nvSpPr>
          <p:cNvPr id="19" name="标题 1"/>
          <p:cNvSpPr txBox="1"/>
          <p:nvPr/>
        </p:nvSpPr>
        <p:spPr>
          <a:xfrm rot="0" flipH="0" flipV="0">
            <a:off x="8250783" y="3499330"/>
            <a:ext cx="3107175" cy="1527552"/>
          </a:xfrm>
          <a:prstGeom prst="rect">
            <a:avLst/>
          </a:prstGeom>
          <a:noFill/>
          <a:ln cap="sq">
            <a:noFill/>
          </a:ln>
        </p:spPr>
        <p:txBody>
          <a:bodyPr vert="horz" wrap="square" lIns="0" tIns="0" rIns="0" bIns="0" rtlCol="0" anchor="t"/>
          <a:lstStyle/>
          <a:p>
            <a:pPr algn="l">
              <a:lnSpc>
                <a:spcPct val="150000"/>
              </a:lnSpc>
            </a:pPr>
            <a:r>
              <a:rPr kumimoji="1" lang="en-US" altLang="zh-CN" sz="1180">
                <a:ln w="12700">
                  <a:noFill/>
                </a:ln>
                <a:solidFill>
                  <a:srgbClr val="262626">
                    <a:alpha val="100000"/>
                  </a:srgbClr>
                </a:solidFill>
                <a:latin typeface="Source Han Sans"/>
                <a:ea typeface="Source Han Sans"/>
                <a:cs typeface="Source Han Sans"/>
              </a:rPr>
              <a:t>描述了物业安全文化建设的措施，如安全宣传、安全教育等，以及这些措施如何帮助提升业主和员工的安全意识。
分析了安全文化对提升社区安全环境的长期影响，以及如何通过文化建设营造安全的社区氛围。</a:t>
            </a:r>
            <a:endParaRPr kumimoji="1" lang="zh-CN" altLang="en-US"/>
          </a:p>
        </p:txBody>
      </p:sp>
      <p:sp>
        <p:nvSpPr>
          <p:cNvPr id="20" name="标题 1"/>
          <p:cNvSpPr txBox="1"/>
          <p:nvPr/>
        </p:nvSpPr>
        <p:spPr>
          <a:xfrm rot="0" flipH="0" flipV="0">
            <a:off x="11395121" y="1783167"/>
            <a:ext cx="89427" cy="89427"/>
          </a:xfrm>
          <a:prstGeom prst="rect">
            <a:avLst/>
          </a:prstGeom>
          <a:solidFill>
            <a:schemeClr val="accent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pic>
        <p:nvPicPr>
          <p:cNvPr id="21" name=""/>
          <p:cNvPicPr>
            <a:picLocks noChangeAspect="1"/>
          </p:cNvPicPr>
          <p:nvPr/>
        </p:nvPicPr>
        <p:blipFill>
          <a:blip r:embed="rId2">
            <a:alphaModFix amt="100000"/>
          </a:blip>
          <a:srcRect l="3128" t="19919" r="756" b="19919"/>
          <a:stretch>
            <a:fillRect/>
          </a:stretch>
        </p:blipFill>
        <p:spPr>
          <a:xfrm rot="0" flipH="0" flipV="0">
            <a:off x="830572" y="2072274"/>
            <a:ext cx="3132215" cy="1306923"/>
          </a:xfrm>
          <a:custGeom>
            <a:avLst/>
            <a:gdLst/>
            <a:rect l="l" t="t" r="r" b="b"/>
            <a:pathLst>
              <a:path w="3132215" h="1306923">
                <a:moveTo>
                  <a:pt x="0" y="0"/>
                </a:moveTo>
                <a:lnTo>
                  <a:pt x="3132215" y="0"/>
                </a:lnTo>
                <a:lnTo>
                  <a:pt x="3132215" y="1306923"/>
                </a:lnTo>
                <a:lnTo>
                  <a:pt x="0" y="1306923"/>
                </a:lnTo>
                <a:close/>
              </a:path>
            </a:pathLst>
          </a:custGeom>
          <a:noFill/>
          <a:ln>
            <a:noFill/>
          </a:ln>
        </p:spPr>
      </p:pic>
      <p:pic>
        <p:nvPicPr>
          <p:cNvPr id="22" name=""/>
          <p:cNvPicPr>
            <a:picLocks noChangeAspect="1"/>
          </p:cNvPicPr>
          <p:nvPr/>
        </p:nvPicPr>
        <p:blipFill>
          <a:blip r:embed="rId3">
            <a:alphaModFix amt="100000"/>
          </a:blip>
          <a:srcRect l="6376" t="15129" r="2049" b="23083"/>
          <a:stretch>
            <a:fillRect/>
          </a:stretch>
        </p:blipFill>
        <p:spPr>
          <a:xfrm rot="0" flipH="0" flipV="0">
            <a:off x="4534418" y="2072274"/>
            <a:ext cx="3132215" cy="1306923"/>
          </a:xfrm>
          <a:custGeom>
            <a:avLst/>
            <a:gdLst/>
            <a:rect l="l" t="t" r="r" b="b"/>
            <a:pathLst>
              <a:path w="3132215" h="1306923">
                <a:moveTo>
                  <a:pt x="0" y="0"/>
                </a:moveTo>
                <a:lnTo>
                  <a:pt x="3132215" y="0"/>
                </a:lnTo>
                <a:lnTo>
                  <a:pt x="3132215" y="1306923"/>
                </a:lnTo>
                <a:lnTo>
                  <a:pt x="0" y="1306923"/>
                </a:lnTo>
                <a:close/>
              </a:path>
            </a:pathLst>
          </a:custGeom>
          <a:noFill/>
          <a:ln>
            <a:noFill/>
          </a:ln>
        </p:spPr>
      </p:pic>
      <p:pic>
        <p:nvPicPr>
          <p:cNvPr id="23" name=""/>
          <p:cNvPicPr>
            <a:picLocks noChangeAspect="1"/>
          </p:cNvPicPr>
          <p:nvPr/>
        </p:nvPicPr>
        <p:blipFill>
          <a:blip r:embed="rId4">
            <a:alphaModFix amt="100000"/>
          </a:blip>
          <a:srcRect l="5883" t="6396" r="2039" b="35969"/>
          <a:stretch>
            <a:fillRect/>
          </a:stretch>
        </p:blipFill>
        <p:spPr>
          <a:xfrm rot="0" flipH="0" flipV="0">
            <a:off x="8238264" y="2072274"/>
            <a:ext cx="3132215" cy="1306923"/>
          </a:xfrm>
          <a:custGeom>
            <a:avLst/>
            <a:gdLst/>
            <a:rect l="l" t="t" r="r" b="b"/>
            <a:pathLst>
              <a:path w="3132215" h="1306923">
                <a:moveTo>
                  <a:pt x="0" y="0"/>
                </a:moveTo>
                <a:lnTo>
                  <a:pt x="3132215" y="0"/>
                </a:lnTo>
                <a:lnTo>
                  <a:pt x="3132215" y="1306923"/>
                </a:lnTo>
                <a:lnTo>
                  <a:pt x="0" y="1306923"/>
                </a:lnTo>
                <a:close/>
              </a:path>
            </a:pathLst>
          </a:custGeom>
          <a:noFill/>
          <a:ln>
            <a:noFill/>
          </a:ln>
        </p:spPr>
      </p:pic>
      <p:sp>
        <p:nvSpPr>
          <p:cNvPr id="24" name="标题 1"/>
          <p:cNvSpPr txBox="1"/>
          <p:nvPr/>
        </p:nvSpPr>
        <p:spPr>
          <a:xfrm rot="0" flipH="0" flipV="0">
            <a:off x="781050" y="4065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安全管理体系</a:t>
            </a:r>
            <a:endParaRPr kumimoji="1" lang="zh-CN" altLang="en-US"/>
          </a:p>
        </p:txBody>
      </p:sp>
      <p:sp>
        <p:nvSpPr>
          <p:cNvPr id="25" name="标题 1"/>
          <p:cNvSpPr txBox="1"/>
          <p:nvPr/>
        </p:nvSpPr>
        <p:spPr>
          <a:xfrm rot="1800000" flipH="0" flipV="0">
            <a:off x="46355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rot="1800000" flipH="0" flipV="0">
            <a:off x="19050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0" flipH="0" flipV="0">
            <a:off x="660400" y="1483360"/>
            <a:ext cx="3913200" cy="4604400"/>
          </a:xfrm>
          <a:prstGeom prst="rect">
            <a:avLst/>
          </a:prstGeom>
          <a:noFill/>
          <a:ln w="2222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660400" y="1788160"/>
            <a:ext cx="3913200" cy="4604400"/>
          </a:xfrm>
          <a:prstGeom prst="rect">
            <a:avLst/>
          </a:prstGeom>
          <a:noFill/>
          <a:ln w="2222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20852100" flipH="0" flipV="0">
            <a:off x="9734863" y="5068252"/>
            <a:ext cx="3965482" cy="2131700"/>
          </a:xfrm>
          <a:custGeom>
            <a:avLst/>
            <a:gdLst>
              <a:gd name="connsiteX0" fmla="*/ 4082016 w 12192000"/>
              <a:gd name="connsiteY0" fmla="*/ 4085336 h 5516880"/>
              <a:gd name="connsiteX1" fmla="*/ 4261848 w 12192000"/>
              <a:gd name="connsiteY1" fmla="*/ 4015740 h 5516880"/>
              <a:gd name="connsiteX2" fmla="*/ 4229337 w 12192000"/>
              <a:gd name="connsiteY2" fmla="*/ 3972560 h 5516880"/>
              <a:gd name="connsiteX3" fmla="*/ 4227304 w 12192000"/>
              <a:gd name="connsiteY3" fmla="*/ 3974592 h 5516880"/>
              <a:gd name="connsiteX4" fmla="*/ 4276073 w 12192000"/>
              <a:gd name="connsiteY4" fmla="*/ 3956812 h 5516880"/>
              <a:gd name="connsiteX5" fmla="*/ 4392404 w 12192000"/>
              <a:gd name="connsiteY5" fmla="*/ 3836924 h 5516880"/>
              <a:gd name="connsiteX6" fmla="*/ 4478257 w 12192000"/>
              <a:gd name="connsiteY6" fmla="*/ 3871468 h 5516880"/>
              <a:gd name="connsiteX7" fmla="*/ 4371577 w 12192000"/>
              <a:gd name="connsiteY7" fmla="*/ 3945128 h 5516880"/>
              <a:gd name="connsiteX8" fmla="*/ 4460477 w 12192000"/>
              <a:gd name="connsiteY8" fmla="*/ 3934968 h 5516880"/>
              <a:gd name="connsiteX9" fmla="*/ 4487400 w 12192000"/>
              <a:gd name="connsiteY9" fmla="*/ 3922268 h 5516880"/>
              <a:gd name="connsiteX10" fmla="*/ 4534644 w 12192000"/>
              <a:gd name="connsiteY10" fmla="*/ 3897376 h 5516880"/>
              <a:gd name="connsiteX11" fmla="*/ 4504164 w 12192000"/>
              <a:gd name="connsiteY11" fmla="*/ 3868928 h 5516880"/>
              <a:gd name="connsiteX12" fmla="*/ 4677393 w 12192000"/>
              <a:gd name="connsiteY12" fmla="*/ 3700780 h 5516880"/>
              <a:gd name="connsiteX13" fmla="*/ 4600684 w 12192000"/>
              <a:gd name="connsiteY13" fmla="*/ 3726688 h 5516880"/>
              <a:gd name="connsiteX14" fmla="*/ 4437617 w 12192000"/>
              <a:gd name="connsiteY14" fmla="*/ 3844544 h 5516880"/>
              <a:gd name="connsiteX15" fmla="*/ 4408660 w 12192000"/>
              <a:gd name="connsiteY15" fmla="*/ 3839464 h 5516880"/>
              <a:gd name="connsiteX16" fmla="*/ 4550900 w 12192000"/>
              <a:gd name="connsiteY16" fmla="*/ 3715512 h 5516880"/>
              <a:gd name="connsiteX17" fmla="*/ 4690093 w 12192000"/>
              <a:gd name="connsiteY17" fmla="*/ 3577336 h 5516880"/>
              <a:gd name="connsiteX18" fmla="*/ 4687553 w 12192000"/>
              <a:gd name="connsiteY18" fmla="*/ 3579876 h 5516880"/>
              <a:gd name="connsiteX19" fmla="*/ 4790677 w 12192000"/>
              <a:gd name="connsiteY19" fmla="*/ 3538220 h 5516880"/>
              <a:gd name="connsiteX20" fmla="*/ 4863320 w 12192000"/>
              <a:gd name="connsiteY20" fmla="*/ 3547872 h 5516880"/>
              <a:gd name="connsiteX21" fmla="*/ 5006068 w 12192000"/>
              <a:gd name="connsiteY21" fmla="*/ 3537204 h 5516880"/>
              <a:gd name="connsiteX22" fmla="*/ 5034517 w 12192000"/>
              <a:gd name="connsiteY22" fmla="*/ 3533648 h 5516880"/>
              <a:gd name="connsiteX23" fmla="*/ 5248385 w 12192000"/>
              <a:gd name="connsiteY23" fmla="*/ 3490976 h 5516880"/>
              <a:gd name="connsiteX24" fmla="*/ 5457680 w 12192000"/>
              <a:gd name="connsiteY24" fmla="*/ 3430016 h 5516880"/>
              <a:gd name="connsiteX25" fmla="*/ 5618208 w 12192000"/>
              <a:gd name="connsiteY25" fmla="*/ 3427476 h 5516880"/>
              <a:gd name="connsiteX26" fmla="*/ 5686280 w 12192000"/>
              <a:gd name="connsiteY26" fmla="*/ 3415284 h 5516880"/>
              <a:gd name="connsiteX27" fmla="*/ 5757908 w 12192000"/>
              <a:gd name="connsiteY27" fmla="*/ 3413252 h 5516880"/>
              <a:gd name="connsiteX28" fmla="*/ 5877288 w 12192000"/>
              <a:gd name="connsiteY28" fmla="*/ 3398520 h 5516880"/>
              <a:gd name="connsiteX29" fmla="*/ 6140940 w 12192000"/>
              <a:gd name="connsiteY29" fmla="*/ 3358896 h 5516880"/>
              <a:gd name="connsiteX30" fmla="*/ 6145005 w 12192000"/>
              <a:gd name="connsiteY30" fmla="*/ 3380740 h 5516880"/>
              <a:gd name="connsiteX31" fmla="*/ 5597380 w 12192000"/>
              <a:gd name="connsiteY31" fmla="*/ 3482340 h 5516880"/>
              <a:gd name="connsiteX32" fmla="*/ 5598905 w 12192000"/>
              <a:gd name="connsiteY32" fmla="*/ 3495548 h 5516880"/>
              <a:gd name="connsiteX33" fmla="*/ 5915896 w 12192000"/>
              <a:gd name="connsiteY33" fmla="*/ 3442716 h 5516880"/>
              <a:gd name="connsiteX34" fmla="*/ 5918945 w 12192000"/>
              <a:gd name="connsiteY34" fmla="*/ 3457448 h 5516880"/>
              <a:gd name="connsiteX35" fmla="*/ 5703045 w 12192000"/>
              <a:gd name="connsiteY35" fmla="*/ 3509264 h 5516880"/>
              <a:gd name="connsiteX36" fmla="*/ 5705076 w 12192000"/>
              <a:gd name="connsiteY36" fmla="*/ 3521456 h 5516880"/>
              <a:gd name="connsiteX37" fmla="*/ 6152625 w 12192000"/>
              <a:gd name="connsiteY37" fmla="*/ 3459480 h 5516880"/>
              <a:gd name="connsiteX38" fmla="*/ 6155165 w 12192000"/>
              <a:gd name="connsiteY38" fmla="*/ 3466592 h 5516880"/>
              <a:gd name="connsiteX39" fmla="*/ 5905228 w 12192000"/>
              <a:gd name="connsiteY39" fmla="*/ 3543300 h 5516880"/>
              <a:gd name="connsiteX40" fmla="*/ 5959076 w 12192000"/>
              <a:gd name="connsiteY40" fmla="*/ 3568700 h 5516880"/>
              <a:gd name="connsiteX41" fmla="*/ 5958568 w 12192000"/>
              <a:gd name="connsiteY41" fmla="*/ 3582416 h 5516880"/>
              <a:gd name="connsiteX42" fmla="*/ 5832585 w 12192000"/>
              <a:gd name="connsiteY42" fmla="*/ 3603752 h 5516880"/>
              <a:gd name="connsiteX43" fmla="*/ 5825980 w 12192000"/>
              <a:gd name="connsiteY43" fmla="*/ 3646424 h 5516880"/>
              <a:gd name="connsiteX44" fmla="*/ 5654276 w 12192000"/>
              <a:gd name="connsiteY44" fmla="*/ 3760216 h 5516880"/>
              <a:gd name="connsiteX45" fmla="*/ 5447013 w 12192000"/>
              <a:gd name="connsiteY45" fmla="*/ 3862832 h 5516880"/>
              <a:gd name="connsiteX46" fmla="*/ 5346936 w 12192000"/>
              <a:gd name="connsiteY46" fmla="*/ 3918712 h 5516880"/>
              <a:gd name="connsiteX47" fmla="*/ 5328648 w 12192000"/>
              <a:gd name="connsiteY47" fmla="*/ 3879088 h 5516880"/>
              <a:gd name="connsiteX48" fmla="*/ 5262608 w 12192000"/>
              <a:gd name="connsiteY48" fmla="*/ 3902456 h 5516880"/>
              <a:gd name="connsiteX49" fmla="*/ 5095984 w 12192000"/>
              <a:gd name="connsiteY49" fmla="*/ 3994404 h 5516880"/>
              <a:gd name="connsiteX50" fmla="*/ 4954760 w 12192000"/>
              <a:gd name="connsiteY50" fmla="*/ 4084828 h 5516880"/>
              <a:gd name="connsiteX51" fmla="*/ 4998957 w 12192000"/>
              <a:gd name="connsiteY51" fmla="*/ 4011168 h 5516880"/>
              <a:gd name="connsiteX52" fmla="*/ 4655040 w 12192000"/>
              <a:gd name="connsiteY52" fmla="*/ 4152900 h 5516880"/>
              <a:gd name="connsiteX53" fmla="*/ 4643357 w 12192000"/>
              <a:gd name="connsiteY53" fmla="*/ 4129532 h 5516880"/>
              <a:gd name="connsiteX54" fmla="*/ 4790168 w 12192000"/>
              <a:gd name="connsiteY54" fmla="*/ 4050792 h 5516880"/>
              <a:gd name="connsiteX55" fmla="*/ 4923773 w 12192000"/>
              <a:gd name="connsiteY55" fmla="*/ 3972560 h 5516880"/>
              <a:gd name="connsiteX56" fmla="*/ 4914120 w 12192000"/>
              <a:gd name="connsiteY56" fmla="*/ 3960368 h 5516880"/>
              <a:gd name="connsiteX57" fmla="*/ 4716000 w 12192000"/>
              <a:gd name="connsiteY57" fmla="*/ 4040124 h 5516880"/>
              <a:gd name="connsiteX58" fmla="*/ 4533628 w 12192000"/>
              <a:gd name="connsiteY58" fmla="*/ 4102100 h 5516880"/>
              <a:gd name="connsiteX59" fmla="*/ 4420853 w 12192000"/>
              <a:gd name="connsiteY59" fmla="*/ 4185920 h 5516880"/>
              <a:gd name="connsiteX60" fmla="*/ 4383260 w 12192000"/>
              <a:gd name="connsiteY60" fmla="*/ 4192016 h 5516880"/>
              <a:gd name="connsiteX61" fmla="*/ 4365480 w 12192000"/>
              <a:gd name="connsiteY61" fmla="*/ 4197604 h 5516880"/>
              <a:gd name="connsiteX62" fmla="*/ 4365480 w 12192000"/>
              <a:gd name="connsiteY62" fmla="*/ 4142740 h 5516880"/>
              <a:gd name="connsiteX63" fmla="*/ 4214604 w 12192000"/>
              <a:gd name="connsiteY63" fmla="*/ 4243832 h 5516880"/>
              <a:gd name="connsiteX64" fmla="*/ 4277088 w 12192000"/>
              <a:gd name="connsiteY64" fmla="*/ 4247896 h 5516880"/>
              <a:gd name="connsiteX65" fmla="*/ 4140436 w 12192000"/>
              <a:gd name="connsiteY65" fmla="*/ 4326128 h 5516880"/>
              <a:gd name="connsiteX66" fmla="*/ 4125196 w 12192000"/>
              <a:gd name="connsiteY66" fmla="*/ 4304284 h 5516880"/>
              <a:gd name="connsiteX67" fmla="*/ 4310617 w 12192000"/>
              <a:gd name="connsiteY67" fmla="*/ 4124452 h 5516880"/>
              <a:gd name="connsiteX68" fmla="*/ 4309600 w 12192000"/>
              <a:gd name="connsiteY68" fmla="*/ 4112768 h 5516880"/>
              <a:gd name="connsiteX69" fmla="*/ 4142976 w 12192000"/>
              <a:gd name="connsiteY69" fmla="*/ 4165092 h 5516880"/>
              <a:gd name="connsiteX70" fmla="*/ 3963652 w 12192000"/>
              <a:gd name="connsiteY70" fmla="*/ 4264152 h 5516880"/>
              <a:gd name="connsiteX71" fmla="*/ 3793472 w 12192000"/>
              <a:gd name="connsiteY71" fmla="*/ 4373880 h 5516880"/>
              <a:gd name="connsiteX72" fmla="*/ 3786360 w 12192000"/>
              <a:gd name="connsiteY72" fmla="*/ 4336796 h 5516880"/>
              <a:gd name="connsiteX73" fmla="*/ 3595352 w 12192000"/>
              <a:gd name="connsiteY73" fmla="*/ 4438904 h 5516880"/>
              <a:gd name="connsiteX74" fmla="*/ 3617196 w 12192000"/>
              <a:gd name="connsiteY74" fmla="*/ 4365244 h 5516880"/>
              <a:gd name="connsiteX75" fmla="*/ 3542012 w 12192000"/>
              <a:gd name="connsiteY75" fmla="*/ 4397756 h 5516880"/>
              <a:gd name="connsiteX76" fmla="*/ 3561316 w 12192000"/>
              <a:gd name="connsiteY76" fmla="*/ 4422140 h 5516880"/>
              <a:gd name="connsiteX77" fmla="*/ 3537440 w 12192000"/>
              <a:gd name="connsiteY77" fmla="*/ 4436364 h 5516880"/>
              <a:gd name="connsiteX78" fmla="*/ 3406884 w 12192000"/>
              <a:gd name="connsiteY78" fmla="*/ 4434332 h 5516880"/>
              <a:gd name="connsiteX79" fmla="*/ 3364212 w 12192000"/>
              <a:gd name="connsiteY79" fmla="*/ 4454144 h 5516880"/>
              <a:gd name="connsiteX80" fmla="*/ 3172188 w 12192000"/>
              <a:gd name="connsiteY80" fmla="*/ 4553204 h 5516880"/>
              <a:gd name="connsiteX81" fmla="*/ 3085320 w 12192000"/>
              <a:gd name="connsiteY81" fmla="*/ 4602988 h 5516880"/>
              <a:gd name="connsiteX82" fmla="*/ 2940540 w 12192000"/>
              <a:gd name="connsiteY82" fmla="*/ 4665472 h 5516880"/>
              <a:gd name="connsiteX83" fmla="*/ 2826748 w 12192000"/>
              <a:gd name="connsiteY83" fmla="*/ 4715256 h 5516880"/>
              <a:gd name="connsiteX84" fmla="*/ 2718544 w 12192000"/>
              <a:gd name="connsiteY84" fmla="*/ 4765548 h 5516880"/>
              <a:gd name="connsiteX85" fmla="*/ 2839448 w 12192000"/>
              <a:gd name="connsiteY85" fmla="*/ 4739640 h 5516880"/>
              <a:gd name="connsiteX86" fmla="*/ 2960352 w 12192000"/>
              <a:gd name="connsiteY86" fmla="*/ 4694428 h 5516880"/>
              <a:gd name="connsiteX87" fmla="*/ 3089892 w 12192000"/>
              <a:gd name="connsiteY87" fmla="*/ 4665472 h 5516880"/>
              <a:gd name="connsiteX88" fmla="*/ 3285472 w 12192000"/>
              <a:gd name="connsiteY88" fmla="*/ 4601972 h 5516880"/>
              <a:gd name="connsiteX89" fmla="*/ 3429744 w 12192000"/>
              <a:gd name="connsiteY89" fmla="*/ 4530344 h 5516880"/>
              <a:gd name="connsiteX90" fmla="*/ 3753340 w 12192000"/>
              <a:gd name="connsiteY90" fmla="*/ 4402328 h 5516880"/>
              <a:gd name="connsiteX91" fmla="*/ 3786360 w 12192000"/>
              <a:gd name="connsiteY91" fmla="*/ 4420108 h 5516880"/>
              <a:gd name="connsiteX92" fmla="*/ 3661900 w 12192000"/>
              <a:gd name="connsiteY92" fmla="*/ 4481068 h 5516880"/>
              <a:gd name="connsiteX93" fmla="*/ 3443968 w 12192000"/>
              <a:gd name="connsiteY93" fmla="*/ 4549648 h 5516880"/>
              <a:gd name="connsiteX94" fmla="*/ 3333224 w 12192000"/>
              <a:gd name="connsiteY94" fmla="*/ 4642104 h 5516880"/>
              <a:gd name="connsiteX95" fmla="*/ 3140692 w 12192000"/>
              <a:gd name="connsiteY95" fmla="*/ 4729988 h 5516880"/>
              <a:gd name="connsiteX96" fmla="*/ 3090400 w 12192000"/>
              <a:gd name="connsiteY96" fmla="*/ 4766056 h 5516880"/>
              <a:gd name="connsiteX97" fmla="*/ 3158980 w 12192000"/>
              <a:gd name="connsiteY97" fmla="*/ 4741672 h 5516880"/>
              <a:gd name="connsiteX98" fmla="*/ 3165076 w 12192000"/>
              <a:gd name="connsiteY98" fmla="*/ 4755896 h 5516880"/>
              <a:gd name="connsiteX99" fmla="*/ 3065000 w 12192000"/>
              <a:gd name="connsiteY99" fmla="*/ 4795520 h 5516880"/>
              <a:gd name="connsiteX100" fmla="*/ 2992864 w 12192000"/>
              <a:gd name="connsiteY100" fmla="*/ 4832096 h 5516880"/>
              <a:gd name="connsiteX101" fmla="*/ 2841480 w 12192000"/>
              <a:gd name="connsiteY101" fmla="*/ 4876800 h 5516880"/>
              <a:gd name="connsiteX102" fmla="*/ 2807952 w 12192000"/>
              <a:gd name="connsiteY102" fmla="*/ 4884420 h 5516880"/>
              <a:gd name="connsiteX103" fmla="*/ 2672824 w 12192000"/>
              <a:gd name="connsiteY103" fmla="*/ 4948428 h 5516880"/>
              <a:gd name="connsiteX104" fmla="*/ 2697208 w 12192000"/>
              <a:gd name="connsiteY104" fmla="*/ 4902708 h 5516880"/>
              <a:gd name="connsiteX105" fmla="*/ 2671808 w 12192000"/>
              <a:gd name="connsiteY105" fmla="*/ 4903216 h 5516880"/>
              <a:gd name="connsiteX106" fmla="*/ 2398504 w 12192000"/>
              <a:gd name="connsiteY106" fmla="*/ 4962652 h 5516880"/>
              <a:gd name="connsiteX107" fmla="*/ 2312652 w 12192000"/>
              <a:gd name="connsiteY107" fmla="*/ 4972304 h 5516880"/>
              <a:gd name="connsiteX108" fmla="*/ 2237468 w 12192000"/>
              <a:gd name="connsiteY108" fmla="*/ 4950460 h 5516880"/>
              <a:gd name="connsiteX109" fmla="*/ 2229848 w 12192000"/>
              <a:gd name="connsiteY109" fmla="*/ 4944872 h 5516880"/>
              <a:gd name="connsiteX110" fmla="*/ 2146536 w 12192000"/>
              <a:gd name="connsiteY110" fmla="*/ 4965192 h 5516880"/>
              <a:gd name="connsiteX111" fmla="*/ 2020044 w 12192000"/>
              <a:gd name="connsiteY111" fmla="*/ 4982972 h 5516880"/>
              <a:gd name="connsiteX112" fmla="*/ 2024616 w 12192000"/>
              <a:gd name="connsiteY112" fmla="*/ 4943856 h 5516880"/>
              <a:gd name="connsiteX113" fmla="*/ 1933176 w 12192000"/>
              <a:gd name="connsiteY113" fmla="*/ 4943856 h 5516880"/>
              <a:gd name="connsiteX114" fmla="*/ 1929620 w 12192000"/>
              <a:gd name="connsiteY114" fmla="*/ 4930140 h 5516880"/>
              <a:gd name="connsiteX115" fmla="*/ 2007852 w 12192000"/>
              <a:gd name="connsiteY115" fmla="*/ 4913376 h 5516880"/>
              <a:gd name="connsiteX116" fmla="*/ 2222736 w 12192000"/>
              <a:gd name="connsiteY116" fmla="*/ 4896612 h 5516880"/>
              <a:gd name="connsiteX117" fmla="*/ 2420856 w 12192000"/>
              <a:gd name="connsiteY117" fmla="*/ 4863592 h 5516880"/>
              <a:gd name="connsiteX118" fmla="*/ 2486896 w 12192000"/>
              <a:gd name="connsiteY118" fmla="*/ 4800092 h 5516880"/>
              <a:gd name="connsiteX119" fmla="*/ 2345164 w 12192000"/>
              <a:gd name="connsiteY119" fmla="*/ 4844288 h 5516880"/>
              <a:gd name="connsiteX120" fmla="*/ 2337544 w 12192000"/>
              <a:gd name="connsiteY120" fmla="*/ 4829556 h 5516880"/>
              <a:gd name="connsiteX121" fmla="*/ 2358372 w 12192000"/>
              <a:gd name="connsiteY121" fmla="*/ 4788408 h 5516880"/>
              <a:gd name="connsiteX122" fmla="*/ 2267948 w 12192000"/>
              <a:gd name="connsiteY122" fmla="*/ 4801616 h 5516880"/>
              <a:gd name="connsiteX123" fmla="*/ 2210036 w 12192000"/>
              <a:gd name="connsiteY123" fmla="*/ 4801616 h 5516880"/>
              <a:gd name="connsiteX124" fmla="*/ 2113008 w 12192000"/>
              <a:gd name="connsiteY124" fmla="*/ 4751832 h 5516880"/>
              <a:gd name="connsiteX125" fmla="*/ 1648696 w 12192000"/>
              <a:gd name="connsiteY125" fmla="*/ 4752340 h 5516880"/>
              <a:gd name="connsiteX126" fmla="*/ 1507980 w 12192000"/>
              <a:gd name="connsiteY126" fmla="*/ 4728464 h 5516880"/>
              <a:gd name="connsiteX127" fmla="*/ 1393680 w 12192000"/>
              <a:gd name="connsiteY127" fmla="*/ 4696968 h 5516880"/>
              <a:gd name="connsiteX128" fmla="*/ 1234676 w 12192000"/>
              <a:gd name="connsiteY128" fmla="*/ 4738116 h 5516880"/>
              <a:gd name="connsiteX129" fmla="*/ 1175748 w 12192000"/>
              <a:gd name="connsiteY129" fmla="*/ 4707636 h 5516880"/>
              <a:gd name="connsiteX130" fmla="*/ 1142728 w 12192000"/>
              <a:gd name="connsiteY130" fmla="*/ 4709668 h 5516880"/>
              <a:gd name="connsiteX131" fmla="*/ 976104 w 12192000"/>
              <a:gd name="connsiteY131" fmla="*/ 4637532 h 5516880"/>
              <a:gd name="connsiteX132" fmla="*/ 951720 w 12192000"/>
              <a:gd name="connsiteY132" fmla="*/ 4596384 h 5516880"/>
              <a:gd name="connsiteX133" fmla="*/ 880092 w 12192000"/>
              <a:gd name="connsiteY133" fmla="*/ 4582160 h 5516880"/>
              <a:gd name="connsiteX134" fmla="*/ 725660 w 12192000"/>
              <a:gd name="connsiteY134" fmla="*/ 4477512 h 5516880"/>
              <a:gd name="connsiteX135" fmla="*/ 691116 w 12192000"/>
              <a:gd name="connsiteY135" fmla="*/ 4436364 h 5516880"/>
              <a:gd name="connsiteX136" fmla="*/ 614408 w 12192000"/>
              <a:gd name="connsiteY136" fmla="*/ 4418584 h 5516880"/>
              <a:gd name="connsiteX137" fmla="*/ 656064 w 12192000"/>
              <a:gd name="connsiteY137" fmla="*/ 4367784 h 5516880"/>
              <a:gd name="connsiteX138" fmla="*/ 498076 w 12192000"/>
              <a:gd name="connsiteY138" fmla="*/ 4297680 h 5516880"/>
              <a:gd name="connsiteX139" fmla="*/ 533128 w 12192000"/>
              <a:gd name="connsiteY139" fmla="*/ 4249928 h 5516880"/>
              <a:gd name="connsiteX140" fmla="*/ 481312 w 12192000"/>
              <a:gd name="connsiteY140" fmla="*/ 4227576 h 5516880"/>
              <a:gd name="connsiteX141" fmla="*/ 440672 w 12192000"/>
              <a:gd name="connsiteY141" fmla="*/ 4187444 h 5516880"/>
              <a:gd name="connsiteX142" fmla="*/ 393428 w 12192000"/>
              <a:gd name="connsiteY142" fmla="*/ 4198112 h 5516880"/>
              <a:gd name="connsiteX143" fmla="*/ 410192 w 12192000"/>
              <a:gd name="connsiteY143" fmla="*/ 4138676 h 5516880"/>
              <a:gd name="connsiteX144" fmla="*/ 300464 w 12192000"/>
              <a:gd name="connsiteY144" fmla="*/ 4129024 h 5516880"/>
              <a:gd name="connsiteX145" fmla="*/ 263888 w 12192000"/>
              <a:gd name="connsiteY145" fmla="*/ 4081780 h 5516880"/>
              <a:gd name="connsiteX146" fmla="*/ 183624 w 12192000"/>
              <a:gd name="connsiteY146" fmla="*/ 3944620 h 5516880"/>
              <a:gd name="connsiteX147" fmla="*/ 159240 w 12192000"/>
              <a:gd name="connsiteY147" fmla="*/ 3894328 h 5516880"/>
              <a:gd name="connsiteX148" fmla="*/ 88628 w 12192000"/>
              <a:gd name="connsiteY148" fmla="*/ 3808476 h 5516880"/>
              <a:gd name="connsiteX149" fmla="*/ 120632 w 12192000"/>
              <a:gd name="connsiteY149" fmla="*/ 3767328 h 5516880"/>
              <a:gd name="connsiteX150" fmla="*/ 105392 w 12192000"/>
              <a:gd name="connsiteY150" fmla="*/ 3771392 h 5516880"/>
              <a:gd name="connsiteX151" fmla="*/ 25636 w 12192000"/>
              <a:gd name="connsiteY151" fmla="*/ 3472688 h 5516880"/>
              <a:gd name="connsiteX152" fmla="*/ 64244 w 12192000"/>
              <a:gd name="connsiteY152" fmla="*/ 3488944 h 5516880"/>
              <a:gd name="connsiteX153" fmla="*/ 63228 w 12192000"/>
              <a:gd name="connsiteY153" fmla="*/ 3475736 h 5516880"/>
              <a:gd name="connsiteX154" fmla="*/ 20556 w 12192000"/>
              <a:gd name="connsiteY154" fmla="*/ 3359404 h 5516880"/>
              <a:gd name="connsiteX155" fmla="*/ 744 w 12192000"/>
              <a:gd name="connsiteY155" fmla="*/ 3209036 h 5516880"/>
              <a:gd name="connsiteX156" fmla="*/ 5316 w 12192000"/>
              <a:gd name="connsiteY156" fmla="*/ 3184652 h 5516880"/>
              <a:gd name="connsiteX157" fmla="*/ 22080 w 12192000"/>
              <a:gd name="connsiteY157" fmla="*/ 3205480 h 5516880"/>
              <a:gd name="connsiteX158" fmla="*/ 111996 w 12192000"/>
              <a:gd name="connsiteY158" fmla="*/ 3179064 h 5516880"/>
              <a:gd name="connsiteX159" fmla="*/ 236 w 12192000"/>
              <a:gd name="connsiteY159" fmla="*/ 3145536 h 5516880"/>
              <a:gd name="connsiteX160" fmla="*/ 3284 w 12192000"/>
              <a:gd name="connsiteY160" fmla="*/ 3131820 h 5516880"/>
              <a:gd name="connsiteX161" fmla="*/ 93708 w 12192000"/>
              <a:gd name="connsiteY161" fmla="*/ 3114548 h 5516880"/>
              <a:gd name="connsiteX162" fmla="*/ 72880 w 12192000"/>
              <a:gd name="connsiteY162" fmla="*/ 3000756 h 5516880"/>
              <a:gd name="connsiteX163" fmla="*/ 68308 w 12192000"/>
              <a:gd name="connsiteY163" fmla="*/ 2914396 h 5516880"/>
              <a:gd name="connsiteX164" fmla="*/ 62212 w 12192000"/>
              <a:gd name="connsiteY164" fmla="*/ 2777744 h 5516880"/>
              <a:gd name="connsiteX165" fmla="*/ 161780 w 12192000"/>
              <a:gd name="connsiteY165" fmla="*/ 2536444 h 5516880"/>
              <a:gd name="connsiteX166" fmla="*/ 198356 w 12192000"/>
              <a:gd name="connsiteY166" fmla="*/ 2445512 h 5516880"/>
              <a:gd name="connsiteX167" fmla="*/ 231376 w 12192000"/>
              <a:gd name="connsiteY167" fmla="*/ 2394204 h 5516880"/>
              <a:gd name="connsiteX168" fmla="*/ 225280 w 12192000"/>
              <a:gd name="connsiteY168" fmla="*/ 2453640 h 5516880"/>
              <a:gd name="connsiteX169" fmla="*/ 245600 w 12192000"/>
              <a:gd name="connsiteY169" fmla="*/ 2414524 h 5516880"/>
              <a:gd name="connsiteX170" fmla="*/ 357868 w 12192000"/>
              <a:gd name="connsiteY170" fmla="*/ 2251964 h 5516880"/>
              <a:gd name="connsiteX171" fmla="*/ 327896 w 12192000"/>
              <a:gd name="connsiteY171" fmla="*/ 2116836 h 5516880"/>
              <a:gd name="connsiteX172" fmla="*/ 368028 w 12192000"/>
              <a:gd name="connsiteY172" fmla="*/ 2055368 h 5516880"/>
              <a:gd name="connsiteX173" fmla="*/ 388856 w 12192000"/>
              <a:gd name="connsiteY173" fmla="*/ 2226056 h 5516880"/>
              <a:gd name="connsiteX174" fmla="*/ 1078720 w 12192000"/>
              <a:gd name="connsiteY174" fmla="*/ 1375664 h 5516880"/>
              <a:gd name="connsiteX175" fmla="*/ 1957560 w 12192000"/>
              <a:gd name="connsiteY175" fmla="*/ 680720 h 5516880"/>
              <a:gd name="connsiteX176" fmla="*/ 2047476 w 12192000"/>
              <a:gd name="connsiteY176" fmla="*/ 690880 h 5516880"/>
              <a:gd name="connsiteX177" fmla="*/ 2085576 w 12192000"/>
              <a:gd name="connsiteY177" fmla="*/ 608076 h 5516880"/>
              <a:gd name="connsiteX178" fmla="*/ 2102848 w 12192000"/>
              <a:gd name="connsiteY178" fmla="*/ 614680 h 5516880"/>
              <a:gd name="connsiteX179" fmla="*/ 2083544 w 12192000"/>
              <a:gd name="connsiteY179" fmla="*/ 658876 h 5516880"/>
              <a:gd name="connsiteX180" fmla="*/ 2142472 w 12192000"/>
              <a:gd name="connsiteY180" fmla="*/ 601472 h 5516880"/>
              <a:gd name="connsiteX181" fmla="*/ 2177524 w 12192000"/>
              <a:gd name="connsiteY181" fmla="*/ 565404 h 5516880"/>
              <a:gd name="connsiteX182" fmla="*/ 2545316 w 12192000"/>
              <a:gd name="connsiteY182" fmla="*/ 469900 h 5516880"/>
              <a:gd name="connsiteX183" fmla="*/ 2651488 w 12192000"/>
              <a:gd name="connsiteY183" fmla="*/ 431800 h 5516880"/>
              <a:gd name="connsiteX184" fmla="*/ 2706860 w 12192000"/>
              <a:gd name="connsiteY184" fmla="*/ 434848 h 5516880"/>
              <a:gd name="connsiteX185" fmla="*/ 2724640 w 12192000"/>
              <a:gd name="connsiteY185" fmla="*/ 355600 h 5516880"/>
              <a:gd name="connsiteX186" fmla="*/ 2786616 w 12192000"/>
              <a:gd name="connsiteY186" fmla="*/ 391668 h 5516880"/>
              <a:gd name="connsiteX187" fmla="*/ 2829288 w 12192000"/>
              <a:gd name="connsiteY187" fmla="*/ 409956 h 5516880"/>
              <a:gd name="connsiteX188" fmla="*/ 3109196 w 12192000"/>
              <a:gd name="connsiteY188" fmla="*/ 361696 h 5516880"/>
              <a:gd name="connsiteX189" fmla="*/ 3308840 w 12192000"/>
              <a:gd name="connsiteY189" fmla="*/ 325628 h 5516880"/>
              <a:gd name="connsiteX190" fmla="*/ 3864084 w 12192000"/>
              <a:gd name="connsiteY190" fmla="*/ 248920 h 5516880"/>
              <a:gd name="connsiteX191" fmla="*/ 3964668 w 12192000"/>
              <a:gd name="connsiteY191" fmla="*/ 200152 h 5516880"/>
              <a:gd name="connsiteX192" fmla="*/ 3714224 w 12192000"/>
              <a:gd name="connsiteY192" fmla="*/ 221996 h 5516880"/>
              <a:gd name="connsiteX193" fmla="*/ 3529312 w 12192000"/>
              <a:gd name="connsiteY193" fmla="*/ 260096 h 5516880"/>
              <a:gd name="connsiteX194" fmla="*/ 3315952 w 12192000"/>
              <a:gd name="connsiteY194" fmla="*/ 245872 h 5516880"/>
              <a:gd name="connsiteX195" fmla="*/ 3306300 w 12192000"/>
              <a:gd name="connsiteY195" fmla="*/ 184912 h 5516880"/>
              <a:gd name="connsiteX196" fmla="*/ 3486132 w 12192000"/>
              <a:gd name="connsiteY196" fmla="*/ 165100 h 5516880"/>
              <a:gd name="connsiteX197" fmla="*/ 3819888 w 12192000"/>
              <a:gd name="connsiteY197" fmla="*/ 179324 h 5516880"/>
              <a:gd name="connsiteX198" fmla="*/ 3736068 w 12192000"/>
              <a:gd name="connsiteY198" fmla="*/ 172720 h 5516880"/>
              <a:gd name="connsiteX199" fmla="*/ 3736068 w 12192000"/>
              <a:gd name="connsiteY199" fmla="*/ 154432 h 5516880"/>
              <a:gd name="connsiteX200" fmla="*/ 3837160 w 12192000"/>
              <a:gd name="connsiteY200" fmla="*/ 156972 h 5516880"/>
              <a:gd name="connsiteX201" fmla="*/ 3943332 w 12192000"/>
              <a:gd name="connsiteY201" fmla="*/ 141224 h 5516880"/>
              <a:gd name="connsiteX202" fmla="*/ 4008864 w 12192000"/>
              <a:gd name="connsiteY202" fmla="*/ 127508 h 5516880"/>
              <a:gd name="connsiteX203" fmla="*/ 4137388 w 12192000"/>
              <a:gd name="connsiteY203" fmla="*/ 81788 h 5516880"/>
              <a:gd name="connsiteX204" fmla="*/ 4235433 w 12192000"/>
              <a:gd name="connsiteY204" fmla="*/ 87884 h 5516880"/>
              <a:gd name="connsiteX205" fmla="*/ 4235433 w 12192000"/>
              <a:gd name="connsiteY205" fmla="*/ 59944 h 5516880"/>
              <a:gd name="connsiteX206" fmla="*/ 4913104 w 12192000"/>
              <a:gd name="connsiteY206" fmla="*/ 70612 h 5516880"/>
              <a:gd name="connsiteX207" fmla="*/ 4743433 w 12192000"/>
              <a:gd name="connsiteY207" fmla="*/ 42164 h 5516880"/>
              <a:gd name="connsiteX208" fmla="*/ 4744957 w 12192000"/>
              <a:gd name="connsiteY208" fmla="*/ 24892 h 5516880"/>
              <a:gd name="connsiteX209" fmla="*/ 5001497 w 12192000"/>
              <a:gd name="connsiteY209" fmla="*/ 24892 h 5516880"/>
              <a:gd name="connsiteX210" fmla="*/ 4962888 w 12192000"/>
              <a:gd name="connsiteY210" fmla="*/ 66040 h 5516880"/>
              <a:gd name="connsiteX211" fmla="*/ 4968984 w 12192000"/>
              <a:gd name="connsiteY211" fmla="*/ 78232 h 5516880"/>
              <a:gd name="connsiteX212" fmla="*/ 5025373 w 12192000"/>
              <a:gd name="connsiteY212" fmla="*/ 57912 h 5516880"/>
              <a:gd name="connsiteX213" fmla="*/ 4953237 w 12192000"/>
              <a:gd name="connsiteY213" fmla="*/ 128524 h 5516880"/>
              <a:gd name="connsiteX214" fmla="*/ 4954760 w 12192000"/>
              <a:gd name="connsiteY214" fmla="*/ 146304 h 5516880"/>
              <a:gd name="connsiteX215" fmla="*/ 6323820 w 12192000"/>
              <a:gd name="connsiteY215" fmla="*/ 0 h 5516880"/>
              <a:gd name="connsiteX216" fmla="*/ 6328900 w 12192000"/>
              <a:gd name="connsiteY216" fmla="*/ 18288 h 5516880"/>
              <a:gd name="connsiteX217" fmla="*/ 6141956 w 12192000"/>
              <a:gd name="connsiteY217" fmla="*/ 83820 h 5516880"/>
              <a:gd name="connsiteX218" fmla="*/ 6124176 w 12192000"/>
              <a:gd name="connsiteY218" fmla="*/ 51816 h 5516880"/>
              <a:gd name="connsiteX219" fmla="*/ 6048485 w 12192000"/>
              <a:gd name="connsiteY219" fmla="*/ 98044 h 5516880"/>
              <a:gd name="connsiteX220" fmla="*/ 6095728 w 12192000"/>
              <a:gd name="connsiteY220" fmla="*/ 126492 h 5516880"/>
              <a:gd name="connsiteX221" fmla="*/ 6316200 w 12192000"/>
              <a:gd name="connsiteY221" fmla="*/ 126492 h 5516880"/>
              <a:gd name="connsiteX222" fmla="*/ 6434056 w 12192000"/>
              <a:gd name="connsiteY222" fmla="*/ 121920 h 5516880"/>
              <a:gd name="connsiteX223" fmla="*/ 6440660 w 12192000"/>
              <a:gd name="connsiteY223" fmla="*/ 59436 h 5516880"/>
              <a:gd name="connsiteX224" fmla="*/ 6448280 w 12192000"/>
              <a:gd name="connsiteY224" fmla="*/ 46736 h 5516880"/>
              <a:gd name="connsiteX225" fmla="*/ 6568168 w 12192000"/>
              <a:gd name="connsiteY225" fmla="*/ 84328 h 5516880"/>
              <a:gd name="connsiteX226" fmla="*/ 6568676 w 12192000"/>
              <a:gd name="connsiteY226" fmla="*/ 103632 h 5516880"/>
              <a:gd name="connsiteX227" fmla="*/ 6497048 w 12192000"/>
              <a:gd name="connsiteY227" fmla="*/ 137668 h 5516880"/>
              <a:gd name="connsiteX228" fmla="*/ 6494508 w 12192000"/>
              <a:gd name="connsiteY228" fmla="*/ 152400 h 5516880"/>
              <a:gd name="connsiteX229" fmla="*/ 6645893 w 12192000"/>
              <a:gd name="connsiteY229" fmla="*/ 172212 h 5516880"/>
              <a:gd name="connsiteX230" fmla="*/ 6649956 w 12192000"/>
              <a:gd name="connsiteY230" fmla="*/ 164592 h 5516880"/>
              <a:gd name="connsiteX231" fmla="*/ 6566136 w 12192000"/>
              <a:gd name="connsiteY231" fmla="*/ 131572 h 5516880"/>
              <a:gd name="connsiteX232" fmla="*/ 6570708 w 12192000"/>
              <a:gd name="connsiteY232" fmla="*/ 114808 h 5516880"/>
              <a:gd name="connsiteX233" fmla="*/ 6732253 w 12192000"/>
              <a:gd name="connsiteY233" fmla="*/ 145796 h 5516880"/>
              <a:gd name="connsiteX234" fmla="*/ 6799816 w 12192000"/>
              <a:gd name="connsiteY234" fmla="*/ 164084 h 5516880"/>
              <a:gd name="connsiteX235" fmla="*/ 6890748 w 12192000"/>
              <a:gd name="connsiteY235" fmla="*/ 205232 h 5516880"/>
              <a:gd name="connsiteX236" fmla="*/ 7013176 w 12192000"/>
              <a:gd name="connsiteY236" fmla="*/ 166624 h 5516880"/>
              <a:gd name="connsiteX237" fmla="*/ 7115793 w 12192000"/>
              <a:gd name="connsiteY237" fmla="*/ 129540 h 5516880"/>
              <a:gd name="connsiteX238" fmla="*/ 7314928 w 12192000"/>
              <a:gd name="connsiteY238" fmla="*/ 221996 h 5516880"/>
              <a:gd name="connsiteX239" fmla="*/ 7510508 w 12192000"/>
              <a:gd name="connsiteY239" fmla="*/ 301244 h 5516880"/>
              <a:gd name="connsiteX240" fmla="*/ 7616173 w 12192000"/>
              <a:gd name="connsiteY240" fmla="*/ 362204 h 5516880"/>
              <a:gd name="connsiteX241" fmla="*/ 7724376 w 12192000"/>
              <a:gd name="connsiteY241" fmla="*/ 358140 h 5516880"/>
              <a:gd name="connsiteX242" fmla="*/ 7806673 w 12192000"/>
              <a:gd name="connsiteY242" fmla="*/ 360680 h 5516880"/>
              <a:gd name="connsiteX243" fmla="*/ 7872205 w 12192000"/>
              <a:gd name="connsiteY243" fmla="*/ 383540 h 5516880"/>
              <a:gd name="connsiteX244" fmla="*/ 7870680 w 12192000"/>
              <a:gd name="connsiteY244" fmla="*/ 407924 h 5516880"/>
              <a:gd name="connsiteX245" fmla="*/ 7966185 w 12192000"/>
              <a:gd name="connsiteY245" fmla="*/ 407924 h 5516880"/>
              <a:gd name="connsiteX246" fmla="*/ 8077945 w 12192000"/>
              <a:gd name="connsiteY246" fmla="*/ 416052 h 5516880"/>
              <a:gd name="connsiteX247" fmla="*/ 8175988 w 12192000"/>
              <a:gd name="connsiteY247" fmla="*/ 451104 h 5516880"/>
              <a:gd name="connsiteX248" fmla="*/ 8337533 w 12192000"/>
              <a:gd name="connsiteY248" fmla="*/ 479044 h 5516880"/>
              <a:gd name="connsiteX249" fmla="*/ 8375633 w 12192000"/>
              <a:gd name="connsiteY249" fmla="*/ 497332 h 5516880"/>
              <a:gd name="connsiteX250" fmla="*/ 8393920 w 12192000"/>
              <a:gd name="connsiteY250" fmla="*/ 510032 h 5516880"/>
              <a:gd name="connsiteX251" fmla="*/ 8622520 w 12192000"/>
              <a:gd name="connsiteY251" fmla="*/ 558292 h 5516880"/>
              <a:gd name="connsiteX252" fmla="*/ 8661128 w 12192000"/>
              <a:gd name="connsiteY252" fmla="*/ 539496 h 5516880"/>
              <a:gd name="connsiteX253" fmla="*/ 8728692 w 12192000"/>
              <a:gd name="connsiteY253" fmla="*/ 542544 h 5516880"/>
              <a:gd name="connsiteX254" fmla="*/ 8810480 w 12192000"/>
              <a:gd name="connsiteY254" fmla="*/ 549148 h 5516880"/>
              <a:gd name="connsiteX255" fmla="*/ 8813528 w 12192000"/>
              <a:gd name="connsiteY255" fmla="*/ 451612 h 5516880"/>
              <a:gd name="connsiteX256" fmla="*/ 8672304 w 12192000"/>
              <a:gd name="connsiteY256" fmla="*/ 293116 h 5516880"/>
              <a:gd name="connsiteX257" fmla="*/ 8828260 w 12192000"/>
              <a:gd name="connsiteY257" fmla="*/ 416052 h 5516880"/>
              <a:gd name="connsiteX258" fmla="*/ 8840960 w 12192000"/>
              <a:gd name="connsiteY258" fmla="*/ 408940 h 5516880"/>
              <a:gd name="connsiteX259" fmla="*/ 8884648 w 12192000"/>
              <a:gd name="connsiteY259" fmla="*/ 505460 h 5516880"/>
              <a:gd name="connsiteX260" fmla="*/ 8971516 w 12192000"/>
              <a:gd name="connsiteY260" fmla="*/ 648716 h 5516880"/>
              <a:gd name="connsiteX261" fmla="*/ 9064988 w 12192000"/>
              <a:gd name="connsiteY261" fmla="*/ 703580 h 5516880"/>
              <a:gd name="connsiteX262" fmla="*/ 9474944 w 12192000"/>
              <a:gd name="connsiteY262" fmla="*/ 868680 h 5516880"/>
              <a:gd name="connsiteX263" fmla="*/ 9522696 w 12192000"/>
              <a:gd name="connsiteY263" fmla="*/ 896112 h 5516880"/>
              <a:gd name="connsiteX264" fmla="*/ 9338292 w 12192000"/>
              <a:gd name="connsiteY264" fmla="*/ 854456 h 5516880"/>
              <a:gd name="connsiteX265" fmla="*/ 8970500 w 12192000"/>
              <a:gd name="connsiteY265" fmla="*/ 720852 h 5516880"/>
              <a:gd name="connsiteX266" fmla="*/ 8887696 w 12192000"/>
              <a:gd name="connsiteY266" fmla="*/ 765556 h 5516880"/>
              <a:gd name="connsiteX267" fmla="*/ 8987264 w 12192000"/>
              <a:gd name="connsiteY267" fmla="*/ 839216 h 5516880"/>
              <a:gd name="connsiteX268" fmla="*/ 9054828 w 12192000"/>
              <a:gd name="connsiteY268" fmla="*/ 862076 h 5516880"/>
              <a:gd name="connsiteX269" fmla="*/ 9130520 w 12192000"/>
              <a:gd name="connsiteY269" fmla="*/ 923036 h 5516880"/>
              <a:gd name="connsiteX270" fmla="*/ 9221960 w 12192000"/>
              <a:gd name="connsiteY270" fmla="*/ 1033272 h 5516880"/>
              <a:gd name="connsiteX271" fmla="*/ 9235168 w 12192000"/>
              <a:gd name="connsiteY271" fmla="*/ 1058672 h 5516880"/>
              <a:gd name="connsiteX272" fmla="*/ 9155920 w 12192000"/>
              <a:gd name="connsiteY272" fmla="*/ 1035304 h 5516880"/>
              <a:gd name="connsiteX273" fmla="*/ 9143220 w 12192000"/>
              <a:gd name="connsiteY273" fmla="*/ 1117092 h 5516880"/>
              <a:gd name="connsiteX274" fmla="*/ 9439892 w 12192000"/>
              <a:gd name="connsiteY274" fmla="*/ 1273048 h 5516880"/>
              <a:gd name="connsiteX275" fmla="*/ 9433796 w 12192000"/>
              <a:gd name="connsiteY275" fmla="*/ 1286764 h 5516880"/>
              <a:gd name="connsiteX276" fmla="*/ 9237708 w 12192000"/>
              <a:gd name="connsiteY276" fmla="*/ 1204976 h 5516880"/>
              <a:gd name="connsiteX277" fmla="*/ 9311368 w 12192000"/>
              <a:gd name="connsiteY277" fmla="*/ 1273048 h 5516880"/>
              <a:gd name="connsiteX278" fmla="*/ 9418556 w 12192000"/>
              <a:gd name="connsiteY278" fmla="*/ 1337564 h 5516880"/>
              <a:gd name="connsiteX279" fmla="*/ 9704560 w 12192000"/>
              <a:gd name="connsiteY279" fmla="*/ 1508760 h 5516880"/>
              <a:gd name="connsiteX280" fmla="*/ 9824448 w 12192000"/>
              <a:gd name="connsiteY280" fmla="*/ 1580388 h 5516880"/>
              <a:gd name="connsiteX281" fmla="*/ 9811748 w 12192000"/>
              <a:gd name="connsiteY281" fmla="*/ 1603248 h 5516880"/>
              <a:gd name="connsiteX282" fmla="*/ 9586704 w 12192000"/>
              <a:gd name="connsiteY282" fmla="*/ 1484376 h 5516880"/>
              <a:gd name="connsiteX283" fmla="*/ 9365724 w 12192000"/>
              <a:gd name="connsiteY283" fmla="*/ 1378712 h 5516880"/>
              <a:gd name="connsiteX284" fmla="*/ 9357596 w 12192000"/>
              <a:gd name="connsiteY284" fmla="*/ 1397508 h 5516880"/>
              <a:gd name="connsiteX285" fmla="*/ 9322036 w 12192000"/>
              <a:gd name="connsiteY285" fmla="*/ 1363980 h 5516880"/>
              <a:gd name="connsiteX286" fmla="*/ 9301716 w 12192000"/>
              <a:gd name="connsiteY286" fmla="*/ 1448816 h 5516880"/>
              <a:gd name="connsiteX287" fmla="*/ 9269712 w 12192000"/>
              <a:gd name="connsiteY287" fmla="*/ 1409192 h 5516880"/>
              <a:gd name="connsiteX288" fmla="*/ 9264632 w 12192000"/>
              <a:gd name="connsiteY288" fmla="*/ 1416304 h 5516880"/>
              <a:gd name="connsiteX289" fmla="*/ 9353532 w 12192000"/>
              <a:gd name="connsiteY289" fmla="*/ 1476756 h 5516880"/>
              <a:gd name="connsiteX290" fmla="*/ 9386044 w 12192000"/>
              <a:gd name="connsiteY290" fmla="*/ 1540256 h 5516880"/>
              <a:gd name="connsiteX291" fmla="*/ 9319496 w 12192000"/>
              <a:gd name="connsiteY291" fmla="*/ 1521968 h 5516880"/>
              <a:gd name="connsiteX292" fmla="*/ 9267680 w 12192000"/>
              <a:gd name="connsiteY292" fmla="*/ 1537208 h 5516880"/>
              <a:gd name="connsiteX293" fmla="*/ 9370296 w 12192000"/>
              <a:gd name="connsiteY293" fmla="*/ 1578864 h 5516880"/>
              <a:gd name="connsiteX294" fmla="*/ 9365216 w 12192000"/>
              <a:gd name="connsiteY294" fmla="*/ 1591056 h 5516880"/>
              <a:gd name="connsiteX295" fmla="*/ 9282920 w 12192000"/>
              <a:gd name="connsiteY295" fmla="*/ 1598676 h 5516880"/>
              <a:gd name="connsiteX296" fmla="*/ 9227548 w 12192000"/>
              <a:gd name="connsiteY296" fmla="*/ 1579880 h 5516880"/>
              <a:gd name="connsiteX297" fmla="*/ 9377408 w 12192000"/>
              <a:gd name="connsiteY297" fmla="*/ 1783588 h 5516880"/>
              <a:gd name="connsiteX298" fmla="*/ 9297652 w 12192000"/>
              <a:gd name="connsiteY298" fmla="*/ 1740408 h 5516880"/>
              <a:gd name="connsiteX299" fmla="*/ 9293080 w 12192000"/>
              <a:gd name="connsiteY299" fmla="*/ 1754632 h 5516880"/>
              <a:gd name="connsiteX300" fmla="*/ 9414492 w 12192000"/>
              <a:gd name="connsiteY300" fmla="*/ 1847596 h 5516880"/>
              <a:gd name="connsiteX301" fmla="*/ 9489676 w 12192000"/>
              <a:gd name="connsiteY301" fmla="*/ 1916684 h 5516880"/>
              <a:gd name="connsiteX302" fmla="*/ 9599912 w 12192000"/>
              <a:gd name="connsiteY302" fmla="*/ 1980184 h 5516880"/>
              <a:gd name="connsiteX303" fmla="*/ 9819876 w 12192000"/>
              <a:gd name="connsiteY303" fmla="*/ 2055876 h 5516880"/>
              <a:gd name="connsiteX304" fmla="*/ 9832576 w 12192000"/>
              <a:gd name="connsiteY304" fmla="*/ 2094992 h 5516880"/>
              <a:gd name="connsiteX305" fmla="*/ 9935192 w 12192000"/>
              <a:gd name="connsiteY305" fmla="*/ 2056384 h 5516880"/>
              <a:gd name="connsiteX306" fmla="*/ 9858484 w 12192000"/>
              <a:gd name="connsiteY306" fmla="*/ 1992376 h 5516880"/>
              <a:gd name="connsiteX307" fmla="*/ 9636996 w 12192000"/>
              <a:gd name="connsiteY307" fmla="*/ 1839468 h 5516880"/>
              <a:gd name="connsiteX308" fmla="*/ 9566892 w 12192000"/>
              <a:gd name="connsiteY308" fmla="*/ 1898396 h 5516880"/>
              <a:gd name="connsiteX309" fmla="*/ 9546572 w 12192000"/>
              <a:gd name="connsiteY309" fmla="*/ 1887220 h 5516880"/>
              <a:gd name="connsiteX310" fmla="*/ 9573496 w 12192000"/>
              <a:gd name="connsiteY310" fmla="*/ 1751584 h 5516880"/>
              <a:gd name="connsiteX311" fmla="*/ 9654268 w 12192000"/>
              <a:gd name="connsiteY311" fmla="*/ 1771904 h 5516880"/>
              <a:gd name="connsiteX312" fmla="*/ 9667476 w 12192000"/>
              <a:gd name="connsiteY312" fmla="*/ 1817116 h 5516880"/>
              <a:gd name="connsiteX313" fmla="*/ 9826480 w 12192000"/>
              <a:gd name="connsiteY313" fmla="*/ 1900936 h 5516880"/>
              <a:gd name="connsiteX314" fmla="*/ 9996660 w 12192000"/>
              <a:gd name="connsiteY314" fmla="*/ 2038604 h 5516880"/>
              <a:gd name="connsiteX315" fmla="*/ 10043904 w 12192000"/>
              <a:gd name="connsiteY315" fmla="*/ 2098040 h 5516880"/>
              <a:gd name="connsiteX316" fmla="*/ 10198844 w 12192000"/>
              <a:gd name="connsiteY316" fmla="*/ 2193544 h 5516880"/>
              <a:gd name="connsiteX317" fmla="*/ 10431000 w 12192000"/>
              <a:gd name="connsiteY317" fmla="*/ 2290064 h 5516880"/>
              <a:gd name="connsiteX318" fmla="*/ 10353276 w 12192000"/>
              <a:gd name="connsiteY318" fmla="*/ 2161032 h 5516880"/>
              <a:gd name="connsiteX319" fmla="*/ 10384264 w 12192000"/>
              <a:gd name="connsiteY319" fmla="*/ 2136140 h 5516880"/>
              <a:gd name="connsiteX320" fmla="*/ 10482309 w 12192000"/>
              <a:gd name="connsiteY320" fmla="*/ 2225548 h 5516880"/>
              <a:gd name="connsiteX321" fmla="*/ 10495516 w 12192000"/>
              <a:gd name="connsiteY321" fmla="*/ 2212848 h 5516880"/>
              <a:gd name="connsiteX322" fmla="*/ 10422872 w 12192000"/>
              <a:gd name="connsiteY322" fmla="*/ 2055368 h 5516880"/>
              <a:gd name="connsiteX323" fmla="*/ 10428460 w 12192000"/>
              <a:gd name="connsiteY323" fmla="*/ 2004568 h 5516880"/>
              <a:gd name="connsiteX324" fmla="*/ 10573240 w 12192000"/>
              <a:gd name="connsiteY324" fmla="*/ 2090420 h 5516880"/>
              <a:gd name="connsiteX325" fmla="*/ 10461989 w 12192000"/>
              <a:gd name="connsiteY325" fmla="*/ 1876552 h 5516880"/>
              <a:gd name="connsiteX326" fmla="*/ 10479260 w 12192000"/>
              <a:gd name="connsiteY326" fmla="*/ 1870964 h 5516880"/>
              <a:gd name="connsiteX327" fmla="*/ 10718529 w 12192000"/>
              <a:gd name="connsiteY327" fmla="*/ 1925828 h 5516880"/>
              <a:gd name="connsiteX328" fmla="*/ 10897344 w 12192000"/>
              <a:gd name="connsiteY328" fmla="*/ 1999488 h 5516880"/>
              <a:gd name="connsiteX329" fmla="*/ 10919696 w 12192000"/>
              <a:gd name="connsiteY329" fmla="*/ 2007108 h 5516880"/>
              <a:gd name="connsiteX330" fmla="*/ 10931380 w 12192000"/>
              <a:gd name="connsiteY330" fmla="*/ 1992884 h 5516880"/>
              <a:gd name="connsiteX331" fmla="*/ 10657060 w 12192000"/>
              <a:gd name="connsiteY331" fmla="*/ 1756156 h 5516880"/>
              <a:gd name="connsiteX332" fmla="*/ 10664172 w 12192000"/>
              <a:gd name="connsiteY332" fmla="*/ 1745488 h 5516880"/>
              <a:gd name="connsiteX333" fmla="*/ 10686016 w 12192000"/>
              <a:gd name="connsiteY333" fmla="*/ 1748536 h 5516880"/>
              <a:gd name="connsiteX334" fmla="*/ 10963384 w 12192000"/>
              <a:gd name="connsiteY334" fmla="*/ 1943100 h 5516880"/>
              <a:gd name="connsiteX335" fmla="*/ 10998944 w 12192000"/>
              <a:gd name="connsiteY335" fmla="*/ 1964944 h 5516880"/>
              <a:gd name="connsiteX336" fmla="*/ 11146772 w 12192000"/>
              <a:gd name="connsiteY336" fmla="*/ 2036572 h 5516880"/>
              <a:gd name="connsiteX337" fmla="*/ 11170140 w 12192000"/>
              <a:gd name="connsiteY337" fmla="*/ 2075180 h 5516880"/>
              <a:gd name="connsiteX338" fmla="*/ 11220940 w 12192000"/>
              <a:gd name="connsiteY338" fmla="*/ 2108708 h 5516880"/>
              <a:gd name="connsiteX339" fmla="*/ 11324064 w 12192000"/>
              <a:gd name="connsiteY339" fmla="*/ 2181352 h 5516880"/>
              <a:gd name="connsiteX340" fmla="*/ 11550632 w 12192000"/>
              <a:gd name="connsiteY340" fmla="*/ 2440432 h 5516880"/>
              <a:gd name="connsiteX341" fmla="*/ 11688809 w 12192000"/>
              <a:gd name="connsiteY341" fmla="*/ 2501900 h 5516880"/>
              <a:gd name="connsiteX342" fmla="*/ 11668996 w 12192000"/>
              <a:gd name="connsiteY342" fmla="*/ 2546096 h 5516880"/>
              <a:gd name="connsiteX343" fmla="*/ 11826984 w 12192000"/>
              <a:gd name="connsiteY343" fmla="*/ 2590292 h 5516880"/>
              <a:gd name="connsiteX344" fmla="*/ 11740624 w 12192000"/>
              <a:gd name="connsiteY344" fmla="*/ 2434336 h 5516880"/>
              <a:gd name="connsiteX345" fmla="*/ 11754849 w 12192000"/>
              <a:gd name="connsiteY345" fmla="*/ 2424176 h 5516880"/>
              <a:gd name="connsiteX346" fmla="*/ 11911312 w 12192000"/>
              <a:gd name="connsiteY346" fmla="*/ 2657348 h 5516880"/>
              <a:gd name="connsiteX347" fmla="*/ 11993609 w 12192000"/>
              <a:gd name="connsiteY347" fmla="*/ 2754884 h 5516880"/>
              <a:gd name="connsiteX348" fmla="*/ 12042376 w 12192000"/>
              <a:gd name="connsiteY348" fmla="*/ 2824988 h 5516880"/>
              <a:gd name="connsiteX349" fmla="*/ 12185632 w 12192000"/>
              <a:gd name="connsiteY349" fmla="*/ 3056128 h 5516880"/>
              <a:gd name="connsiteX350" fmla="*/ 12192236 w 12192000"/>
              <a:gd name="connsiteY350" fmla="*/ 3103880 h 5516880"/>
              <a:gd name="connsiteX351" fmla="*/ 12171409 w 12192000"/>
              <a:gd name="connsiteY351" fmla="*/ 3117088 h 5516880"/>
              <a:gd name="connsiteX352" fmla="*/ 12128229 w 12192000"/>
              <a:gd name="connsiteY352" fmla="*/ 3060192 h 5516880"/>
              <a:gd name="connsiteX353" fmla="*/ 12086572 w 12192000"/>
              <a:gd name="connsiteY353" fmla="*/ 3099816 h 5516880"/>
              <a:gd name="connsiteX354" fmla="*/ 12132800 w 12192000"/>
              <a:gd name="connsiteY354" fmla="*/ 3155188 h 5516880"/>
              <a:gd name="connsiteX355" fmla="*/ 12126196 w 12192000"/>
              <a:gd name="connsiteY355" fmla="*/ 3165856 h 5516880"/>
              <a:gd name="connsiteX356" fmla="*/ 12067269 w 12192000"/>
              <a:gd name="connsiteY356" fmla="*/ 3145028 h 5516880"/>
              <a:gd name="connsiteX357" fmla="*/ 11895564 w 12192000"/>
              <a:gd name="connsiteY357" fmla="*/ 3515360 h 5516880"/>
              <a:gd name="connsiteX358" fmla="*/ 11928584 w 12192000"/>
              <a:gd name="connsiteY358" fmla="*/ 3625596 h 5516880"/>
              <a:gd name="connsiteX359" fmla="*/ 11913344 w 12192000"/>
              <a:gd name="connsiteY359" fmla="*/ 3690112 h 5516880"/>
              <a:gd name="connsiteX360" fmla="*/ 11976844 w 12192000"/>
              <a:gd name="connsiteY360" fmla="*/ 3924300 h 5516880"/>
              <a:gd name="connsiteX361" fmla="*/ 11978876 w 12192000"/>
              <a:gd name="connsiteY361" fmla="*/ 4096004 h 5516880"/>
              <a:gd name="connsiteX362" fmla="*/ 11956524 w 12192000"/>
              <a:gd name="connsiteY362" fmla="*/ 4230116 h 5516880"/>
              <a:gd name="connsiteX363" fmla="*/ 11856956 w 12192000"/>
              <a:gd name="connsiteY363" fmla="*/ 4369308 h 5516880"/>
              <a:gd name="connsiteX364" fmla="*/ 11749260 w 12192000"/>
              <a:gd name="connsiteY364" fmla="*/ 4549648 h 5516880"/>
              <a:gd name="connsiteX365" fmla="*/ 11718780 w 12192000"/>
              <a:gd name="connsiteY365" fmla="*/ 4581652 h 5516880"/>
              <a:gd name="connsiteX366" fmla="*/ 11689316 w 12192000"/>
              <a:gd name="connsiteY366" fmla="*/ 4752848 h 5516880"/>
              <a:gd name="connsiteX367" fmla="*/ 11694396 w 12192000"/>
              <a:gd name="connsiteY367" fmla="*/ 4707128 h 5516880"/>
              <a:gd name="connsiteX368" fmla="*/ 11771612 w 12192000"/>
              <a:gd name="connsiteY368" fmla="*/ 4685284 h 5516880"/>
              <a:gd name="connsiteX369" fmla="*/ 11856449 w 12192000"/>
              <a:gd name="connsiteY369" fmla="*/ 4684776 h 5516880"/>
              <a:gd name="connsiteX370" fmla="*/ 12009356 w 12192000"/>
              <a:gd name="connsiteY370" fmla="*/ 4527804 h 5516880"/>
              <a:gd name="connsiteX371" fmla="*/ 12026629 w 12192000"/>
              <a:gd name="connsiteY371" fmla="*/ 4541520 h 5516880"/>
              <a:gd name="connsiteX372" fmla="*/ 11938236 w 12192000"/>
              <a:gd name="connsiteY372" fmla="*/ 4670552 h 5516880"/>
              <a:gd name="connsiteX373" fmla="*/ 11734020 w 12192000"/>
              <a:gd name="connsiteY373" fmla="*/ 4864608 h 5516880"/>
              <a:gd name="connsiteX374" fmla="*/ 11543012 w 12192000"/>
              <a:gd name="connsiteY374" fmla="*/ 5033772 h 5516880"/>
              <a:gd name="connsiteX375" fmla="*/ 11397216 w 12192000"/>
              <a:gd name="connsiteY375" fmla="*/ 5154168 h 5516880"/>
              <a:gd name="connsiteX376" fmla="*/ 11354544 w 12192000"/>
              <a:gd name="connsiteY376" fmla="*/ 5217668 h 5516880"/>
              <a:gd name="connsiteX377" fmla="*/ 11322032 w 12192000"/>
              <a:gd name="connsiteY377" fmla="*/ 5246624 h 5516880"/>
              <a:gd name="connsiteX378" fmla="*/ 11142709 w 12192000"/>
              <a:gd name="connsiteY378" fmla="*/ 5379212 h 5516880"/>
              <a:gd name="connsiteX379" fmla="*/ 11063460 w 12192000"/>
              <a:gd name="connsiteY379" fmla="*/ 5434584 h 5516880"/>
              <a:gd name="connsiteX380" fmla="*/ 11060412 w 12192000"/>
              <a:gd name="connsiteY380" fmla="*/ 5494020 h 5516880"/>
              <a:gd name="connsiteX381" fmla="*/ 10981164 w 12192000"/>
              <a:gd name="connsiteY381" fmla="*/ 5519928 h 5516880"/>
              <a:gd name="connsiteX382" fmla="*/ 10974052 w 12192000"/>
              <a:gd name="connsiteY382" fmla="*/ 5473700 h 5516880"/>
              <a:gd name="connsiteX383" fmla="*/ 10867880 w 12192000"/>
              <a:gd name="connsiteY383" fmla="*/ 5505704 h 5516880"/>
              <a:gd name="connsiteX384" fmla="*/ 10743929 w 12192000"/>
              <a:gd name="connsiteY384" fmla="*/ 5504688 h 5516880"/>
              <a:gd name="connsiteX385" fmla="*/ 10600672 w 12192000"/>
              <a:gd name="connsiteY385" fmla="*/ 5438648 h 5516880"/>
              <a:gd name="connsiteX386" fmla="*/ 10551904 w 12192000"/>
              <a:gd name="connsiteY386" fmla="*/ 5442204 h 5516880"/>
              <a:gd name="connsiteX387" fmla="*/ 10562572 w 12192000"/>
              <a:gd name="connsiteY387" fmla="*/ 5501132 h 5516880"/>
              <a:gd name="connsiteX388" fmla="*/ 10403060 w 12192000"/>
              <a:gd name="connsiteY388" fmla="*/ 5443728 h 5516880"/>
              <a:gd name="connsiteX389" fmla="*/ 10407632 w 12192000"/>
              <a:gd name="connsiteY389" fmla="*/ 5423408 h 5516880"/>
              <a:gd name="connsiteX390" fmla="*/ 10509232 w 12192000"/>
              <a:gd name="connsiteY390" fmla="*/ 5423408 h 5516880"/>
              <a:gd name="connsiteX391" fmla="*/ 10508724 w 12192000"/>
              <a:gd name="connsiteY391" fmla="*/ 5413756 h 5516880"/>
              <a:gd name="connsiteX392" fmla="*/ 10324828 w 12192000"/>
              <a:gd name="connsiteY392" fmla="*/ 5376164 h 5516880"/>
              <a:gd name="connsiteX393" fmla="*/ 10342100 w 12192000"/>
              <a:gd name="connsiteY393" fmla="*/ 5405120 h 5516880"/>
              <a:gd name="connsiteX394" fmla="*/ 10366992 w 12192000"/>
              <a:gd name="connsiteY394" fmla="*/ 5426456 h 5516880"/>
              <a:gd name="connsiteX395" fmla="*/ 10303492 w 12192000"/>
              <a:gd name="connsiteY395" fmla="*/ 5426456 h 5516880"/>
              <a:gd name="connsiteX396" fmla="*/ 10310604 w 12192000"/>
              <a:gd name="connsiteY396" fmla="*/ 5479288 h 5516880"/>
              <a:gd name="connsiteX397" fmla="*/ 10209004 w 12192000"/>
              <a:gd name="connsiteY397" fmla="*/ 5402072 h 5516880"/>
              <a:gd name="connsiteX398" fmla="*/ 10034760 w 12192000"/>
              <a:gd name="connsiteY398" fmla="*/ 5369052 h 5516880"/>
              <a:gd name="connsiteX399" fmla="*/ 10031712 w 12192000"/>
              <a:gd name="connsiteY399" fmla="*/ 5426456 h 5516880"/>
              <a:gd name="connsiteX400" fmla="*/ 10100800 w 12192000"/>
              <a:gd name="connsiteY400" fmla="*/ 5477764 h 5516880"/>
              <a:gd name="connsiteX401" fmla="*/ 9912840 w 12192000"/>
              <a:gd name="connsiteY401" fmla="*/ 5377180 h 5516880"/>
              <a:gd name="connsiteX402" fmla="*/ 9917920 w 12192000"/>
              <a:gd name="connsiteY402" fmla="*/ 5454904 h 5516880"/>
              <a:gd name="connsiteX403" fmla="*/ 9787364 w 12192000"/>
              <a:gd name="connsiteY403" fmla="*/ 5390388 h 5516880"/>
              <a:gd name="connsiteX404" fmla="*/ 9776696 w 12192000"/>
              <a:gd name="connsiteY404" fmla="*/ 5384292 h 5516880"/>
              <a:gd name="connsiteX405" fmla="*/ 9521172 w 12192000"/>
              <a:gd name="connsiteY405" fmla="*/ 5330444 h 5516880"/>
              <a:gd name="connsiteX406" fmla="*/ 9493740 w 12192000"/>
              <a:gd name="connsiteY406" fmla="*/ 5317236 h 5516880"/>
              <a:gd name="connsiteX407" fmla="*/ 9249392 w 12192000"/>
              <a:gd name="connsiteY407" fmla="*/ 5130292 h 5516880"/>
              <a:gd name="connsiteX408" fmla="*/ 9066512 w 12192000"/>
              <a:gd name="connsiteY408" fmla="*/ 4902708 h 5516880"/>
              <a:gd name="connsiteX409" fmla="*/ 9010632 w 12192000"/>
              <a:gd name="connsiteY409" fmla="*/ 4792980 h 5516880"/>
              <a:gd name="connsiteX410" fmla="*/ 9019268 w 12192000"/>
              <a:gd name="connsiteY410" fmla="*/ 4735576 h 5516880"/>
              <a:gd name="connsiteX411" fmla="*/ 8951704 w 12192000"/>
              <a:gd name="connsiteY411" fmla="*/ 4634484 h 5516880"/>
              <a:gd name="connsiteX412" fmla="*/ 8820132 w 12192000"/>
              <a:gd name="connsiteY412" fmla="*/ 4463796 h 5516880"/>
              <a:gd name="connsiteX413" fmla="*/ 8660620 w 12192000"/>
              <a:gd name="connsiteY413" fmla="*/ 4319016 h 5516880"/>
              <a:gd name="connsiteX414" fmla="*/ 8683988 w 12192000"/>
              <a:gd name="connsiteY414" fmla="*/ 4243324 h 5516880"/>
              <a:gd name="connsiteX415" fmla="*/ 8710404 w 12192000"/>
              <a:gd name="connsiteY415" fmla="*/ 4157980 h 5516880"/>
              <a:gd name="connsiteX416" fmla="*/ 8626584 w 12192000"/>
              <a:gd name="connsiteY416" fmla="*/ 3964432 h 5516880"/>
              <a:gd name="connsiteX417" fmla="*/ 8591024 w 12192000"/>
              <a:gd name="connsiteY417" fmla="*/ 3912616 h 5516880"/>
              <a:gd name="connsiteX418" fmla="*/ 8663160 w 12192000"/>
              <a:gd name="connsiteY418" fmla="*/ 3923284 h 5516880"/>
              <a:gd name="connsiteX419" fmla="*/ 8567148 w 12192000"/>
              <a:gd name="connsiteY419" fmla="*/ 3765804 h 5516880"/>
              <a:gd name="connsiteX420" fmla="*/ 8437608 w 12192000"/>
              <a:gd name="connsiteY420" fmla="*/ 3593084 h 5516880"/>
              <a:gd name="connsiteX421" fmla="*/ 8260825 w 12192000"/>
              <a:gd name="connsiteY421" fmla="*/ 3339084 h 5516880"/>
              <a:gd name="connsiteX422" fmla="*/ 8032733 w 12192000"/>
              <a:gd name="connsiteY422" fmla="*/ 3105912 h 5516880"/>
              <a:gd name="connsiteX423" fmla="*/ 8008348 w 12192000"/>
              <a:gd name="connsiteY423" fmla="*/ 3030220 h 5516880"/>
              <a:gd name="connsiteX424" fmla="*/ 7986505 w 12192000"/>
              <a:gd name="connsiteY424" fmla="*/ 3000248 h 5516880"/>
              <a:gd name="connsiteX425" fmla="*/ 7902176 w 12192000"/>
              <a:gd name="connsiteY425" fmla="*/ 2901188 h 5516880"/>
              <a:gd name="connsiteX426" fmla="*/ 7846805 w 12192000"/>
              <a:gd name="connsiteY426" fmla="*/ 2873248 h 5516880"/>
              <a:gd name="connsiteX427" fmla="*/ 7918940 w 12192000"/>
              <a:gd name="connsiteY427" fmla="*/ 2876804 h 5516880"/>
              <a:gd name="connsiteX428" fmla="*/ 8107408 w 12192000"/>
              <a:gd name="connsiteY428" fmla="*/ 3044952 h 5516880"/>
              <a:gd name="connsiteX429" fmla="*/ 8373093 w 12192000"/>
              <a:gd name="connsiteY429" fmla="*/ 3279648 h 5516880"/>
              <a:gd name="connsiteX430" fmla="*/ 8445228 w 12192000"/>
              <a:gd name="connsiteY430" fmla="*/ 3340608 h 5516880"/>
              <a:gd name="connsiteX431" fmla="*/ 8504156 w 12192000"/>
              <a:gd name="connsiteY431" fmla="*/ 3334512 h 5516880"/>
              <a:gd name="connsiteX432" fmla="*/ 8607788 w 12192000"/>
              <a:gd name="connsiteY432" fmla="*/ 3496056 h 5516880"/>
              <a:gd name="connsiteX433" fmla="*/ 8504156 w 12192000"/>
              <a:gd name="connsiteY433" fmla="*/ 3335020 h 5516880"/>
              <a:gd name="connsiteX434" fmla="*/ 8405096 w 12192000"/>
              <a:gd name="connsiteY434" fmla="*/ 3231896 h 5516880"/>
              <a:gd name="connsiteX435" fmla="*/ 8196308 w 12192000"/>
              <a:gd name="connsiteY435" fmla="*/ 3035300 h 5516880"/>
              <a:gd name="connsiteX436" fmla="*/ 7915385 w 12192000"/>
              <a:gd name="connsiteY436" fmla="*/ 2821940 h 5516880"/>
              <a:gd name="connsiteX437" fmla="*/ 7877793 w 12192000"/>
              <a:gd name="connsiteY437" fmla="*/ 2782316 h 5516880"/>
              <a:gd name="connsiteX438" fmla="*/ 7931133 w 12192000"/>
              <a:gd name="connsiteY438" fmla="*/ 2762504 h 5516880"/>
              <a:gd name="connsiteX439" fmla="*/ 7937228 w 12192000"/>
              <a:gd name="connsiteY439" fmla="*/ 2780792 h 5516880"/>
              <a:gd name="connsiteX440" fmla="*/ 8025620 w 12192000"/>
              <a:gd name="connsiteY440" fmla="*/ 2882392 h 5516880"/>
              <a:gd name="connsiteX441" fmla="*/ 7937228 w 12192000"/>
              <a:gd name="connsiteY441" fmla="*/ 2780792 h 5516880"/>
              <a:gd name="connsiteX442" fmla="*/ 7955008 w 12192000"/>
              <a:gd name="connsiteY442" fmla="*/ 2745232 h 5516880"/>
              <a:gd name="connsiteX443" fmla="*/ 7896588 w 12192000"/>
              <a:gd name="connsiteY443" fmla="*/ 2712720 h 5516880"/>
              <a:gd name="connsiteX444" fmla="*/ 7879316 w 12192000"/>
              <a:gd name="connsiteY444" fmla="*/ 2783840 h 5516880"/>
              <a:gd name="connsiteX445" fmla="*/ 7861028 w 12192000"/>
              <a:gd name="connsiteY445" fmla="*/ 2705608 h 5516880"/>
              <a:gd name="connsiteX446" fmla="*/ 7692880 w 12192000"/>
              <a:gd name="connsiteY446" fmla="*/ 2591308 h 5516880"/>
              <a:gd name="connsiteX447" fmla="*/ 7599916 w 12192000"/>
              <a:gd name="connsiteY447" fmla="*/ 2562860 h 5516880"/>
              <a:gd name="connsiteX448" fmla="*/ 7368268 w 12192000"/>
              <a:gd name="connsiteY448" fmla="*/ 2479040 h 5516880"/>
              <a:gd name="connsiteX449" fmla="*/ 7365728 w 12192000"/>
              <a:gd name="connsiteY449" fmla="*/ 2484120 h 5516880"/>
              <a:gd name="connsiteX450" fmla="*/ 7437865 w 12192000"/>
              <a:gd name="connsiteY450" fmla="*/ 2527808 h 5516880"/>
              <a:gd name="connsiteX451" fmla="*/ 7410940 w 12192000"/>
              <a:gd name="connsiteY451" fmla="*/ 2549144 h 5516880"/>
              <a:gd name="connsiteX452" fmla="*/ 7367760 w 12192000"/>
              <a:gd name="connsiteY452" fmla="*/ 2519172 h 5516880"/>
              <a:gd name="connsiteX453" fmla="*/ 7222980 w 12192000"/>
              <a:gd name="connsiteY453" fmla="*/ 2486660 h 5516880"/>
              <a:gd name="connsiteX454" fmla="*/ 7195548 w 12192000"/>
              <a:gd name="connsiteY454" fmla="*/ 2464816 h 5516880"/>
              <a:gd name="connsiteX455" fmla="*/ 7049245 w 12192000"/>
              <a:gd name="connsiteY455" fmla="*/ 2417064 h 5516880"/>
              <a:gd name="connsiteX456" fmla="*/ 7301213 w 12192000"/>
              <a:gd name="connsiteY456" fmla="*/ 2545080 h 5516880"/>
              <a:gd name="connsiteX457" fmla="*/ 7296640 w 12192000"/>
              <a:gd name="connsiteY457" fmla="*/ 2559812 h 5516880"/>
              <a:gd name="connsiteX458" fmla="*/ 7266160 w 12192000"/>
              <a:gd name="connsiteY458" fmla="*/ 2559304 h 5516880"/>
              <a:gd name="connsiteX459" fmla="*/ 7128493 w 12192000"/>
              <a:gd name="connsiteY459" fmla="*/ 2538984 h 5516880"/>
              <a:gd name="connsiteX460" fmla="*/ 7023336 w 12192000"/>
              <a:gd name="connsiteY460" fmla="*/ 2500884 h 5516880"/>
              <a:gd name="connsiteX461" fmla="*/ 6887193 w 12192000"/>
              <a:gd name="connsiteY461" fmla="*/ 2475992 h 5516880"/>
              <a:gd name="connsiteX462" fmla="*/ 6834360 w 12192000"/>
              <a:gd name="connsiteY462" fmla="*/ 2439416 h 5516880"/>
              <a:gd name="connsiteX463" fmla="*/ 6800325 w 12192000"/>
              <a:gd name="connsiteY463" fmla="*/ 2393696 h 5516880"/>
              <a:gd name="connsiteX464" fmla="*/ 6791180 w 12192000"/>
              <a:gd name="connsiteY464" fmla="*/ 2417064 h 5516880"/>
              <a:gd name="connsiteX465" fmla="*/ 6728696 w 12192000"/>
              <a:gd name="connsiteY465" fmla="*/ 2426208 h 5516880"/>
              <a:gd name="connsiteX466" fmla="*/ 6546325 w 12192000"/>
              <a:gd name="connsiteY466" fmla="*/ 2345944 h 5516880"/>
              <a:gd name="connsiteX467" fmla="*/ 6412213 w 12192000"/>
              <a:gd name="connsiteY467" fmla="*/ 2300732 h 5516880"/>
              <a:gd name="connsiteX468" fmla="*/ 6428468 w 12192000"/>
              <a:gd name="connsiteY468" fmla="*/ 2243328 h 5516880"/>
              <a:gd name="connsiteX469" fmla="*/ 6421356 w 12192000"/>
              <a:gd name="connsiteY469" fmla="*/ 2238248 h 5516880"/>
              <a:gd name="connsiteX470" fmla="*/ 6399005 w 12192000"/>
              <a:gd name="connsiteY470" fmla="*/ 2265172 h 5516880"/>
              <a:gd name="connsiteX471" fmla="*/ 6101825 w 12192000"/>
              <a:gd name="connsiteY471" fmla="*/ 2131568 h 5516880"/>
              <a:gd name="connsiteX472" fmla="*/ 5714728 w 12192000"/>
              <a:gd name="connsiteY472" fmla="*/ 2021332 h 5516880"/>
              <a:gd name="connsiteX473" fmla="*/ 5720825 w 12192000"/>
              <a:gd name="connsiteY473" fmla="*/ 1992376 h 5516880"/>
              <a:gd name="connsiteX474" fmla="*/ 5863573 w 12192000"/>
              <a:gd name="connsiteY474" fmla="*/ 2024888 h 5516880"/>
              <a:gd name="connsiteX475" fmla="*/ 6016988 w 12192000"/>
              <a:gd name="connsiteY475" fmla="*/ 2048764 h 5516880"/>
              <a:gd name="connsiteX476" fmla="*/ 6021053 w 12192000"/>
              <a:gd name="connsiteY476" fmla="*/ 2028444 h 5516880"/>
              <a:gd name="connsiteX477" fmla="*/ 5962125 w 12192000"/>
              <a:gd name="connsiteY477" fmla="*/ 2014220 h 5516880"/>
              <a:gd name="connsiteX478" fmla="*/ 5895576 w 12192000"/>
              <a:gd name="connsiteY478" fmla="*/ 1950212 h 5516880"/>
              <a:gd name="connsiteX479" fmla="*/ 5872716 w 12192000"/>
              <a:gd name="connsiteY479" fmla="*/ 1932432 h 5516880"/>
              <a:gd name="connsiteX480" fmla="*/ 5655800 w 12192000"/>
              <a:gd name="connsiteY480" fmla="*/ 1844040 h 5516880"/>
              <a:gd name="connsiteX481" fmla="*/ 5323568 w 12192000"/>
              <a:gd name="connsiteY481" fmla="*/ 1754124 h 5516880"/>
              <a:gd name="connsiteX482" fmla="*/ 5261593 w 12192000"/>
              <a:gd name="connsiteY482" fmla="*/ 1725676 h 5516880"/>
              <a:gd name="connsiteX483" fmla="*/ 5359636 w 12192000"/>
              <a:gd name="connsiteY483" fmla="*/ 1742440 h 5516880"/>
              <a:gd name="connsiteX484" fmla="*/ 5435836 w 12192000"/>
              <a:gd name="connsiteY484" fmla="*/ 1759204 h 5516880"/>
              <a:gd name="connsiteX485" fmla="*/ 5589253 w 12192000"/>
              <a:gd name="connsiteY485" fmla="*/ 1800352 h 5516880"/>
              <a:gd name="connsiteX486" fmla="*/ 5637513 w 12192000"/>
              <a:gd name="connsiteY486" fmla="*/ 1800860 h 5516880"/>
              <a:gd name="connsiteX487" fmla="*/ 5640053 w 12192000"/>
              <a:gd name="connsiteY487" fmla="*/ 1776984 h 5516880"/>
              <a:gd name="connsiteX488" fmla="*/ 5426693 w 12192000"/>
              <a:gd name="connsiteY488" fmla="*/ 1723136 h 5516880"/>
              <a:gd name="connsiteX489" fmla="*/ 5222985 w 12192000"/>
              <a:gd name="connsiteY489" fmla="*/ 1683004 h 5516880"/>
              <a:gd name="connsiteX490" fmla="*/ 5224508 w 12192000"/>
              <a:gd name="connsiteY490" fmla="*/ 1666748 h 5516880"/>
              <a:gd name="connsiteX491" fmla="*/ 5351000 w 12192000"/>
              <a:gd name="connsiteY491" fmla="*/ 1675892 h 5516880"/>
              <a:gd name="connsiteX492" fmla="*/ 5837665 w 12192000"/>
              <a:gd name="connsiteY492" fmla="*/ 1771904 h 5516880"/>
              <a:gd name="connsiteX493" fmla="*/ 6051025 w 12192000"/>
              <a:gd name="connsiteY493" fmla="*/ 1829816 h 5516880"/>
              <a:gd name="connsiteX494" fmla="*/ 6284705 w 12192000"/>
              <a:gd name="connsiteY494" fmla="*/ 1888744 h 5516880"/>
              <a:gd name="connsiteX495" fmla="*/ 6352268 w 12192000"/>
              <a:gd name="connsiteY495" fmla="*/ 1901444 h 5516880"/>
              <a:gd name="connsiteX496" fmla="*/ 6283688 w 12192000"/>
              <a:gd name="connsiteY496" fmla="*/ 1815084 h 5516880"/>
              <a:gd name="connsiteX497" fmla="*/ 6226793 w 12192000"/>
              <a:gd name="connsiteY497" fmla="*/ 1856232 h 5516880"/>
              <a:gd name="connsiteX498" fmla="*/ 6147545 w 12192000"/>
              <a:gd name="connsiteY498" fmla="*/ 1769364 h 5516880"/>
              <a:gd name="connsiteX499" fmla="*/ 5963140 w 12192000"/>
              <a:gd name="connsiteY499" fmla="*/ 1715008 h 5516880"/>
              <a:gd name="connsiteX500" fmla="*/ 5959076 w 12192000"/>
              <a:gd name="connsiteY500" fmla="*/ 1727200 h 5516880"/>
              <a:gd name="connsiteX501" fmla="*/ 6031720 w 12192000"/>
              <a:gd name="connsiteY501" fmla="*/ 1751584 h 5516880"/>
              <a:gd name="connsiteX502" fmla="*/ 6030196 w 12192000"/>
              <a:gd name="connsiteY502" fmla="*/ 1764284 h 5516880"/>
              <a:gd name="connsiteX503" fmla="*/ 5997685 w 12192000"/>
              <a:gd name="connsiteY503" fmla="*/ 1762252 h 5516880"/>
              <a:gd name="connsiteX504" fmla="*/ 5842236 w 12192000"/>
              <a:gd name="connsiteY504" fmla="*/ 1734312 h 5516880"/>
              <a:gd name="connsiteX505" fmla="*/ 5803628 w 12192000"/>
              <a:gd name="connsiteY505" fmla="*/ 1719580 h 5516880"/>
              <a:gd name="connsiteX506" fmla="*/ 5506956 w 12192000"/>
              <a:gd name="connsiteY506" fmla="*/ 1632204 h 5516880"/>
              <a:gd name="connsiteX507" fmla="*/ 5400276 w 12192000"/>
              <a:gd name="connsiteY507" fmla="*/ 1591564 h 5516880"/>
              <a:gd name="connsiteX508" fmla="*/ 5370305 w 12192000"/>
              <a:gd name="connsiteY508" fmla="*/ 1588516 h 5516880"/>
              <a:gd name="connsiteX509" fmla="*/ 5199617 w 12192000"/>
              <a:gd name="connsiteY509" fmla="*/ 1567180 h 5516880"/>
              <a:gd name="connsiteX510" fmla="*/ 5117320 w 12192000"/>
              <a:gd name="connsiteY510" fmla="*/ 1549908 h 5516880"/>
              <a:gd name="connsiteX511" fmla="*/ 4416788 w 12192000"/>
              <a:gd name="connsiteY511" fmla="*/ 1587500 h 5516880"/>
              <a:gd name="connsiteX512" fmla="*/ 4383768 w 12192000"/>
              <a:gd name="connsiteY512" fmla="*/ 1574800 h 5516880"/>
              <a:gd name="connsiteX513" fmla="*/ 4494004 w 12192000"/>
              <a:gd name="connsiteY513" fmla="*/ 1539240 h 5516880"/>
              <a:gd name="connsiteX514" fmla="*/ 4440157 w 12192000"/>
              <a:gd name="connsiteY514" fmla="*/ 1532636 h 5516880"/>
              <a:gd name="connsiteX515" fmla="*/ 4704824 w 12192000"/>
              <a:gd name="connsiteY515" fmla="*/ 1484884 h 5516880"/>
              <a:gd name="connsiteX516" fmla="*/ 4934440 w 12192000"/>
              <a:gd name="connsiteY516" fmla="*/ 1489456 h 5516880"/>
              <a:gd name="connsiteX517" fmla="*/ 3998704 w 12192000"/>
              <a:gd name="connsiteY517" fmla="*/ 1570736 h 5516880"/>
              <a:gd name="connsiteX518" fmla="*/ 4212064 w 12192000"/>
              <a:gd name="connsiteY518" fmla="*/ 1418336 h 5516880"/>
              <a:gd name="connsiteX519" fmla="*/ 3995656 w 12192000"/>
              <a:gd name="connsiteY519" fmla="*/ 1472184 h 5516880"/>
              <a:gd name="connsiteX520" fmla="*/ 3847320 w 12192000"/>
              <a:gd name="connsiteY520" fmla="*/ 1543304 h 5516880"/>
              <a:gd name="connsiteX521" fmla="*/ 3661392 w 12192000"/>
              <a:gd name="connsiteY521" fmla="*/ 1613916 h 5516880"/>
              <a:gd name="connsiteX522" fmla="*/ 3613132 w 12192000"/>
              <a:gd name="connsiteY522" fmla="*/ 1648968 h 5516880"/>
              <a:gd name="connsiteX523" fmla="*/ 3588748 w 12192000"/>
              <a:gd name="connsiteY523" fmla="*/ 1661160 h 5516880"/>
              <a:gd name="connsiteX524" fmla="*/ 3461240 w 12192000"/>
              <a:gd name="connsiteY524" fmla="*/ 1734312 h 5516880"/>
              <a:gd name="connsiteX525" fmla="*/ 3326620 w 12192000"/>
              <a:gd name="connsiteY525" fmla="*/ 1787144 h 5516880"/>
              <a:gd name="connsiteX526" fmla="*/ 3326112 w 12192000"/>
              <a:gd name="connsiteY526" fmla="*/ 1810004 h 5516880"/>
              <a:gd name="connsiteX527" fmla="*/ 3206224 w 12192000"/>
              <a:gd name="connsiteY527" fmla="*/ 1855724 h 5516880"/>
              <a:gd name="connsiteX528" fmla="*/ 3273280 w 12192000"/>
              <a:gd name="connsiteY528" fmla="*/ 1782572 h 5516880"/>
              <a:gd name="connsiteX529" fmla="*/ 2889232 w 12192000"/>
              <a:gd name="connsiteY529" fmla="*/ 1833372 h 5516880"/>
              <a:gd name="connsiteX530" fmla="*/ 3057380 w 12192000"/>
              <a:gd name="connsiteY530" fmla="*/ 1718056 h 5516880"/>
              <a:gd name="connsiteX531" fmla="*/ 3090400 w 12192000"/>
              <a:gd name="connsiteY531" fmla="*/ 1651508 h 5516880"/>
              <a:gd name="connsiteX532" fmla="*/ 2909044 w 12192000"/>
              <a:gd name="connsiteY532" fmla="*/ 1705356 h 5516880"/>
              <a:gd name="connsiteX533" fmla="*/ 2743436 w 12192000"/>
              <a:gd name="connsiteY533" fmla="*/ 1800860 h 5516880"/>
              <a:gd name="connsiteX534" fmla="*/ 2782044 w 12192000"/>
              <a:gd name="connsiteY534" fmla="*/ 1755648 h 5516880"/>
              <a:gd name="connsiteX535" fmla="*/ 2727180 w 12192000"/>
              <a:gd name="connsiteY535" fmla="*/ 1769364 h 5516880"/>
              <a:gd name="connsiteX536" fmla="*/ 2667744 w 12192000"/>
              <a:gd name="connsiteY536" fmla="*/ 1795272 h 5516880"/>
              <a:gd name="connsiteX537" fmla="*/ 2505184 w 12192000"/>
              <a:gd name="connsiteY537" fmla="*/ 1855724 h 5516880"/>
              <a:gd name="connsiteX538" fmla="*/ 2228832 w 12192000"/>
              <a:gd name="connsiteY538" fmla="*/ 2028952 h 5516880"/>
              <a:gd name="connsiteX539" fmla="*/ 1936224 w 12192000"/>
              <a:gd name="connsiteY539" fmla="*/ 2298192 h 5516880"/>
              <a:gd name="connsiteX540" fmla="*/ 1987532 w 12192000"/>
              <a:gd name="connsiteY540" fmla="*/ 2273808 h 5516880"/>
              <a:gd name="connsiteX541" fmla="*/ 1996168 w 12192000"/>
              <a:gd name="connsiteY541" fmla="*/ 2283460 h 5516880"/>
              <a:gd name="connsiteX542" fmla="*/ 1822940 w 12192000"/>
              <a:gd name="connsiteY542" fmla="*/ 2513076 h 5516880"/>
              <a:gd name="connsiteX543" fmla="*/ 1708640 w 12192000"/>
              <a:gd name="connsiteY543" fmla="*/ 2627884 h 5516880"/>
              <a:gd name="connsiteX544" fmla="*/ 1633456 w 12192000"/>
              <a:gd name="connsiteY544" fmla="*/ 2717800 h 5516880"/>
              <a:gd name="connsiteX545" fmla="*/ 1518140 w 12192000"/>
              <a:gd name="connsiteY545" fmla="*/ 2850388 h 5516880"/>
              <a:gd name="connsiteX546" fmla="*/ 1473436 w 12192000"/>
              <a:gd name="connsiteY546" fmla="*/ 2921000 h 5516880"/>
              <a:gd name="connsiteX547" fmla="*/ 1435336 w 12192000"/>
              <a:gd name="connsiteY547" fmla="*/ 2981960 h 5516880"/>
              <a:gd name="connsiteX548" fmla="*/ 1341864 w 12192000"/>
              <a:gd name="connsiteY548" fmla="*/ 3142996 h 5516880"/>
              <a:gd name="connsiteX549" fmla="*/ 1381996 w 12192000"/>
              <a:gd name="connsiteY549" fmla="*/ 3224784 h 5516880"/>
              <a:gd name="connsiteX550" fmla="*/ 1538460 w 12192000"/>
              <a:gd name="connsiteY550" fmla="*/ 3264916 h 5516880"/>
              <a:gd name="connsiteX551" fmla="*/ 1929620 w 12192000"/>
              <a:gd name="connsiteY551" fmla="*/ 3177540 h 5516880"/>
              <a:gd name="connsiteX552" fmla="*/ 2300968 w 12192000"/>
              <a:gd name="connsiteY552" fmla="*/ 3069844 h 5516880"/>
              <a:gd name="connsiteX553" fmla="*/ 2371580 w 12192000"/>
              <a:gd name="connsiteY553" fmla="*/ 3023108 h 5516880"/>
              <a:gd name="connsiteX554" fmla="*/ 2251692 w 12192000"/>
              <a:gd name="connsiteY554" fmla="*/ 3107436 h 5516880"/>
              <a:gd name="connsiteX555" fmla="*/ 2209528 w 12192000"/>
              <a:gd name="connsiteY555" fmla="*/ 3136392 h 5516880"/>
              <a:gd name="connsiteX556" fmla="*/ 2018520 w 12192000"/>
              <a:gd name="connsiteY556" fmla="*/ 3223260 h 5516880"/>
              <a:gd name="connsiteX557" fmla="*/ 2208004 w 12192000"/>
              <a:gd name="connsiteY557" fmla="*/ 3134868 h 5516880"/>
              <a:gd name="connsiteX558" fmla="*/ 2392408 w 12192000"/>
              <a:gd name="connsiteY558" fmla="*/ 3091180 h 5516880"/>
              <a:gd name="connsiteX559" fmla="*/ 2558016 w 12192000"/>
              <a:gd name="connsiteY559" fmla="*/ 3033268 h 5516880"/>
              <a:gd name="connsiteX560" fmla="*/ 2623040 w 12192000"/>
              <a:gd name="connsiteY560" fmla="*/ 3036824 h 5516880"/>
              <a:gd name="connsiteX561" fmla="*/ 2596116 w 12192000"/>
              <a:gd name="connsiteY561" fmla="*/ 3086100 h 5516880"/>
              <a:gd name="connsiteX562" fmla="*/ 2716004 w 12192000"/>
              <a:gd name="connsiteY562" fmla="*/ 3018536 h 5516880"/>
              <a:gd name="connsiteX563" fmla="*/ 2795252 w 12192000"/>
              <a:gd name="connsiteY563" fmla="*/ 2960624 h 5516880"/>
              <a:gd name="connsiteX564" fmla="*/ 2807952 w 12192000"/>
              <a:gd name="connsiteY564" fmla="*/ 3057144 h 5516880"/>
              <a:gd name="connsiteX565" fmla="*/ 2912600 w 12192000"/>
              <a:gd name="connsiteY565" fmla="*/ 3018028 h 5516880"/>
              <a:gd name="connsiteX566" fmla="*/ 2907520 w 12192000"/>
              <a:gd name="connsiteY566" fmla="*/ 3002788 h 5516880"/>
              <a:gd name="connsiteX567" fmla="*/ 2827256 w 12192000"/>
              <a:gd name="connsiteY567" fmla="*/ 3021076 h 5516880"/>
              <a:gd name="connsiteX568" fmla="*/ 2822176 w 12192000"/>
              <a:gd name="connsiteY568" fmla="*/ 3004820 h 5516880"/>
              <a:gd name="connsiteX569" fmla="*/ 2929364 w 12192000"/>
              <a:gd name="connsiteY569" fmla="*/ 2969260 h 5516880"/>
              <a:gd name="connsiteX570" fmla="*/ 2924284 w 12192000"/>
              <a:gd name="connsiteY570" fmla="*/ 3008376 h 5516880"/>
              <a:gd name="connsiteX571" fmla="*/ 2975592 w 12192000"/>
              <a:gd name="connsiteY571" fmla="*/ 2996184 h 5516880"/>
              <a:gd name="connsiteX572" fmla="*/ 2981180 w 12192000"/>
              <a:gd name="connsiteY572" fmla="*/ 3005836 h 5516880"/>
              <a:gd name="connsiteX573" fmla="*/ 2907520 w 12192000"/>
              <a:gd name="connsiteY573" fmla="*/ 3053588 h 5516880"/>
              <a:gd name="connsiteX574" fmla="*/ 2913616 w 12192000"/>
              <a:gd name="connsiteY574" fmla="*/ 3066796 h 5516880"/>
              <a:gd name="connsiteX575" fmla="*/ 3049252 w 12192000"/>
              <a:gd name="connsiteY575" fmla="*/ 3005836 h 5516880"/>
              <a:gd name="connsiteX576" fmla="*/ 3104116 w 12192000"/>
              <a:gd name="connsiteY576" fmla="*/ 3043428 h 5516880"/>
              <a:gd name="connsiteX577" fmla="*/ 2984228 w 12192000"/>
              <a:gd name="connsiteY577" fmla="*/ 3072384 h 5516880"/>
              <a:gd name="connsiteX578" fmla="*/ 2933428 w 12192000"/>
              <a:gd name="connsiteY578" fmla="*/ 3084576 h 5516880"/>
              <a:gd name="connsiteX579" fmla="*/ 2653012 w 12192000"/>
              <a:gd name="connsiteY579" fmla="*/ 3221736 h 5516880"/>
              <a:gd name="connsiteX580" fmla="*/ 2443208 w 12192000"/>
              <a:gd name="connsiteY580" fmla="*/ 3293872 h 5516880"/>
              <a:gd name="connsiteX581" fmla="*/ 2192256 w 12192000"/>
              <a:gd name="connsiteY581" fmla="*/ 3411728 h 5516880"/>
              <a:gd name="connsiteX582" fmla="*/ 2197844 w 12192000"/>
              <a:gd name="connsiteY582" fmla="*/ 3435604 h 5516880"/>
              <a:gd name="connsiteX583" fmla="*/ 2345164 w 12192000"/>
              <a:gd name="connsiteY583" fmla="*/ 3419348 h 5516880"/>
              <a:gd name="connsiteX584" fmla="*/ 2538712 w 12192000"/>
              <a:gd name="connsiteY584" fmla="*/ 3463036 h 5516880"/>
              <a:gd name="connsiteX585" fmla="*/ 2485880 w 12192000"/>
              <a:gd name="connsiteY585" fmla="*/ 3554476 h 5516880"/>
              <a:gd name="connsiteX586" fmla="*/ 2692128 w 12192000"/>
              <a:gd name="connsiteY586" fmla="*/ 3465576 h 5516880"/>
              <a:gd name="connsiteX587" fmla="*/ 2620500 w 12192000"/>
              <a:gd name="connsiteY587" fmla="*/ 3368548 h 5516880"/>
              <a:gd name="connsiteX588" fmla="*/ 2601704 w 12192000"/>
              <a:gd name="connsiteY588" fmla="*/ 3369056 h 5516880"/>
              <a:gd name="connsiteX589" fmla="*/ 2569700 w 12192000"/>
              <a:gd name="connsiteY589" fmla="*/ 3381756 h 5516880"/>
              <a:gd name="connsiteX590" fmla="*/ 2569700 w 12192000"/>
              <a:gd name="connsiteY590" fmla="*/ 3337560 h 5516880"/>
              <a:gd name="connsiteX591" fmla="*/ 3025376 w 12192000"/>
              <a:gd name="connsiteY591" fmla="*/ 3178048 h 5516880"/>
              <a:gd name="connsiteX592" fmla="*/ 3018264 w 12192000"/>
              <a:gd name="connsiteY592" fmla="*/ 3230372 h 5516880"/>
              <a:gd name="connsiteX593" fmla="*/ 2860784 w 12192000"/>
              <a:gd name="connsiteY593" fmla="*/ 3384296 h 5516880"/>
              <a:gd name="connsiteX594" fmla="*/ 2945112 w 12192000"/>
              <a:gd name="connsiteY594" fmla="*/ 3334004 h 5516880"/>
              <a:gd name="connsiteX595" fmla="*/ 2950192 w 12192000"/>
              <a:gd name="connsiteY595" fmla="*/ 3331464 h 5516880"/>
              <a:gd name="connsiteX596" fmla="*/ 3215368 w 12192000"/>
              <a:gd name="connsiteY596" fmla="*/ 3243580 h 5516880"/>
              <a:gd name="connsiteX597" fmla="*/ 3516104 w 12192000"/>
              <a:gd name="connsiteY597" fmla="*/ 3104896 h 5516880"/>
              <a:gd name="connsiteX598" fmla="*/ 3695428 w 12192000"/>
              <a:gd name="connsiteY598" fmla="*/ 3021076 h 5516880"/>
              <a:gd name="connsiteX599" fmla="*/ 3887960 w 12192000"/>
              <a:gd name="connsiteY599" fmla="*/ 2947416 h 5516880"/>
              <a:gd name="connsiteX600" fmla="*/ 3947904 w 12192000"/>
              <a:gd name="connsiteY600" fmla="*/ 2922016 h 5516880"/>
              <a:gd name="connsiteX601" fmla="*/ 4227304 w 12192000"/>
              <a:gd name="connsiteY601" fmla="*/ 2825496 h 5516880"/>
              <a:gd name="connsiteX602" fmla="*/ 4420344 w 12192000"/>
              <a:gd name="connsiteY602" fmla="*/ 2754376 h 5516880"/>
              <a:gd name="connsiteX603" fmla="*/ 4488417 w 12192000"/>
              <a:gd name="connsiteY603" fmla="*/ 2756916 h 5516880"/>
              <a:gd name="connsiteX604" fmla="*/ 4556488 w 12192000"/>
              <a:gd name="connsiteY604" fmla="*/ 2743708 h 5516880"/>
              <a:gd name="connsiteX605" fmla="*/ 4793724 w 12192000"/>
              <a:gd name="connsiteY605" fmla="*/ 2641600 h 5516880"/>
              <a:gd name="connsiteX606" fmla="*/ 4854177 w 12192000"/>
              <a:gd name="connsiteY606" fmla="*/ 2599944 h 5516880"/>
              <a:gd name="connsiteX607" fmla="*/ 4818108 w 12192000"/>
              <a:gd name="connsiteY607" fmla="*/ 2599944 h 5516880"/>
              <a:gd name="connsiteX608" fmla="*/ 5046200 w 12192000"/>
              <a:gd name="connsiteY608" fmla="*/ 2516632 h 5516880"/>
              <a:gd name="connsiteX609" fmla="*/ 5006068 w 12192000"/>
              <a:gd name="connsiteY609" fmla="*/ 2549652 h 5516880"/>
              <a:gd name="connsiteX610" fmla="*/ 5011657 w 12192000"/>
              <a:gd name="connsiteY610" fmla="*/ 2560320 h 5516880"/>
              <a:gd name="connsiteX611" fmla="*/ 5113764 w 12192000"/>
              <a:gd name="connsiteY611" fmla="*/ 2523744 h 5516880"/>
              <a:gd name="connsiteX612" fmla="*/ 5112748 w 12192000"/>
              <a:gd name="connsiteY612" fmla="*/ 2516632 h 5516880"/>
              <a:gd name="connsiteX613" fmla="*/ 5060933 w 12192000"/>
              <a:gd name="connsiteY613" fmla="*/ 2520188 h 5516880"/>
              <a:gd name="connsiteX614" fmla="*/ 5417548 w 12192000"/>
              <a:gd name="connsiteY614" fmla="*/ 2439416 h 5516880"/>
              <a:gd name="connsiteX615" fmla="*/ 5315948 w 12192000"/>
              <a:gd name="connsiteY615" fmla="*/ 2487168 h 5516880"/>
              <a:gd name="connsiteX616" fmla="*/ 5320520 w 12192000"/>
              <a:gd name="connsiteY616" fmla="*/ 2507488 h 5516880"/>
              <a:gd name="connsiteX617" fmla="*/ 5473428 w 12192000"/>
              <a:gd name="connsiteY617" fmla="*/ 2482596 h 5516880"/>
              <a:gd name="connsiteX618" fmla="*/ 5675105 w 12192000"/>
              <a:gd name="connsiteY618" fmla="*/ 2443988 h 5516880"/>
              <a:gd name="connsiteX619" fmla="*/ 5680185 w 12192000"/>
              <a:gd name="connsiteY619" fmla="*/ 2464308 h 5516880"/>
              <a:gd name="connsiteX620" fmla="*/ 5419580 w 12192000"/>
              <a:gd name="connsiteY620" fmla="*/ 2538984 h 5516880"/>
              <a:gd name="connsiteX621" fmla="*/ 5165580 w 12192000"/>
              <a:gd name="connsiteY621" fmla="*/ 2615184 h 5516880"/>
              <a:gd name="connsiteX622" fmla="*/ 5170153 w 12192000"/>
              <a:gd name="connsiteY622" fmla="*/ 2634488 h 5516880"/>
              <a:gd name="connsiteX623" fmla="*/ 5351508 w 12192000"/>
              <a:gd name="connsiteY623" fmla="*/ 2658364 h 5516880"/>
              <a:gd name="connsiteX624" fmla="*/ 5226033 w 12192000"/>
              <a:gd name="connsiteY624" fmla="*/ 2703068 h 5516880"/>
              <a:gd name="connsiteX625" fmla="*/ 4850620 w 12192000"/>
              <a:gd name="connsiteY625" fmla="*/ 2853436 h 5516880"/>
              <a:gd name="connsiteX626" fmla="*/ 4730224 w 12192000"/>
              <a:gd name="connsiteY626" fmla="*/ 2888488 h 5516880"/>
              <a:gd name="connsiteX627" fmla="*/ 4253213 w 12192000"/>
              <a:gd name="connsiteY627" fmla="*/ 3102356 h 5516880"/>
              <a:gd name="connsiteX628" fmla="*/ 3865100 w 12192000"/>
              <a:gd name="connsiteY628" fmla="*/ 3262884 h 5516880"/>
              <a:gd name="connsiteX629" fmla="*/ 3802108 w 12192000"/>
              <a:gd name="connsiteY629" fmla="*/ 3310636 h 5516880"/>
              <a:gd name="connsiteX630" fmla="*/ 3696952 w 12192000"/>
              <a:gd name="connsiteY630" fmla="*/ 3355340 h 5516880"/>
              <a:gd name="connsiteX631" fmla="*/ 3674600 w 12192000"/>
              <a:gd name="connsiteY631" fmla="*/ 3362452 h 5516880"/>
              <a:gd name="connsiteX632" fmla="*/ 3506452 w 12192000"/>
              <a:gd name="connsiteY632" fmla="*/ 3523488 h 5516880"/>
              <a:gd name="connsiteX633" fmla="*/ 3440412 w 12192000"/>
              <a:gd name="connsiteY633" fmla="*/ 3565144 h 5516880"/>
              <a:gd name="connsiteX634" fmla="*/ 3461240 w 12192000"/>
              <a:gd name="connsiteY634" fmla="*/ 3593084 h 5516880"/>
              <a:gd name="connsiteX635" fmla="*/ 3688824 w 12192000"/>
              <a:gd name="connsiteY635" fmla="*/ 3498596 h 5516880"/>
              <a:gd name="connsiteX636" fmla="*/ 3755372 w 12192000"/>
              <a:gd name="connsiteY636" fmla="*/ 3485896 h 5516880"/>
              <a:gd name="connsiteX637" fmla="*/ 3787884 w 12192000"/>
              <a:gd name="connsiteY637" fmla="*/ 3477768 h 5516880"/>
              <a:gd name="connsiteX638" fmla="*/ 4007848 w 12192000"/>
              <a:gd name="connsiteY638" fmla="*/ 3391916 h 5516880"/>
              <a:gd name="connsiteX639" fmla="*/ 3893548 w 12192000"/>
              <a:gd name="connsiteY639" fmla="*/ 3461512 h 5516880"/>
              <a:gd name="connsiteX640" fmla="*/ 3764008 w 12192000"/>
              <a:gd name="connsiteY640" fmla="*/ 3548888 h 5516880"/>
              <a:gd name="connsiteX641" fmla="*/ 3623292 w 12192000"/>
              <a:gd name="connsiteY641" fmla="*/ 3646932 h 5516880"/>
              <a:gd name="connsiteX642" fmla="*/ 3633960 w 12192000"/>
              <a:gd name="connsiteY642" fmla="*/ 3587496 h 5516880"/>
              <a:gd name="connsiteX643" fmla="*/ 3134088 w 12192000"/>
              <a:gd name="connsiteY643" fmla="*/ 3853180 h 5516880"/>
              <a:gd name="connsiteX644" fmla="*/ 3136628 w 12192000"/>
              <a:gd name="connsiteY644" fmla="*/ 3881120 h 5516880"/>
              <a:gd name="connsiteX645" fmla="*/ 3262104 w 12192000"/>
              <a:gd name="connsiteY645" fmla="*/ 3914648 h 5516880"/>
              <a:gd name="connsiteX646" fmla="*/ 3243816 w 12192000"/>
              <a:gd name="connsiteY646" fmla="*/ 3934460 h 5516880"/>
              <a:gd name="connsiteX647" fmla="*/ 3064492 w 12192000"/>
              <a:gd name="connsiteY647" fmla="*/ 4015232 h 5516880"/>
              <a:gd name="connsiteX648" fmla="*/ 3023344 w 12192000"/>
              <a:gd name="connsiteY648" fmla="*/ 4050792 h 5516880"/>
              <a:gd name="connsiteX649" fmla="*/ 2979656 w 12192000"/>
              <a:gd name="connsiteY649" fmla="*/ 4090416 h 5516880"/>
              <a:gd name="connsiteX650" fmla="*/ 2952732 w 12192000"/>
              <a:gd name="connsiteY650" fmla="*/ 4127500 h 5516880"/>
              <a:gd name="connsiteX651" fmla="*/ 2993372 w 12192000"/>
              <a:gd name="connsiteY651" fmla="*/ 4143248 h 5516880"/>
              <a:gd name="connsiteX652" fmla="*/ 3281916 w 12192000"/>
              <a:gd name="connsiteY652" fmla="*/ 4046220 h 5516880"/>
              <a:gd name="connsiteX653" fmla="*/ 3413488 w 12192000"/>
              <a:gd name="connsiteY653" fmla="*/ 4007612 h 5516880"/>
              <a:gd name="connsiteX654" fmla="*/ 3495276 w 12192000"/>
              <a:gd name="connsiteY654" fmla="*/ 3966972 h 5516880"/>
              <a:gd name="connsiteX655" fmla="*/ 3508484 w 12192000"/>
              <a:gd name="connsiteY655" fmla="*/ 3989832 h 5516880"/>
              <a:gd name="connsiteX656" fmla="*/ 3264644 w 12192000"/>
              <a:gd name="connsiteY656" fmla="*/ 4116324 h 5516880"/>
              <a:gd name="connsiteX657" fmla="*/ 3501880 w 12192000"/>
              <a:gd name="connsiteY657" fmla="*/ 4088892 h 5516880"/>
              <a:gd name="connsiteX658" fmla="*/ 3427204 w 12192000"/>
              <a:gd name="connsiteY658" fmla="*/ 4212336 h 5516880"/>
              <a:gd name="connsiteX659" fmla="*/ 3666980 w 12192000"/>
              <a:gd name="connsiteY659" fmla="*/ 4147820 h 5516880"/>
              <a:gd name="connsiteX660" fmla="*/ 3670536 w 12192000"/>
              <a:gd name="connsiteY660" fmla="*/ 4124452 h 5516880"/>
              <a:gd name="connsiteX661" fmla="*/ 3824460 w 12192000"/>
              <a:gd name="connsiteY661" fmla="*/ 4067048 h 5516880"/>
              <a:gd name="connsiteX662" fmla="*/ 3861036 w 12192000"/>
              <a:gd name="connsiteY662" fmla="*/ 4066540 h 5516880"/>
              <a:gd name="connsiteX663" fmla="*/ 3755880 w 12192000"/>
              <a:gd name="connsiteY663" fmla="*/ 4146296 h 5516880"/>
              <a:gd name="connsiteX664" fmla="*/ 3762992 w 12192000"/>
              <a:gd name="connsiteY664" fmla="*/ 4158488 h 5516880"/>
              <a:gd name="connsiteX665" fmla="*/ 3844780 w 12192000"/>
              <a:gd name="connsiteY665" fmla="*/ 4126484 h 5516880"/>
              <a:gd name="connsiteX666" fmla="*/ 3861036 w 12192000"/>
              <a:gd name="connsiteY666" fmla="*/ 4089400 h 5516880"/>
              <a:gd name="connsiteX667" fmla="*/ 4014452 w 12192000"/>
              <a:gd name="connsiteY667" fmla="*/ 3993388 h 5516880"/>
              <a:gd name="connsiteX668" fmla="*/ 4051536 w 12192000"/>
              <a:gd name="connsiteY668" fmla="*/ 3986276 h 5516880"/>
              <a:gd name="connsiteX669" fmla="*/ 3994640 w 12192000"/>
              <a:gd name="connsiteY669" fmla="*/ 4045204 h 5516880"/>
              <a:gd name="connsiteX670" fmla="*/ 3984480 w 12192000"/>
              <a:gd name="connsiteY670" fmla="*/ 4084828 h 5516880"/>
              <a:gd name="connsiteX671" fmla="*/ 3986004 w 12192000"/>
              <a:gd name="connsiteY671" fmla="*/ 4082796 h 5516880"/>
              <a:gd name="connsiteX672" fmla="*/ 3886944 w 12192000"/>
              <a:gd name="connsiteY672" fmla="*/ 4147312 h 5516880"/>
              <a:gd name="connsiteX673" fmla="*/ 4085572 w 12192000"/>
              <a:gd name="connsiteY673" fmla="*/ 4082796 h 5516880"/>
              <a:gd name="connsiteX674" fmla="*/ 4082016 w 12192000"/>
              <a:gd name="connsiteY674" fmla="*/ 4085336 h 5516880"/>
              <a:gd name="connsiteX675" fmla="*/ 3265660 w 12192000"/>
              <a:gd name="connsiteY675" fmla="*/ 1683004 h 5516880"/>
              <a:gd name="connsiteX676" fmla="*/ 3233656 w 12192000"/>
              <a:gd name="connsiteY676" fmla="*/ 1718564 h 5516880"/>
              <a:gd name="connsiteX677" fmla="*/ 3285472 w 12192000"/>
              <a:gd name="connsiteY677" fmla="*/ 1738376 h 5516880"/>
              <a:gd name="connsiteX678" fmla="*/ 3354052 w 12192000"/>
              <a:gd name="connsiteY678" fmla="*/ 1740916 h 5516880"/>
              <a:gd name="connsiteX679" fmla="*/ 3424156 w 12192000"/>
              <a:gd name="connsiteY679" fmla="*/ 1692148 h 5516880"/>
              <a:gd name="connsiteX680" fmla="*/ 3488164 w 12192000"/>
              <a:gd name="connsiteY680" fmla="*/ 1666240 h 5516880"/>
              <a:gd name="connsiteX681" fmla="*/ 3521692 w 12192000"/>
              <a:gd name="connsiteY681" fmla="*/ 1662684 h 5516880"/>
              <a:gd name="connsiteX682" fmla="*/ 3683744 w 12192000"/>
              <a:gd name="connsiteY682" fmla="*/ 1565656 h 5516880"/>
              <a:gd name="connsiteX683" fmla="*/ 3852908 w 12192000"/>
              <a:gd name="connsiteY683" fmla="*/ 1509268 h 5516880"/>
              <a:gd name="connsiteX684" fmla="*/ 4088620 w 12192000"/>
              <a:gd name="connsiteY684" fmla="*/ 1378204 h 5516880"/>
              <a:gd name="connsiteX685" fmla="*/ 4088112 w 12192000"/>
              <a:gd name="connsiteY685" fmla="*/ 1364996 h 5516880"/>
              <a:gd name="connsiteX686" fmla="*/ 3988036 w 12192000"/>
              <a:gd name="connsiteY686" fmla="*/ 1371600 h 5516880"/>
              <a:gd name="connsiteX687" fmla="*/ 3999720 w 12192000"/>
              <a:gd name="connsiteY687" fmla="*/ 1342644 h 5516880"/>
              <a:gd name="connsiteX688" fmla="*/ 3939268 w 12192000"/>
              <a:gd name="connsiteY688" fmla="*/ 1358900 h 5516880"/>
              <a:gd name="connsiteX689" fmla="*/ 3818364 w 12192000"/>
              <a:gd name="connsiteY689" fmla="*/ 1400556 h 5516880"/>
              <a:gd name="connsiteX690" fmla="*/ 3821412 w 12192000"/>
              <a:gd name="connsiteY690" fmla="*/ 1369568 h 5516880"/>
              <a:gd name="connsiteX691" fmla="*/ 3662916 w 12192000"/>
              <a:gd name="connsiteY691" fmla="*/ 1395984 h 5516880"/>
              <a:gd name="connsiteX692" fmla="*/ 3443460 w 12192000"/>
              <a:gd name="connsiteY692" fmla="*/ 1477772 h 5516880"/>
              <a:gd name="connsiteX693" fmla="*/ 3528804 w 12192000"/>
              <a:gd name="connsiteY693" fmla="*/ 1520952 h 5516880"/>
              <a:gd name="connsiteX694" fmla="*/ 3523216 w 12192000"/>
              <a:gd name="connsiteY694" fmla="*/ 1534668 h 5516880"/>
              <a:gd name="connsiteX695" fmla="*/ 3282932 w 12192000"/>
              <a:gd name="connsiteY695" fmla="*/ 1571752 h 5516880"/>
              <a:gd name="connsiteX696" fmla="*/ 3329668 w 12192000"/>
              <a:gd name="connsiteY696" fmla="*/ 1599692 h 5516880"/>
              <a:gd name="connsiteX697" fmla="*/ 3193016 w 12192000"/>
              <a:gd name="connsiteY697" fmla="*/ 1647952 h 5516880"/>
              <a:gd name="connsiteX698" fmla="*/ 3220448 w 12192000"/>
              <a:gd name="connsiteY698" fmla="*/ 1679448 h 5516880"/>
              <a:gd name="connsiteX699" fmla="*/ 3265660 w 12192000"/>
              <a:gd name="connsiteY699" fmla="*/ 1683004 h 5516880"/>
              <a:gd name="connsiteX700" fmla="*/ 7969233 w 12192000"/>
              <a:gd name="connsiteY700" fmla="*/ 2723388 h 5516880"/>
              <a:gd name="connsiteX701" fmla="*/ 8135348 w 12192000"/>
              <a:gd name="connsiteY701" fmla="*/ 2829560 h 5516880"/>
              <a:gd name="connsiteX702" fmla="*/ 8102836 w 12192000"/>
              <a:gd name="connsiteY702" fmla="*/ 2838196 h 5516880"/>
              <a:gd name="connsiteX703" fmla="*/ 8123665 w 12192000"/>
              <a:gd name="connsiteY703" fmla="*/ 2863596 h 5516880"/>
              <a:gd name="connsiteX704" fmla="*/ 8166336 w 12192000"/>
              <a:gd name="connsiteY704" fmla="*/ 2904744 h 5516880"/>
              <a:gd name="connsiteX705" fmla="*/ 8279113 w 12192000"/>
              <a:gd name="connsiteY705" fmla="*/ 3025648 h 5516880"/>
              <a:gd name="connsiteX706" fmla="*/ 8287240 w 12192000"/>
              <a:gd name="connsiteY706" fmla="*/ 3041396 h 5516880"/>
              <a:gd name="connsiteX707" fmla="*/ 8325340 w 12192000"/>
              <a:gd name="connsiteY707" fmla="*/ 3124200 h 5516880"/>
              <a:gd name="connsiteX708" fmla="*/ 8432020 w 12192000"/>
              <a:gd name="connsiteY708" fmla="*/ 3213608 h 5516880"/>
              <a:gd name="connsiteX709" fmla="*/ 8538700 w 12192000"/>
              <a:gd name="connsiteY709" fmla="*/ 3185160 h 5516880"/>
              <a:gd name="connsiteX710" fmla="*/ 8489932 w 12192000"/>
              <a:gd name="connsiteY710" fmla="*/ 3122168 h 5516880"/>
              <a:gd name="connsiteX711" fmla="*/ 8421352 w 12192000"/>
              <a:gd name="connsiteY711" fmla="*/ 2998724 h 5516880"/>
              <a:gd name="connsiteX712" fmla="*/ 8396460 w 12192000"/>
              <a:gd name="connsiteY712" fmla="*/ 2929636 h 5516880"/>
              <a:gd name="connsiteX713" fmla="*/ 8361916 w 12192000"/>
              <a:gd name="connsiteY713" fmla="*/ 2873756 h 5516880"/>
              <a:gd name="connsiteX714" fmla="*/ 8309593 w 12192000"/>
              <a:gd name="connsiteY714" fmla="*/ 2865628 h 5516880"/>
              <a:gd name="connsiteX715" fmla="*/ 8334485 w 12192000"/>
              <a:gd name="connsiteY715" fmla="*/ 2807208 h 5516880"/>
              <a:gd name="connsiteX716" fmla="*/ 7951960 w 12192000"/>
              <a:gd name="connsiteY716" fmla="*/ 2488692 h 5516880"/>
              <a:gd name="connsiteX717" fmla="*/ 7971773 w 12192000"/>
              <a:gd name="connsiteY717" fmla="*/ 2617216 h 5516880"/>
              <a:gd name="connsiteX718" fmla="*/ 7942816 w 12192000"/>
              <a:gd name="connsiteY718" fmla="*/ 2610612 h 5516880"/>
              <a:gd name="connsiteX719" fmla="*/ 7941800 w 12192000"/>
              <a:gd name="connsiteY719" fmla="*/ 2637536 h 5516880"/>
              <a:gd name="connsiteX720" fmla="*/ 7969233 w 12192000"/>
              <a:gd name="connsiteY720" fmla="*/ 2723388 h 5516880"/>
              <a:gd name="connsiteX721" fmla="*/ 5218413 w 12192000"/>
              <a:gd name="connsiteY721" fmla="*/ 1398016 h 5516880"/>
              <a:gd name="connsiteX722" fmla="*/ 5210285 w 12192000"/>
              <a:gd name="connsiteY722" fmla="*/ 1417320 h 5516880"/>
              <a:gd name="connsiteX723" fmla="*/ 5052297 w 12192000"/>
              <a:gd name="connsiteY723" fmla="*/ 1366012 h 5516880"/>
              <a:gd name="connsiteX724" fmla="*/ 5060424 w 12192000"/>
              <a:gd name="connsiteY724" fmla="*/ 1378712 h 5516880"/>
              <a:gd name="connsiteX725" fmla="*/ 4956793 w 12192000"/>
              <a:gd name="connsiteY725" fmla="*/ 1414780 h 5516880"/>
              <a:gd name="connsiteX726" fmla="*/ 4958824 w 12192000"/>
              <a:gd name="connsiteY726" fmla="*/ 1425956 h 5516880"/>
              <a:gd name="connsiteX727" fmla="*/ 5946376 w 12192000"/>
              <a:gd name="connsiteY727" fmla="*/ 1590548 h 5516880"/>
              <a:gd name="connsiteX728" fmla="*/ 5950440 w 12192000"/>
              <a:gd name="connsiteY728" fmla="*/ 1572768 h 5516880"/>
              <a:gd name="connsiteX729" fmla="*/ 5708633 w 12192000"/>
              <a:gd name="connsiteY729" fmla="*/ 1502664 h 5516880"/>
              <a:gd name="connsiteX730" fmla="*/ 5712696 w 12192000"/>
              <a:gd name="connsiteY730" fmla="*/ 1487932 h 5516880"/>
              <a:gd name="connsiteX731" fmla="*/ 5767560 w 12192000"/>
              <a:gd name="connsiteY731" fmla="*/ 1497076 h 5516880"/>
              <a:gd name="connsiteX732" fmla="*/ 5596365 w 12192000"/>
              <a:gd name="connsiteY732" fmla="*/ 1443736 h 5516880"/>
              <a:gd name="connsiteX733" fmla="*/ 5550645 w 12192000"/>
              <a:gd name="connsiteY733" fmla="*/ 1435100 h 5516880"/>
              <a:gd name="connsiteX734" fmla="*/ 5436853 w 12192000"/>
              <a:gd name="connsiteY734" fmla="*/ 1391412 h 5516880"/>
              <a:gd name="connsiteX735" fmla="*/ 5232128 w 12192000"/>
              <a:gd name="connsiteY735" fmla="*/ 1357884 h 5516880"/>
              <a:gd name="connsiteX736" fmla="*/ 5180820 w 12192000"/>
              <a:gd name="connsiteY736" fmla="*/ 1376680 h 5516880"/>
              <a:gd name="connsiteX737" fmla="*/ 5218413 w 12192000"/>
              <a:gd name="connsiteY737" fmla="*/ 1398016 h 5516880"/>
              <a:gd name="connsiteX738" fmla="*/ 8690084 w 12192000"/>
              <a:gd name="connsiteY738" fmla="*/ 2923540 h 5516880"/>
              <a:gd name="connsiteX739" fmla="*/ 8710404 w 12192000"/>
              <a:gd name="connsiteY739" fmla="*/ 2921000 h 5516880"/>
              <a:gd name="connsiteX740" fmla="*/ 8709388 w 12192000"/>
              <a:gd name="connsiteY740" fmla="*/ 2872232 h 5516880"/>
              <a:gd name="connsiteX741" fmla="*/ 8459960 w 12192000"/>
              <a:gd name="connsiteY741" fmla="*/ 2624836 h 5516880"/>
              <a:gd name="connsiteX742" fmla="*/ 8206976 w 12192000"/>
              <a:gd name="connsiteY742" fmla="*/ 2425700 h 5516880"/>
              <a:gd name="connsiteX743" fmla="*/ 8031208 w 12192000"/>
              <a:gd name="connsiteY743" fmla="*/ 2389124 h 5516880"/>
              <a:gd name="connsiteX744" fmla="*/ 8690084 w 12192000"/>
              <a:gd name="connsiteY744" fmla="*/ 2923540 h 5516880"/>
              <a:gd name="connsiteX745" fmla="*/ 11793456 w 12192000"/>
              <a:gd name="connsiteY745" fmla="*/ 3702304 h 5516880"/>
              <a:gd name="connsiteX746" fmla="*/ 11784312 w 12192000"/>
              <a:gd name="connsiteY746" fmla="*/ 3701288 h 5516880"/>
              <a:gd name="connsiteX747" fmla="*/ 11785329 w 12192000"/>
              <a:gd name="connsiteY747" fmla="*/ 3720084 h 5516880"/>
              <a:gd name="connsiteX748" fmla="*/ 11720812 w 12192000"/>
              <a:gd name="connsiteY748" fmla="*/ 3924808 h 5516880"/>
              <a:gd name="connsiteX749" fmla="*/ 11675092 w 12192000"/>
              <a:gd name="connsiteY749" fmla="*/ 4080256 h 5516880"/>
              <a:gd name="connsiteX750" fmla="*/ 11668489 w 12192000"/>
              <a:gd name="connsiteY750" fmla="*/ 4108704 h 5516880"/>
              <a:gd name="connsiteX751" fmla="*/ 11647660 w 12192000"/>
              <a:gd name="connsiteY751" fmla="*/ 4291584 h 5516880"/>
              <a:gd name="connsiteX752" fmla="*/ 11662392 w 12192000"/>
              <a:gd name="connsiteY752" fmla="*/ 4309364 h 5516880"/>
              <a:gd name="connsiteX753" fmla="*/ 11774660 w 12192000"/>
              <a:gd name="connsiteY753" fmla="*/ 4205224 h 5516880"/>
              <a:gd name="connsiteX754" fmla="*/ 11733512 w 12192000"/>
              <a:gd name="connsiteY754" fmla="*/ 4224020 h 5516880"/>
              <a:gd name="connsiteX755" fmla="*/ 11747736 w 12192000"/>
              <a:gd name="connsiteY755" fmla="*/ 4092448 h 5516880"/>
              <a:gd name="connsiteX756" fmla="*/ 11769072 w 12192000"/>
              <a:gd name="connsiteY756" fmla="*/ 4092956 h 5516880"/>
              <a:gd name="connsiteX757" fmla="*/ 11811744 w 12192000"/>
              <a:gd name="connsiteY757" fmla="*/ 4180332 h 5516880"/>
              <a:gd name="connsiteX758" fmla="*/ 11811744 w 12192000"/>
              <a:gd name="connsiteY758" fmla="*/ 4110228 h 5516880"/>
              <a:gd name="connsiteX759" fmla="*/ 11846289 w 12192000"/>
              <a:gd name="connsiteY759" fmla="*/ 4096004 h 5516880"/>
              <a:gd name="connsiteX760" fmla="*/ 11840192 w 12192000"/>
              <a:gd name="connsiteY760" fmla="*/ 4023360 h 5516880"/>
              <a:gd name="connsiteX761" fmla="*/ 11810729 w 12192000"/>
              <a:gd name="connsiteY761" fmla="*/ 3916172 h 5516880"/>
              <a:gd name="connsiteX762" fmla="*/ 11793456 w 12192000"/>
              <a:gd name="connsiteY762" fmla="*/ 3702304 h 5516880"/>
              <a:gd name="connsiteX763" fmla="*/ 6969488 w 12192000"/>
              <a:gd name="connsiteY763" fmla="*/ 2148332 h 5516880"/>
              <a:gd name="connsiteX764" fmla="*/ 7094456 w 12192000"/>
              <a:gd name="connsiteY764" fmla="*/ 2199640 h 5516880"/>
              <a:gd name="connsiteX765" fmla="*/ 7277845 w 12192000"/>
              <a:gd name="connsiteY765" fmla="*/ 2264664 h 5516880"/>
              <a:gd name="connsiteX766" fmla="*/ 7569945 w 12192000"/>
              <a:gd name="connsiteY766" fmla="*/ 2426716 h 5516880"/>
              <a:gd name="connsiteX767" fmla="*/ 7574516 w 12192000"/>
              <a:gd name="connsiteY767" fmla="*/ 2408936 h 5516880"/>
              <a:gd name="connsiteX768" fmla="*/ 7626840 w 12192000"/>
              <a:gd name="connsiteY768" fmla="*/ 2415032 h 5516880"/>
              <a:gd name="connsiteX769" fmla="*/ 7755365 w 12192000"/>
              <a:gd name="connsiteY769" fmla="*/ 2475992 h 5516880"/>
              <a:gd name="connsiteX770" fmla="*/ 7598393 w 12192000"/>
              <a:gd name="connsiteY770" fmla="*/ 2507488 h 5516880"/>
              <a:gd name="connsiteX771" fmla="*/ 7811245 w 12192000"/>
              <a:gd name="connsiteY771" fmla="*/ 2620264 h 5516880"/>
              <a:gd name="connsiteX772" fmla="*/ 7783813 w 12192000"/>
              <a:gd name="connsiteY772" fmla="*/ 2544572 h 5516880"/>
              <a:gd name="connsiteX773" fmla="*/ 7903700 w 12192000"/>
              <a:gd name="connsiteY773" fmla="*/ 2594356 h 5516880"/>
              <a:gd name="connsiteX774" fmla="*/ 7862045 w 12192000"/>
              <a:gd name="connsiteY774" fmla="*/ 2507488 h 5516880"/>
              <a:gd name="connsiteX775" fmla="*/ 7754856 w 12192000"/>
              <a:gd name="connsiteY775" fmla="*/ 2452116 h 5516880"/>
              <a:gd name="connsiteX776" fmla="*/ 7537433 w 12192000"/>
              <a:gd name="connsiteY776" fmla="*/ 2348992 h 5516880"/>
              <a:gd name="connsiteX777" fmla="*/ 7367253 w 12192000"/>
              <a:gd name="connsiteY777" fmla="*/ 2261108 h 5516880"/>
              <a:gd name="connsiteX778" fmla="*/ 7214345 w 12192000"/>
              <a:gd name="connsiteY778" fmla="*/ 2192528 h 5516880"/>
              <a:gd name="connsiteX779" fmla="*/ 7149828 w 12192000"/>
              <a:gd name="connsiteY779" fmla="*/ 2149348 h 5516880"/>
              <a:gd name="connsiteX780" fmla="*/ 7081248 w 12192000"/>
              <a:gd name="connsiteY780" fmla="*/ 2138172 h 5516880"/>
              <a:gd name="connsiteX781" fmla="*/ 7051785 w 12192000"/>
              <a:gd name="connsiteY781" fmla="*/ 2153412 h 5516880"/>
              <a:gd name="connsiteX782" fmla="*/ 7045688 w 12192000"/>
              <a:gd name="connsiteY782" fmla="*/ 2094992 h 5516880"/>
              <a:gd name="connsiteX783" fmla="*/ 6969488 w 12192000"/>
              <a:gd name="connsiteY783" fmla="*/ 2148332 h 5516880"/>
              <a:gd name="connsiteX784" fmla="*/ 11955509 w 12192000"/>
              <a:gd name="connsiteY784" fmla="*/ 4087368 h 5516880"/>
              <a:gd name="connsiteX785" fmla="*/ 11854416 w 12192000"/>
              <a:gd name="connsiteY785" fmla="*/ 3733292 h 5516880"/>
              <a:gd name="connsiteX786" fmla="*/ 11856956 w 12192000"/>
              <a:gd name="connsiteY786" fmla="*/ 3825240 h 5516880"/>
              <a:gd name="connsiteX787" fmla="*/ 11871689 w 12192000"/>
              <a:gd name="connsiteY787" fmla="*/ 4025900 h 5516880"/>
              <a:gd name="connsiteX788" fmla="*/ 11955509 w 12192000"/>
              <a:gd name="connsiteY788" fmla="*/ 4087368 h 5516880"/>
              <a:gd name="connsiteX789" fmla="*/ 4984733 w 12192000"/>
              <a:gd name="connsiteY789" fmla="*/ 1496060 h 5516880"/>
              <a:gd name="connsiteX790" fmla="*/ 5644625 w 12192000"/>
              <a:gd name="connsiteY790" fmla="*/ 1598676 h 5516880"/>
              <a:gd name="connsiteX791" fmla="*/ 5647165 w 12192000"/>
              <a:gd name="connsiteY791" fmla="*/ 1582420 h 5516880"/>
              <a:gd name="connsiteX792" fmla="*/ 4984733 w 12192000"/>
              <a:gd name="connsiteY792" fmla="*/ 1496060 h 5516880"/>
              <a:gd name="connsiteX793" fmla="*/ 8397984 w 12192000"/>
              <a:gd name="connsiteY793" fmla="*/ 2263648 h 5516880"/>
              <a:gd name="connsiteX794" fmla="*/ 8253205 w 12192000"/>
              <a:gd name="connsiteY794" fmla="*/ 2305304 h 5516880"/>
              <a:gd name="connsiteX795" fmla="*/ 8489932 w 12192000"/>
              <a:gd name="connsiteY795" fmla="*/ 2437384 h 5516880"/>
              <a:gd name="connsiteX796" fmla="*/ 8397984 w 12192000"/>
              <a:gd name="connsiteY796" fmla="*/ 2263648 h 5516880"/>
              <a:gd name="connsiteX797" fmla="*/ 285732 w 12192000"/>
              <a:gd name="connsiteY797" fmla="*/ 2482088 h 5516880"/>
              <a:gd name="connsiteX798" fmla="*/ 265920 w 12192000"/>
              <a:gd name="connsiteY798" fmla="*/ 2480056 h 5516880"/>
              <a:gd name="connsiteX799" fmla="*/ 191752 w 12192000"/>
              <a:gd name="connsiteY799" fmla="*/ 2637028 h 5516880"/>
              <a:gd name="connsiteX800" fmla="*/ 200388 w 12192000"/>
              <a:gd name="connsiteY800" fmla="*/ 2718816 h 5516880"/>
              <a:gd name="connsiteX801" fmla="*/ 241536 w 12192000"/>
              <a:gd name="connsiteY801" fmla="*/ 2629408 h 5516880"/>
              <a:gd name="connsiteX802" fmla="*/ 284208 w 12192000"/>
              <a:gd name="connsiteY802" fmla="*/ 2678176 h 5516880"/>
              <a:gd name="connsiteX803" fmla="*/ 298940 w 12192000"/>
              <a:gd name="connsiteY803" fmla="*/ 2671064 h 5516880"/>
              <a:gd name="connsiteX804" fmla="*/ 285732 w 12192000"/>
              <a:gd name="connsiteY804" fmla="*/ 2482088 h 5516880"/>
              <a:gd name="connsiteX805" fmla="*/ 4984224 w 12192000"/>
              <a:gd name="connsiteY805" fmla="*/ 185420 h 5516880"/>
              <a:gd name="connsiteX806" fmla="*/ 4720573 w 12192000"/>
              <a:gd name="connsiteY806" fmla="*/ 167132 h 5516880"/>
              <a:gd name="connsiteX807" fmla="*/ 4719557 w 12192000"/>
              <a:gd name="connsiteY807" fmla="*/ 185420 h 5516880"/>
              <a:gd name="connsiteX808" fmla="*/ 4984224 w 12192000"/>
              <a:gd name="connsiteY808" fmla="*/ 185420 h 5516880"/>
              <a:gd name="connsiteX809" fmla="*/ 7273273 w 12192000"/>
              <a:gd name="connsiteY809" fmla="*/ 2334260 h 5516880"/>
              <a:gd name="connsiteX810" fmla="*/ 7267176 w 12192000"/>
              <a:gd name="connsiteY810" fmla="*/ 2350516 h 5516880"/>
              <a:gd name="connsiteX811" fmla="*/ 7520668 w 12192000"/>
              <a:gd name="connsiteY811" fmla="*/ 2453132 h 5516880"/>
              <a:gd name="connsiteX812" fmla="*/ 7527780 w 12192000"/>
              <a:gd name="connsiteY812" fmla="*/ 2434336 h 5516880"/>
              <a:gd name="connsiteX813" fmla="*/ 7273273 w 12192000"/>
              <a:gd name="connsiteY813" fmla="*/ 2334260 h 5516880"/>
              <a:gd name="connsiteX814" fmla="*/ 4178028 w 12192000"/>
              <a:gd name="connsiteY814" fmla="*/ 4114800 h 5516880"/>
              <a:gd name="connsiteX815" fmla="*/ 4189204 w 12192000"/>
              <a:gd name="connsiteY815" fmla="*/ 4131056 h 5516880"/>
              <a:gd name="connsiteX816" fmla="*/ 4413233 w 12192000"/>
              <a:gd name="connsiteY816" fmla="*/ 3998468 h 5516880"/>
              <a:gd name="connsiteX817" fmla="*/ 4399517 w 12192000"/>
              <a:gd name="connsiteY817" fmla="*/ 3976116 h 5516880"/>
              <a:gd name="connsiteX818" fmla="*/ 4178028 w 12192000"/>
              <a:gd name="connsiteY818" fmla="*/ 4114800 h 5516880"/>
              <a:gd name="connsiteX819" fmla="*/ 8554448 w 12192000"/>
              <a:gd name="connsiteY819" fmla="*/ 610108 h 5516880"/>
              <a:gd name="connsiteX820" fmla="*/ 8593056 w 12192000"/>
              <a:gd name="connsiteY820" fmla="*/ 671576 h 5516880"/>
              <a:gd name="connsiteX821" fmla="*/ 8641316 w 12192000"/>
              <a:gd name="connsiteY821" fmla="*/ 675132 h 5516880"/>
              <a:gd name="connsiteX822" fmla="*/ 8677384 w 12192000"/>
              <a:gd name="connsiteY822" fmla="*/ 668528 h 5516880"/>
              <a:gd name="connsiteX823" fmla="*/ 8653000 w 12192000"/>
              <a:gd name="connsiteY823" fmla="*/ 635508 h 5516880"/>
              <a:gd name="connsiteX824" fmla="*/ 8554448 w 12192000"/>
              <a:gd name="connsiteY824" fmla="*/ 610108 h 5516880"/>
              <a:gd name="connsiteX825" fmla="*/ 2331956 w 12192000"/>
              <a:gd name="connsiteY825" fmla="*/ 657860 h 5516880"/>
              <a:gd name="connsiteX826" fmla="*/ 2342624 w 12192000"/>
              <a:gd name="connsiteY826" fmla="*/ 678180 h 5516880"/>
              <a:gd name="connsiteX827" fmla="*/ 2538712 w 12192000"/>
              <a:gd name="connsiteY827" fmla="*/ 585216 h 5516880"/>
              <a:gd name="connsiteX828" fmla="*/ 2528552 w 12192000"/>
              <a:gd name="connsiteY828" fmla="*/ 563880 h 5516880"/>
              <a:gd name="connsiteX829" fmla="*/ 2331956 w 12192000"/>
              <a:gd name="connsiteY829" fmla="*/ 657860 h 5516880"/>
              <a:gd name="connsiteX830" fmla="*/ 3285472 w 12192000"/>
              <a:gd name="connsiteY830" fmla="*/ 3546348 h 5516880"/>
              <a:gd name="connsiteX831" fmla="*/ 3293092 w 12192000"/>
              <a:gd name="connsiteY831" fmla="*/ 3569716 h 5516880"/>
              <a:gd name="connsiteX832" fmla="*/ 3356592 w 12192000"/>
              <a:gd name="connsiteY832" fmla="*/ 3600196 h 5516880"/>
              <a:gd name="connsiteX833" fmla="*/ 3385548 w 12192000"/>
              <a:gd name="connsiteY833" fmla="*/ 3507232 h 5516880"/>
              <a:gd name="connsiteX834" fmla="*/ 3285472 w 12192000"/>
              <a:gd name="connsiteY834" fmla="*/ 3546348 h 5516880"/>
              <a:gd name="connsiteX835" fmla="*/ 2686540 w 12192000"/>
              <a:gd name="connsiteY835" fmla="*/ 4780280 h 5516880"/>
              <a:gd name="connsiteX836" fmla="*/ 2592560 w 12192000"/>
              <a:gd name="connsiteY836" fmla="*/ 4836160 h 5516880"/>
              <a:gd name="connsiteX837" fmla="*/ 2686540 w 12192000"/>
              <a:gd name="connsiteY837" fmla="*/ 4780280 h 5516880"/>
              <a:gd name="connsiteX838" fmla="*/ 5079220 w 12192000"/>
              <a:gd name="connsiteY838" fmla="*/ 3898392 h 5516880"/>
              <a:gd name="connsiteX839" fmla="*/ 5092428 w 12192000"/>
              <a:gd name="connsiteY839" fmla="*/ 3920236 h 5516880"/>
              <a:gd name="connsiteX840" fmla="*/ 5224000 w 12192000"/>
              <a:gd name="connsiteY840" fmla="*/ 3845052 h 5516880"/>
              <a:gd name="connsiteX841" fmla="*/ 5212825 w 12192000"/>
              <a:gd name="connsiteY841" fmla="*/ 3826256 h 5516880"/>
              <a:gd name="connsiteX842" fmla="*/ 5079220 w 12192000"/>
              <a:gd name="connsiteY842" fmla="*/ 3898392 h 5516880"/>
              <a:gd name="connsiteX843" fmla="*/ 4661137 w 12192000"/>
              <a:gd name="connsiteY843" fmla="*/ 170688 h 5516880"/>
              <a:gd name="connsiteX844" fmla="*/ 4664184 w 12192000"/>
              <a:gd name="connsiteY844" fmla="*/ 168148 h 5516880"/>
              <a:gd name="connsiteX845" fmla="*/ 4445237 w 12192000"/>
              <a:gd name="connsiteY845" fmla="*/ 155448 h 5516880"/>
              <a:gd name="connsiteX846" fmla="*/ 4444728 w 12192000"/>
              <a:gd name="connsiteY846" fmla="*/ 170688 h 5516880"/>
              <a:gd name="connsiteX847" fmla="*/ 4661137 w 12192000"/>
              <a:gd name="connsiteY847" fmla="*/ 170688 h 5516880"/>
            </a:gdLst>
            <a:rect l="l" t="t" r="r" b="b"/>
            <a:pathLst>
              <a:path w="12192000" h="5516880">
                <a:moveTo>
                  <a:pt x="4082016" y="4085336"/>
                </a:moveTo>
                <a:cubicBezTo>
                  <a:pt x="4141960" y="4061968"/>
                  <a:pt x="4201397" y="4039108"/>
                  <a:pt x="4261848" y="4015740"/>
                </a:cubicBezTo>
                <a:cubicBezTo>
                  <a:pt x="4246608" y="3995928"/>
                  <a:pt x="4237973" y="3984244"/>
                  <a:pt x="4229337" y="3972560"/>
                </a:cubicBezTo>
                <a:lnTo>
                  <a:pt x="4227304" y="3974592"/>
                </a:lnTo>
                <a:cubicBezTo>
                  <a:pt x="4244068" y="3969004"/>
                  <a:pt x="4264388" y="3967988"/>
                  <a:pt x="4276073" y="3956812"/>
                </a:cubicBezTo>
                <a:cubicBezTo>
                  <a:pt x="4316713" y="3918712"/>
                  <a:pt x="4353797" y="3877056"/>
                  <a:pt x="4392404" y="3836924"/>
                </a:cubicBezTo>
                <a:cubicBezTo>
                  <a:pt x="4398500" y="3906012"/>
                  <a:pt x="4454888" y="3840480"/>
                  <a:pt x="4478257" y="3871468"/>
                </a:cubicBezTo>
                <a:cubicBezTo>
                  <a:pt x="4472668" y="3941064"/>
                  <a:pt x="4392913" y="3893312"/>
                  <a:pt x="4371577" y="3945128"/>
                </a:cubicBezTo>
                <a:cubicBezTo>
                  <a:pt x="4402564" y="3947160"/>
                  <a:pt x="4431520" y="3941572"/>
                  <a:pt x="4460477" y="3934968"/>
                </a:cubicBezTo>
                <a:cubicBezTo>
                  <a:pt x="4470128" y="3932936"/>
                  <a:pt x="4478257" y="3926840"/>
                  <a:pt x="4487400" y="3922268"/>
                </a:cubicBezTo>
                <a:cubicBezTo>
                  <a:pt x="4503148" y="3914140"/>
                  <a:pt x="4518897" y="3905504"/>
                  <a:pt x="4534644" y="3897376"/>
                </a:cubicBezTo>
                <a:cubicBezTo>
                  <a:pt x="4521944" y="3885184"/>
                  <a:pt x="4509244" y="3872992"/>
                  <a:pt x="4504164" y="3868928"/>
                </a:cubicBezTo>
                <a:cubicBezTo>
                  <a:pt x="4560044" y="3814572"/>
                  <a:pt x="4618464" y="3757676"/>
                  <a:pt x="4677393" y="3700780"/>
                </a:cubicBezTo>
                <a:cubicBezTo>
                  <a:pt x="4645897" y="3703320"/>
                  <a:pt x="4624053" y="3716528"/>
                  <a:pt x="4600684" y="3726688"/>
                </a:cubicBezTo>
                <a:cubicBezTo>
                  <a:pt x="4537184" y="3753104"/>
                  <a:pt x="4467588" y="3770884"/>
                  <a:pt x="4437617" y="3844544"/>
                </a:cubicBezTo>
                <a:cubicBezTo>
                  <a:pt x="4436600" y="3846576"/>
                  <a:pt x="4418820" y="3841496"/>
                  <a:pt x="4408660" y="3839464"/>
                </a:cubicBezTo>
                <a:cubicBezTo>
                  <a:pt x="4421868" y="3758692"/>
                  <a:pt x="4487400" y="3740404"/>
                  <a:pt x="4550900" y="3715512"/>
                </a:cubicBezTo>
                <a:cubicBezTo>
                  <a:pt x="4615924" y="3690620"/>
                  <a:pt x="4672820" y="3652520"/>
                  <a:pt x="4690093" y="3577336"/>
                </a:cubicBezTo>
                <a:lnTo>
                  <a:pt x="4687553" y="3579876"/>
                </a:lnTo>
                <a:cubicBezTo>
                  <a:pt x="4722604" y="3565652"/>
                  <a:pt x="4757148" y="3551428"/>
                  <a:pt x="4790677" y="3538220"/>
                </a:cubicBezTo>
                <a:cubicBezTo>
                  <a:pt x="4798804" y="3595624"/>
                  <a:pt x="4843508" y="3563112"/>
                  <a:pt x="4863320" y="3547872"/>
                </a:cubicBezTo>
                <a:cubicBezTo>
                  <a:pt x="4911073" y="3511296"/>
                  <a:pt x="4955268" y="3506216"/>
                  <a:pt x="5006068" y="3537204"/>
                </a:cubicBezTo>
                <a:cubicBezTo>
                  <a:pt x="5012673" y="3541268"/>
                  <a:pt x="5024864" y="3535680"/>
                  <a:pt x="5034517" y="3533648"/>
                </a:cubicBezTo>
                <a:cubicBezTo>
                  <a:pt x="5106144" y="3519932"/>
                  <a:pt x="5178280" y="3509264"/>
                  <a:pt x="5248385" y="3490976"/>
                </a:cubicBezTo>
                <a:cubicBezTo>
                  <a:pt x="5320013" y="3472180"/>
                  <a:pt x="5395705" y="3415792"/>
                  <a:pt x="5457680" y="3430016"/>
                </a:cubicBezTo>
                <a:cubicBezTo>
                  <a:pt x="5516100" y="3443224"/>
                  <a:pt x="5565376" y="3358388"/>
                  <a:pt x="5618208" y="3427476"/>
                </a:cubicBezTo>
                <a:cubicBezTo>
                  <a:pt x="5624813" y="3436112"/>
                  <a:pt x="5663420" y="3422904"/>
                  <a:pt x="5686280" y="3415284"/>
                </a:cubicBezTo>
                <a:cubicBezTo>
                  <a:pt x="5702536" y="3410204"/>
                  <a:pt x="5738605" y="3413252"/>
                  <a:pt x="5757908" y="3413252"/>
                </a:cubicBezTo>
                <a:cubicBezTo>
                  <a:pt x="5798040" y="3412744"/>
                  <a:pt x="5837665" y="3404616"/>
                  <a:pt x="5877288" y="3398520"/>
                </a:cubicBezTo>
                <a:cubicBezTo>
                  <a:pt x="5965173" y="3385312"/>
                  <a:pt x="6053056" y="3372104"/>
                  <a:pt x="6140940" y="3358896"/>
                </a:cubicBezTo>
                <a:cubicBezTo>
                  <a:pt x="6142465" y="3366008"/>
                  <a:pt x="6143480" y="3373628"/>
                  <a:pt x="6145005" y="3380740"/>
                </a:cubicBezTo>
                <a:cubicBezTo>
                  <a:pt x="5962633" y="3414776"/>
                  <a:pt x="5779753" y="3448304"/>
                  <a:pt x="5597380" y="3482340"/>
                </a:cubicBezTo>
                <a:cubicBezTo>
                  <a:pt x="5597888" y="3486912"/>
                  <a:pt x="5598396" y="3490976"/>
                  <a:pt x="5598905" y="3495548"/>
                </a:cubicBezTo>
                <a:cubicBezTo>
                  <a:pt x="5704568" y="3477768"/>
                  <a:pt x="5810233" y="3460496"/>
                  <a:pt x="5915896" y="3442716"/>
                </a:cubicBezTo>
                <a:cubicBezTo>
                  <a:pt x="5916913" y="3447796"/>
                  <a:pt x="5917928" y="3452876"/>
                  <a:pt x="5918945" y="3457448"/>
                </a:cubicBezTo>
                <a:cubicBezTo>
                  <a:pt x="5846808" y="3474720"/>
                  <a:pt x="5775180" y="3491992"/>
                  <a:pt x="5703045" y="3509264"/>
                </a:cubicBezTo>
                <a:cubicBezTo>
                  <a:pt x="5703553" y="3513328"/>
                  <a:pt x="5704568" y="3517392"/>
                  <a:pt x="5705076" y="3521456"/>
                </a:cubicBezTo>
                <a:cubicBezTo>
                  <a:pt x="5854428" y="3500628"/>
                  <a:pt x="6003273" y="3480308"/>
                  <a:pt x="6152625" y="3459480"/>
                </a:cubicBezTo>
                <a:cubicBezTo>
                  <a:pt x="6153640" y="3462020"/>
                  <a:pt x="6154148" y="3464052"/>
                  <a:pt x="6155165" y="3466592"/>
                </a:cubicBezTo>
                <a:cubicBezTo>
                  <a:pt x="6073376" y="3491484"/>
                  <a:pt x="5992096" y="3516884"/>
                  <a:pt x="5905228" y="3543300"/>
                </a:cubicBezTo>
                <a:cubicBezTo>
                  <a:pt x="5927073" y="3553460"/>
                  <a:pt x="5943328" y="3561080"/>
                  <a:pt x="5959076" y="3568700"/>
                </a:cubicBezTo>
                <a:cubicBezTo>
                  <a:pt x="5959076" y="3573272"/>
                  <a:pt x="5958568" y="3577844"/>
                  <a:pt x="5958568" y="3582416"/>
                </a:cubicBezTo>
                <a:cubicBezTo>
                  <a:pt x="5914373" y="3590036"/>
                  <a:pt x="5870176" y="3597148"/>
                  <a:pt x="5832585" y="3603752"/>
                </a:cubicBezTo>
                <a:cubicBezTo>
                  <a:pt x="5830553" y="3620008"/>
                  <a:pt x="5833600" y="3638804"/>
                  <a:pt x="5825980" y="3646424"/>
                </a:cubicBezTo>
                <a:cubicBezTo>
                  <a:pt x="5777213" y="3696208"/>
                  <a:pt x="5722348" y="3735324"/>
                  <a:pt x="5654276" y="3760216"/>
                </a:cubicBezTo>
                <a:cubicBezTo>
                  <a:pt x="5582140" y="3786632"/>
                  <a:pt x="5515593" y="3827780"/>
                  <a:pt x="5447013" y="3862832"/>
                </a:cubicBezTo>
                <a:cubicBezTo>
                  <a:pt x="5413485" y="3880104"/>
                  <a:pt x="5380973" y="3899916"/>
                  <a:pt x="5346936" y="3918712"/>
                </a:cubicBezTo>
                <a:cubicBezTo>
                  <a:pt x="5342365" y="3909060"/>
                  <a:pt x="5336268" y="3895344"/>
                  <a:pt x="5328648" y="3879088"/>
                </a:cubicBezTo>
                <a:cubicBezTo>
                  <a:pt x="5306805" y="3886708"/>
                  <a:pt x="5283436" y="3891788"/>
                  <a:pt x="5262608" y="3902456"/>
                </a:cubicBezTo>
                <a:cubicBezTo>
                  <a:pt x="5206220" y="3931920"/>
                  <a:pt x="5150848" y="3962400"/>
                  <a:pt x="5095984" y="3994404"/>
                </a:cubicBezTo>
                <a:cubicBezTo>
                  <a:pt x="5051280" y="4020820"/>
                  <a:pt x="5008608" y="4050284"/>
                  <a:pt x="4954760" y="4084828"/>
                </a:cubicBezTo>
                <a:cubicBezTo>
                  <a:pt x="4970000" y="4059428"/>
                  <a:pt x="4981684" y="4040124"/>
                  <a:pt x="4998957" y="4011168"/>
                </a:cubicBezTo>
                <a:cubicBezTo>
                  <a:pt x="4879577" y="4060444"/>
                  <a:pt x="4767308" y="4106672"/>
                  <a:pt x="4655040" y="4152900"/>
                </a:cubicBezTo>
                <a:cubicBezTo>
                  <a:pt x="4650977" y="4145280"/>
                  <a:pt x="4647420" y="4137152"/>
                  <a:pt x="4643357" y="4129532"/>
                </a:cubicBezTo>
                <a:cubicBezTo>
                  <a:pt x="4692124" y="4103116"/>
                  <a:pt x="4739877" y="4074668"/>
                  <a:pt x="4790168" y="4050792"/>
                </a:cubicBezTo>
                <a:cubicBezTo>
                  <a:pt x="4837920" y="4028440"/>
                  <a:pt x="4889228" y="4012184"/>
                  <a:pt x="4923773" y="3972560"/>
                </a:cubicBezTo>
                <a:cubicBezTo>
                  <a:pt x="4920724" y="3968496"/>
                  <a:pt x="4917168" y="3964432"/>
                  <a:pt x="4914120" y="3960368"/>
                </a:cubicBezTo>
                <a:cubicBezTo>
                  <a:pt x="4848080" y="3987292"/>
                  <a:pt x="4782548" y="4015232"/>
                  <a:pt x="4716000" y="4040124"/>
                </a:cubicBezTo>
                <a:cubicBezTo>
                  <a:pt x="4655548" y="4062476"/>
                  <a:pt x="4591540" y="4075176"/>
                  <a:pt x="4533628" y="4102100"/>
                </a:cubicBezTo>
                <a:cubicBezTo>
                  <a:pt x="4491973" y="4121404"/>
                  <a:pt x="4457937" y="4157472"/>
                  <a:pt x="4420853" y="4185920"/>
                </a:cubicBezTo>
                <a:cubicBezTo>
                  <a:pt x="4408153" y="4187952"/>
                  <a:pt x="4395960" y="4189984"/>
                  <a:pt x="4383260" y="4192016"/>
                </a:cubicBezTo>
                <a:cubicBezTo>
                  <a:pt x="4377164" y="4194048"/>
                  <a:pt x="4371577" y="4195572"/>
                  <a:pt x="4365480" y="4197604"/>
                </a:cubicBezTo>
                <a:cubicBezTo>
                  <a:pt x="4365480" y="4182872"/>
                  <a:pt x="4365480" y="4168140"/>
                  <a:pt x="4365480" y="4142740"/>
                </a:cubicBezTo>
                <a:cubicBezTo>
                  <a:pt x="4312648" y="4178300"/>
                  <a:pt x="4268453" y="4207764"/>
                  <a:pt x="4214604" y="4243832"/>
                </a:cubicBezTo>
                <a:cubicBezTo>
                  <a:pt x="4244577" y="4245864"/>
                  <a:pt x="4260833" y="4246880"/>
                  <a:pt x="4277088" y="4247896"/>
                </a:cubicBezTo>
                <a:cubicBezTo>
                  <a:pt x="4231368" y="4273804"/>
                  <a:pt x="4186156" y="4300220"/>
                  <a:pt x="4140436" y="4326128"/>
                </a:cubicBezTo>
                <a:cubicBezTo>
                  <a:pt x="4135356" y="4319016"/>
                  <a:pt x="4130276" y="4311396"/>
                  <a:pt x="4125196" y="4304284"/>
                </a:cubicBezTo>
                <a:cubicBezTo>
                  <a:pt x="4187172" y="4244340"/>
                  <a:pt x="4248640" y="4184396"/>
                  <a:pt x="4310617" y="4124452"/>
                </a:cubicBezTo>
                <a:cubicBezTo>
                  <a:pt x="4310108" y="4120388"/>
                  <a:pt x="4310108" y="4116324"/>
                  <a:pt x="4309600" y="4112768"/>
                </a:cubicBezTo>
                <a:cubicBezTo>
                  <a:pt x="4256768" y="4129532"/>
                  <a:pt x="4203937" y="4145788"/>
                  <a:pt x="4142976" y="4165092"/>
                </a:cubicBezTo>
                <a:cubicBezTo>
                  <a:pt x="4109956" y="4230116"/>
                  <a:pt x="4014960" y="4218432"/>
                  <a:pt x="3963652" y="4264152"/>
                </a:cubicBezTo>
                <a:cubicBezTo>
                  <a:pt x="3910820" y="4311396"/>
                  <a:pt x="3853416" y="4340860"/>
                  <a:pt x="3793472" y="4373880"/>
                </a:cubicBezTo>
                <a:cubicBezTo>
                  <a:pt x="3790932" y="4359148"/>
                  <a:pt x="3788900" y="4348988"/>
                  <a:pt x="3786360" y="4336796"/>
                </a:cubicBezTo>
                <a:cubicBezTo>
                  <a:pt x="3724892" y="4369816"/>
                  <a:pt x="3666980" y="4400804"/>
                  <a:pt x="3595352" y="4438904"/>
                </a:cubicBezTo>
                <a:cubicBezTo>
                  <a:pt x="3604496" y="4407916"/>
                  <a:pt x="3610084" y="4388612"/>
                  <a:pt x="3617196" y="4365244"/>
                </a:cubicBezTo>
                <a:cubicBezTo>
                  <a:pt x="3589764" y="4377436"/>
                  <a:pt x="3564364" y="4388104"/>
                  <a:pt x="3542012" y="4397756"/>
                </a:cubicBezTo>
                <a:cubicBezTo>
                  <a:pt x="3548108" y="4405376"/>
                  <a:pt x="3554712" y="4414012"/>
                  <a:pt x="3561316" y="4422140"/>
                </a:cubicBezTo>
                <a:cubicBezTo>
                  <a:pt x="3553188" y="4427220"/>
                  <a:pt x="3545568" y="4436364"/>
                  <a:pt x="3537440" y="4436364"/>
                </a:cubicBezTo>
                <a:cubicBezTo>
                  <a:pt x="3493752" y="4436872"/>
                  <a:pt x="3450572" y="4432808"/>
                  <a:pt x="3406884" y="4434332"/>
                </a:cubicBezTo>
                <a:cubicBezTo>
                  <a:pt x="3392660" y="4434840"/>
                  <a:pt x="3378436" y="4447032"/>
                  <a:pt x="3364212" y="4454144"/>
                </a:cubicBezTo>
                <a:cubicBezTo>
                  <a:pt x="3300204" y="4487164"/>
                  <a:pt x="3235688" y="4519168"/>
                  <a:pt x="3172188" y="4553204"/>
                </a:cubicBezTo>
                <a:cubicBezTo>
                  <a:pt x="3142216" y="4569460"/>
                  <a:pt x="3111228" y="4607052"/>
                  <a:pt x="3085320" y="4602988"/>
                </a:cubicBezTo>
                <a:cubicBezTo>
                  <a:pt x="3021312" y="4593844"/>
                  <a:pt x="3012676" y="4687316"/>
                  <a:pt x="2940540" y="4665472"/>
                </a:cubicBezTo>
                <a:cubicBezTo>
                  <a:pt x="2910568" y="4656328"/>
                  <a:pt x="2865864" y="4698492"/>
                  <a:pt x="2826748" y="4715256"/>
                </a:cubicBezTo>
                <a:cubicBezTo>
                  <a:pt x="2790680" y="4730496"/>
                  <a:pt x="2752580" y="4742688"/>
                  <a:pt x="2718544" y="4765548"/>
                </a:cubicBezTo>
                <a:cubicBezTo>
                  <a:pt x="2764264" y="4777232"/>
                  <a:pt x="2802364" y="4784852"/>
                  <a:pt x="2839448" y="4739640"/>
                </a:cubicBezTo>
                <a:cubicBezTo>
                  <a:pt x="2863324" y="4710684"/>
                  <a:pt x="2918188" y="4706112"/>
                  <a:pt x="2960352" y="4694428"/>
                </a:cubicBezTo>
                <a:cubicBezTo>
                  <a:pt x="3003024" y="4682744"/>
                  <a:pt x="3047220" y="4677664"/>
                  <a:pt x="3089892" y="4665472"/>
                </a:cubicBezTo>
                <a:cubicBezTo>
                  <a:pt x="3155932" y="4646676"/>
                  <a:pt x="3221972" y="4626864"/>
                  <a:pt x="3285472" y="4601972"/>
                </a:cubicBezTo>
                <a:cubicBezTo>
                  <a:pt x="3335256" y="4582160"/>
                  <a:pt x="3379960" y="4551172"/>
                  <a:pt x="3429744" y="4530344"/>
                </a:cubicBezTo>
                <a:cubicBezTo>
                  <a:pt x="3536932" y="4485640"/>
                  <a:pt x="3645136" y="4443984"/>
                  <a:pt x="3753340" y="4402328"/>
                </a:cubicBezTo>
                <a:cubicBezTo>
                  <a:pt x="3757912" y="4400804"/>
                  <a:pt x="3766040" y="4408932"/>
                  <a:pt x="3786360" y="4420108"/>
                </a:cubicBezTo>
                <a:cubicBezTo>
                  <a:pt x="3738100" y="4443984"/>
                  <a:pt x="3701524" y="4466844"/>
                  <a:pt x="3661900" y="4481068"/>
                </a:cubicBezTo>
                <a:cubicBezTo>
                  <a:pt x="3589764" y="4505960"/>
                  <a:pt x="3513056" y="4519168"/>
                  <a:pt x="3443968" y="4549648"/>
                </a:cubicBezTo>
                <a:cubicBezTo>
                  <a:pt x="3401804" y="4568444"/>
                  <a:pt x="3366244" y="4607052"/>
                  <a:pt x="3333224" y="4642104"/>
                </a:cubicBezTo>
                <a:cubicBezTo>
                  <a:pt x="3280392" y="4699000"/>
                  <a:pt x="3205208" y="4701540"/>
                  <a:pt x="3140692" y="4729988"/>
                </a:cubicBezTo>
                <a:cubicBezTo>
                  <a:pt x="3122404" y="4738116"/>
                  <a:pt x="3105132" y="4747768"/>
                  <a:pt x="3090400" y="4766056"/>
                </a:cubicBezTo>
                <a:cubicBezTo>
                  <a:pt x="3113260" y="4757928"/>
                  <a:pt x="3136120" y="4749800"/>
                  <a:pt x="3158980" y="4741672"/>
                </a:cubicBezTo>
                <a:cubicBezTo>
                  <a:pt x="3161012" y="4746244"/>
                  <a:pt x="3163044" y="4750816"/>
                  <a:pt x="3165076" y="4755896"/>
                </a:cubicBezTo>
                <a:cubicBezTo>
                  <a:pt x="3131548" y="4769104"/>
                  <a:pt x="3098020" y="4780788"/>
                  <a:pt x="3065000" y="4795520"/>
                </a:cubicBezTo>
                <a:cubicBezTo>
                  <a:pt x="3040108" y="4806188"/>
                  <a:pt x="3018264" y="4823460"/>
                  <a:pt x="2992864" y="4832096"/>
                </a:cubicBezTo>
                <a:cubicBezTo>
                  <a:pt x="2943080" y="4849368"/>
                  <a:pt x="2892280" y="4862576"/>
                  <a:pt x="2841480" y="4876800"/>
                </a:cubicBezTo>
                <a:cubicBezTo>
                  <a:pt x="2830304" y="4879848"/>
                  <a:pt x="2808968" y="4879848"/>
                  <a:pt x="2807952" y="4884420"/>
                </a:cubicBezTo>
                <a:cubicBezTo>
                  <a:pt x="2790172" y="4959096"/>
                  <a:pt x="2724132" y="4930648"/>
                  <a:pt x="2672824" y="4948428"/>
                </a:cubicBezTo>
                <a:cubicBezTo>
                  <a:pt x="2682476" y="4930140"/>
                  <a:pt x="2689588" y="4916932"/>
                  <a:pt x="2697208" y="4902708"/>
                </a:cubicBezTo>
                <a:cubicBezTo>
                  <a:pt x="2690096" y="4902708"/>
                  <a:pt x="2676380" y="4898644"/>
                  <a:pt x="2671808" y="4903216"/>
                </a:cubicBezTo>
                <a:cubicBezTo>
                  <a:pt x="2594084" y="4987036"/>
                  <a:pt x="2491976" y="4954016"/>
                  <a:pt x="2398504" y="4962652"/>
                </a:cubicBezTo>
                <a:cubicBezTo>
                  <a:pt x="2369548" y="4965192"/>
                  <a:pt x="2340592" y="4974336"/>
                  <a:pt x="2312652" y="4972304"/>
                </a:cubicBezTo>
                <a:cubicBezTo>
                  <a:pt x="2287252" y="4970272"/>
                  <a:pt x="2249660" y="5000244"/>
                  <a:pt x="2237468" y="4950460"/>
                </a:cubicBezTo>
                <a:cubicBezTo>
                  <a:pt x="2236960" y="4947920"/>
                  <a:pt x="2230864" y="4944364"/>
                  <a:pt x="2229848" y="4944872"/>
                </a:cubicBezTo>
                <a:cubicBezTo>
                  <a:pt x="2203940" y="4963668"/>
                  <a:pt x="2164316" y="4949952"/>
                  <a:pt x="2146536" y="4965192"/>
                </a:cubicBezTo>
                <a:cubicBezTo>
                  <a:pt x="2107420" y="4998720"/>
                  <a:pt x="2071352" y="5009388"/>
                  <a:pt x="2020044" y="4982972"/>
                </a:cubicBezTo>
                <a:cubicBezTo>
                  <a:pt x="2021060" y="4974336"/>
                  <a:pt x="2022584" y="4962144"/>
                  <a:pt x="2024616" y="4943856"/>
                </a:cubicBezTo>
                <a:cubicBezTo>
                  <a:pt x="1993628" y="4943856"/>
                  <a:pt x="1963656" y="4943856"/>
                  <a:pt x="1933176" y="4943856"/>
                </a:cubicBezTo>
                <a:cubicBezTo>
                  <a:pt x="1932160" y="4939284"/>
                  <a:pt x="1930636" y="4934712"/>
                  <a:pt x="1929620" y="4930140"/>
                </a:cubicBezTo>
                <a:cubicBezTo>
                  <a:pt x="1955528" y="4924552"/>
                  <a:pt x="1981436" y="4915916"/>
                  <a:pt x="2007852" y="4913376"/>
                </a:cubicBezTo>
                <a:cubicBezTo>
                  <a:pt x="2079480" y="4906772"/>
                  <a:pt x="2151616" y="4905248"/>
                  <a:pt x="2222736" y="4896612"/>
                </a:cubicBezTo>
                <a:cubicBezTo>
                  <a:pt x="2289284" y="4888992"/>
                  <a:pt x="2354816" y="4873752"/>
                  <a:pt x="2420856" y="4863592"/>
                </a:cubicBezTo>
                <a:cubicBezTo>
                  <a:pt x="2464544" y="4856988"/>
                  <a:pt x="2494516" y="4818888"/>
                  <a:pt x="2486896" y="4800092"/>
                </a:cubicBezTo>
                <a:cubicBezTo>
                  <a:pt x="2438636" y="4815332"/>
                  <a:pt x="2391900" y="4829556"/>
                  <a:pt x="2345164" y="4844288"/>
                </a:cubicBezTo>
                <a:cubicBezTo>
                  <a:pt x="2342624" y="4839208"/>
                  <a:pt x="2340084" y="4834636"/>
                  <a:pt x="2337544" y="4829556"/>
                </a:cubicBezTo>
                <a:cubicBezTo>
                  <a:pt x="2344656" y="4815840"/>
                  <a:pt x="2351260" y="4802124"/>
                  <a:pt x="2358372" y="4788408"/>
                </a:cubicBezTo>
                <a:cubicBezTo>
                  <a:pt x="2315192" y="4745736"/>
                  <a:pt x="2283696" y="4758436"/>
                  <a:pt x="2267948" y="4801616"/>
                </a:cubicBezTo>
                <a:cubicBezTo>
                  <a:pt x="2244072" y="4801616"/>
                  <a:pt x="2226292" y="4801616"/>
                  <a:pt x="2210036" y="4801616"/>
                </a:cubicBezTo>
                <a:cubicBezTo>
                  <a:pt x="2220704" y="4739132"/>
                  <a:pt x="2206480" y="4725416"/>
                  <a:pt x="2113008" y="4751832"/>
                </a:cubicBezTo>
                <a:cubicBezTo>
                  <a:pt x="1957052" y="4795520"/>
                  <a:pt x="1803636" y="4782820"/>
                  <a:pt x="1648696" y="4752340"/>
                </a:cubicBezTo>
                <a:cubicBezTo>
                  <a:pt x="1601452" y="4743196"/>
                  <a:pt x="1546080" y="4751324"/>
                  <a:pt x="1507980" y="4728464"/>
                </a:cubicBezTo>
                <a:cubicBezTo>
                  <a:pt x="1468864" y="4704588"/>
                  <a:pt x="1431780" y="4707128"/>
                  <a:pt x="1393680" y="4696968"/>
                </a:cubicBezTo>
                <a:cubicBezTo>
                  <a:pt x="1327640" y="4679188"/>
                  <a:pt x="1288524" y="4730496"/>
                  <a:pt x="1234676" y="4738116"/>
                </a:cubicBezTo>
                <a:cubicBezTo>
                  <a:pt x="1227056" y="4705096"/>
                  <a:pt x="1235184" y="4643628"/>
                  <a:pt x="1175748" y="4707636"/>
                </a:cubicBezTo>
                <a:cubicBezTo>
                  <a:pt x="1170160" y="4713732"/>
                  <a:pt x="1147300" y="4714748"/>
                  <a:pt x="1142728" y="4709668"/>
                </a:cubicBezTo>
                <a:cubicBezTo>
                  <a:pt x="1098532" y="4657852"/>
                  <a:pt x="1041636" y="4639564"/>
                  <a:pt x="976104" y="4637532"/>
                </a:cubicBezTo>
                <a:cubicBezTo>
                  <a:pt x="967468" y="4637024"/>
                  <a:pt x="959848" y="4611116"/>
                  <a:pt x="951720" y="4596384"/>
                </a:cubicBezTo>
                <a:cubicBezTo>
                  <a:pt x="926320" y="4615180"/>
                  <a:pt x="912604" y="4631436"/>
                  <a:pt x="880092" y="4582160"/>
                </a:cubicBezTo>
                <a:cubicBezTo>
                  <a:pt x="848596" y="4534408"/>
                  <a:pt x="779000" y="4511040"/>
                  <a:pt x="725660" y="4477512"/>
                </a:cubicBezTo>
                <a:cubicBezTo>
                  <a:pt x="709404" y="4467352"/>
                  <a:pt x="674860" y="4473956"/>
                  <a:pt x="691116" y="4436364"/>
                </a:cubicBezTo>
                <a:cubicBezTo>
                  <a:pt x="668764" y="4431284"/>
                  <a:pt x="645904" y="4425696"/>
                  <a:pt x="614408" y="4418584"/>
                </a:cubicBezTo>
                <a:cubicBezTo>
                  <a:pt x="626092" y="4404360"/>
                  <a:pt x="637268" y="4391152"/>
                  <a:pt x="656064" y="4367784"/>
                </a:cubicBezTo>
                <a:cubicBezTo>
                  <a:pt x="602216" y="4343908"/>
                  <a:pt x="550908" y="4321048"/>
                  <a:pt x="498076" y="4297680"/>
                </a:cubicBezTo>
                <a:cubicBezTo>
                  <a:pt x="512300" y="4277868"/>
                  <a:pt x="522968" y="4264152"/>
                  <a:pt x="533128" y="4249928"/>
                </a:cubicBezTo>
                <a:cubicBezTo>
                  <a:pt x="515856" y="4242816"/>
                  <a:pt x="496552" y="4237736"/>
                  <a:pt x="481312" y="4227576"/>
                </a:cubicBezTo>
                <a:cubicBezTo>
                  <a:pt x="465564" y="4216908"/>
                  <a:pt x="453372" y="4200652"/>
                  <a:pt x="440672" y="4187444"/>
                </a:cubicBezTo>
                <a:cubicBezTo>
                  <a:pt x="424924" y="4191000"/>
                  <a:pt x="409176" y="4194556"/>
                  <a:pt x="393428" y="4198112"/>
                </a:cubicBezTo>
                <a:cubicBezTo>
                  <a:pt x="398000" y="4182364"/>
                  <a:pt x="402572" y="4166616"/>
                  <a:pt x="410192" y="4138676"/>
                </a:cubicBezTo>
                <a:cubicBezTo>
                  <a:pt x="376664" y="4136644"/>
                  <a:pt x="337548" y="4138168"/>
                  <a:pt x="300464" y="4129024"/>
                </a:cubicBezTo>
                <a:cubicBezTo>
                  <a:pt x="285224" y="4125468"/>
                  <a:pt x="274048" y="4099052"/>
                  <a:pt x="263888" y="4081780"/>
                </a:cubicBezTo>
                <a:cubicBezTo>
                  <a:pt x="237980" y="4039108"/>
                  <a:pt x="213088" y="3995420"/>
                  <a:pt x="183624" y="3944620"/>
                </a:cubicBezTo>
                <a:cubicBezTo>
                  <a:pt x="190228" y="3931412"/>
                  <a:pt x="214612" y="3909568"/>
                  <a:pt x="159240" y="3894328"/>
                </a:cubicBezTo>
                <a:cubicBezTo>
                  <a:pt x="130792" y="3886200"/>
                  <a:pt x="113012" y="3839972"/>
                  <a:pt x="88628" y="3808476"/>
                </a:cubicBezTo>
                <a:cubicBezTo>
                  <a:pt x="99296" y="3794760"/>
                  <a:pt x="109964" y="3781044"/>
                  <a:pt x="120632" y="3767328"/>
                </a:cubicBezTo>
                <a:cubicBezTo>
                  <a:pt x="115552" y="3768852"/>
                  <a:pt x="110472" y="3769868"/>
                  <a:pt x="105392" y="3771392"/>
                </a:cubicBezTo>
                <a:cubicBezTo>
                  <a:pt x="79484" y="3673348"/>
                  <a:pt x="53068" y="3575812"/>
                  <a:pt x="25636" y="3472688"/>
                </a:cubicBezTo>
                <a:cubicBezTo>
                  <a:pt x="41892" y="3479800"/>
                  <a:pt x="52560" y="3483864"/>
                  <a:pt x="64244" y="3488944"/>
                </a:cubicBezTo>
                <a:cubicBezTo>
                  <a:pt x="63736" y="3482848"/>
                  <a:pt x="64752" y="3476244"/>
                  <a:pt x="63228" y="3475736"/>
                </a:cubicBezTo>
                <a:cubicBezTo>
                  <a:pt x="12936" y="3450336"/>
                  <a:pt x="15984" y="3396996"/>
                  <a:pt x="20556" y="3359404"/>
                </a:cubicBezTo>
                <a:cubicBezTo>
                  <a:pt x="27160" y="3305048"/>
                  <a:pt x="29700" y="3256788"/>
                  <a:pt x="744" y="3209036"/>
                </a:cubicBezTo>
                <a:cubicBezTo>
                  <a:pt x="-1796" y="3205480"/>
                  <a:pt x="2776" y="3197860"/>
                  <a:pt x="5316" y="3184652"/>
                </a:cubicBezTo>
                <a:cubicBezTo>
                  <a:pt x="14460" y="3196336"/>
                  <a:pt x="21064" y="3203448"/>
                  <a:pt x="22080" y="3205480"/>
                </a:cubicBezTo>
                <a:cubicBezTo>
                  <a:pt x="51544" y="3196844"/>
                  <a:pt x="77452" y="3189224"/>
                  <a:pt x="111996" y="3179064"/>
                </a:cubicBezTo>
                <a:cubicBezTo>
                  <a:pt x="68308" y="3165856"/>
                  <a:pt x="34272" y="3155696"/>
                  <a:pt x="236" y="3145536"/>
                </a:cubicBezTo>
                <a:cubicBezTo>
                  <a:pt x="1252" y="3140964"/>
                  <a:pt x="2268" y="3136392"/>
                  <a:pt x="3284" y="3131820"/>
                </a:cubicBezTo>
                <a:cubicBezTo>
                  <a:pt x="32748" y="3126232"/>
                  <a:pt x="62212" y="3120136"/>
                  <a:pt x="93708" y="3114548"/>
                </a:cubicBezTo>
                <a:cubicBezTo>
                  <a:pt x="40876" y="3083052"/>
                  <a:pt x="59672" y="3033268"/>
                  <a:pt x="72880" y="3000756"/>
                </a:cubicBezTo>
                <a:cubicBezTo>
                  <a:pt x="91168" y="2954020"/>
                  <a:pt x="89136" y="2961640"/>
                  <a:pt x="68308" y="2914396"/>
                </a:cubicBezTo>
                <a:cubicBezTo>
                  <a:pt x="51036" y="2875280"/>
                  <a:pt x="49512" y="2819400"/>
                  <a:pt x="62212" y="2777744"/>
                </a:cubicBezTo>
                <a:cubicBezTo>
                  <a:pt x="87612" y="2694940"/>
                  <a:pt x="127744" y="2616708"/>
                  <a:pt x="161780" y="2536444"/>
                </a:cubicBezTo>
                <a:cubicBezTo>
                  <a:pt x="174480" y="2506472"/>
                  <a:pt x="186164" y="2475992"/>
                  <a:pt x="198356" y="2445512"/>
                </a:cubicBezTo>
                <a:cubicBezTo>
                  <a:pt x="205468" y="2427732"/>
                  <a:pt x="212580" y="2409444"/>
                  <a:pt x="231376" y="2394204"/>
                </a:cubicBezTo>
                <a:cubicBezTo>
                  <a:pt x="229852" y="2409444"/>
                  <a:pt x="228328" y="2425192"/>
                  <a:pt x="225280" y="2453640"/>
                </a:cubicBezTo>
                <a:cubicBezTo>
                  <a:pt x="236456" y="2432812"/>
                  <a:pt x="248140" y="2421128"/>
                  <a:pt x="245600" y="2414524"/>
                </a:cubicBezTo>
                <a:cubicBezTo>
                  <a:pt x="211564" y="2311400"/>
                  <a:pt x="309608" y="2302764"/>
                  <a:pt x="357868" y="2251964"/>
                </a:cubicBezTo>
                <a:cubicBezTo>
                  <a:pt x="347708" y="2210308"/>
                  <a:pt x="330944" y="2164080"/>
                  <a:pt x="327896" y="2116836"/>
                </a:cubicBezTo>
                <a:cubicBezTo>
                  <a:pt x="326880" y="2096516"/>
                  <a:pt x="354312" y="2074672"/>
                  <a:pt x="368028" y="2055368"/>
                </a:cubicBezTo>
                <a:cubicBezTo>
                  <a:pt x="375140" y="2114296"/>
                  <a:pt x="382252" y="2170176"/>
                  <a:pt x="388856" y="2226056"/>
                </a:cubicBezTo>
                <a:cubicBezTo>
                  <a:pt x="468104" y="2082800"/>
                  <a:pt x="869932" y="1585976"/>
                  <a:pt x="1078720" y="1375664"/>
                </a:cubicBezTo>
                <a:cubicBezTo>
                  <a:pt x="1343896" y="1110996"/>
                  <a:pt x="1649204" y="899668"/>
                  <a:pt x="1957560" y="680720"/>
                </a:cubicBezTo>
                <a:cubicBezTo>
                  <a:pt x="1988040" y="752856"/>
                  <a:pt x="2025124" y="711200"/>
                  <a:pt x="2047476" y="690880"/>
                </a:cubicBezTo>
                <a:cubicBezTo>
                  <a:pt x="2068304" y="672084"/>
                  <a:pt x="2073384" y="636016"/>
                  <a:pt x="2085576" y="608076"/>
                </a:cubicBezTo>
                <a:cubicBezTo>
                  <a:pt x="2091164" y="610108"/>
                  <a:pt x="2096752" y="612648"/>
                  <a:pt x="2102848" y="614680"/>
                </a:cubicBezTo>
                <a:cubicBezTo>
                  <a:pt x="2096752" y="627888"/>
                  <a:pt x="2091164" y="641096"/>
                  <a:pt x="2083544" y="658876"/>
                </a:cubicBezTo>
                <a:cubicBezTo>
                  <a:pt x="2115548" y="649224"/>
                  <a:pt x="2154664" y="656336"/>
                  <a:pt x="2142472" y="601472"/>
                </a:cubicBezTo>
                <a:cubicBezTo>
                  <a:pt x="2140440" y="591820"/>
                  <a:pt x="2162792" y="568960"/>
                  <a:pt x="2177524" y="565404"/>
                </a:cubicBezTo>
                <a:cubicBezTo>
                  <a:pt x="2300460" y="535940"/>
                  <a:pt x="2409172" y="455676"/>
                  <a:pt x="2545316" y="469900"/>
                </a:cubicBezTo>
                <a:cubicBezTo>
                  <a:pt x="2578844" y="473456"/>
                  <a:pt x="2615420" y="442976"/>
                  <a:pt x="2651488" y="431800"/>
                </a:cubicBezTo>
                <a:cubicBezTo>
                  <a:pt x="2665204" y="427736"/>
                  <a:pt x="2681460" y="432816"/>
                  <a:pt x="2706860" y="434848"/>
                </a:cubicBezTo>
                <a:cubicBezTo>
                  <a:pt x="2710416" y="418592"/>
                  <a:pt x="2715496" y="395224"/>
                  <a:pt x="2724640" y="355600"/>
                </a:cubicBezTo>
                <a:cubicBezTo>
                  <a:pt x="2745976" y="368300"/>
                  <a:pt x="2765788" y="380492"/>
                  <a:pt x="2786616" y="391668"/>
                </a:cubicBezTo>
                <a:cubicBezTo>
                  <a:pt x="2800332" y="399288"/>
                  <a:pt x="2818620" y="414020"/>
                  <a:pt x="2829288" y="409956"/>
                </a:cubicBezTo>
                <a:cubicBezTo>
                  <a:pt x="2919204" y="376936"/>
                  <a:pt x="3017756" y="413004"/>
                  <a:pt x="3109196" y="361696"/>
                </a:cubicBezTo>
                <a:cubicBezTo>
                  <a:pt x="3165076" y="330200"/>
                  <a:pt x="3241276" y="335280"/>
                  <a:pt x="3308840" y="325628"/>
                </a:cubicBezTo>
                <a:cubicBezTo>
                  <a:pt x="3493752" y="300228"/>
                  <a:pt x="3679680" y="276860"/>
                  <a:pt x="3864084" y="248920"/>
                </a:cubicBezTo>
                <a:cubicBezTo>
                  <a:pt x="3899136" y="243840"/>
                  <a:pt x="3931648" y="221996"/>
                  <a:pt x="3964668" y="200152"/>
                </a:cubicBezTo>
                <a:cubicBezTo>
                  <a:pt x="3881356" y="207264"/>
                  <a:pt x="3797028" y="210820"/>
                  <a:pt x="3714224" y="221996"/>
                </a:cubicBezTo>
                <a:cubicBezTo>
                  <a:pt x="3651740" y="230632"/>
                  <a:pt x="3591288" y="256540"/>
                  <a:pt x="3529312" y="260096"/>
                </a:cubicBezTo>
                <a:cubicBezTo>
                  <a:pt x="3458700" y="264160"/>
                  <a:pt x="3387072" y="251460"/>
                  <a:pt x="3315952" y="245872"/>
                </a:cubicBezTo>
                <a:cubicBezTo>
                  <a:pt x="3313412" y="230632"/>
                  <a:pt x="3310872" y="212344"/>
                  <a:pt x="3306300" y="184912"/>
                </a:cubicBezTo>
                <a:cubicBezTo>
                  <a:pt x="3374880" y="232664"/>
                  <a:pt x="3429744" y="203708"/>
                  <a:pt x="3486132" y="165100"/>
                </a:cubicBezTo>
                <a:cubicBezTo>
                  <a:pt x="3590780" y="244348"/>
                  <a:pt x="3707112" y="180340"/>
                  <a:pt x="3819888" y="179324"/>
                </a:cubicBezTo>
                <a:cubicBezTo>
                  <a:pt x="3791948" y="177292"/>
                  <a:pt x="3764008" y="174752"/>
                  <a:pt x="3736068" y="172720"/>
                </a:cubicBezTo>
                <a:cubicBezTo>
                  <a:pt x="3736068" y="166624"/>
                  <a:pt x="3736068" y="160528"/>
                  <a:pt x="3736068" y="154432"/>
                </a:cubicBezTo>
                <a:cubicBezTo>
                  <a:pt x="3770104" y="154432"/>
                  <a:pt x="3812776" y="141732"/>
                  <a:pt x="3837160" y="156972"/>
                </a:cubicBezTo>
                <a:cubicBezTo>
                  <a:pt x="3883896" y="186944"/>
                  <a:pt x="3908788" y="165608"/>
                  <a:pt x="3943332" y="141224"/>
                </a:cubicBezTo>
                <a:cubicBezTo>
                  <a:pt x="3960096" y="129540"/>
                  <a:pt x="3988036" y="134620"/>
                  <a:pt x="4008864" y="127508"/>
                </a:cubicBezTo>
                <a:cubicBezTo>
                  <a:pt x="4052044" y="113284"/>
                  <a:pt x="4093192" y="90932"/>
                  <a:pt x="4137388" y="81788"/>
                </a:cubicBezTo>
                <a:cubicBezTo>
                  <a:pt x="4168376" y="75184"/>
                  <a:pt x="4202413" y="85344"/>
                  <a:pt x="4235433" y="87884"/>
                </a:cubicBezTo>
                <a:cubicBezTo>
                  <a:pt x="4235433" y="77724"/>
                  <a:pt x="4235433" y="67056"/>
                  <a:pt x="4235433" y="59944"/>
                </a:cubicBezTo>
                <a:cubicBezTo>
                  <a:pt x="4464033" y="26924"/>
                  <a:pt x="4688060" y="60452"/>
                  <a:pt x="4913104" y="70612"/>
                </a:cubicBezTo>
                <a:cubicBezTo>
                  <a:pt x="4856717" y="60960"/>
                  <a:pt x="4799820" y="51816"/>
                  <a:pt x="4743433" y="42164"/>
                </a:cubicBezTo>
                <a:cubicBezTo>
                  <a:pt x="4743940" y="36576"/>
                  <a:pt x="4744448" y="30988"/>
                  <a:pt x="4744957" y="24892"/>
                </a:cubicBezTo>
                <a:cubicBezTo>
                  <a:pt x="4828268" y="24892"/>
                  <a:pt x="4912088" y="24892"/>
                  <a:pt x="5001497" y="24892"/>
                </a:cubicBezTo>
                <a:cubicBezTo>
                  <a:pt x="4985748" y="41656"/>
                  <a:pt x="4974064" y="53848"/>
                  <a:pt x="4962888" y="66040"/>
                </a:cubicBezTo>
                <a:cubicBezTo>
                  <a:pt x="4964920" y="70104"/>
                  <a:pt x="4966953" y="74168"/>
                  <a:pt x="4968984" y="78232"/>
                </a:cubicBezTo>
                <a:cubicBezTo>
                  <a:pt x="4988288" y="71120"/>
                  <a:pt x="5007084" y="64516"/>
                  <a:pt x="5025373" y="57912"/>
                </a:cubicBezTo>
                <a:cubicBezTo>
                  <a:pt x="5039597" y="98044"/>
                  <a:pt x="5039597" y="98044"/>
                  <a:pt x="4953237" y="128524"/>
                </a:cubicBezTo>
                <a:cubicBezTo>
                  <a:pt x="4953744" y="134620"/>
                  <a:pt x="4954253" y="140208"/>
                  <a:pt x="4954760" y="146304"/>
                </a:cubicBezTo>
                <a:cubicBezTo>
                  <a:pt x="5410945" y="97536"/>
                  <a:pt x="5867636" y="48768"/>
                  <a:pt x="6323820" y="0"/>
                </a:cubicBezTo>
                <a:cubicBezTo>
                  <a:pt x="6325345" y="6096"/>
                  <a:pt x="6327376" y="12192"/>
                  <a:pt x="6328900" y="18288"/>
                </a:cubicBezTo>
                <a:cubicBezTo>
                  <a:pt x="6266925" y="40640"/>
                  <a:pt x="6204440" y="62992"/>
                  <a:pt x="6141956" y="83820"/>
                </a:cubicBezTo>
                <a:cubicBezTo>
                  <a:pt x="6139925" y="84328"/>
                  <a:pt x="6131288" y="64516"/>
                  <a:pt x="6124176" y="51816"/>
                </a:cubicBezTo>
                <a:cubicBezTo>
                  <a:pt x="6099285" y="67056"/>
                  <a:pt x="6074393" y="81788"/>
                  <a:pt x="6048485" y="98044"/>
                </a:cubicBezTo>
                <a:cubicBezTo>
                  <a:pt x="6054073" y="117348"/>
                  <a:pt x="6115540" y="77724"/>
                  <a:pt x="6095728" y="126492"/>
                </a:cubicBezTo>
                <a:cubicBezTo>
                  <a:pt x="6166848" y="126492"/>
                  <a:pt x="6241525" y="127000"/>
                  <a:pt x="6316200" y="126492"/>
                </a:cubicBezTo>
                <a:cubicBezTo>
                  <a:pt x="6355825" y="125984"/>
                  <a:pt x="6395956" y="129032"/>
                  <a:pt x="6434056" y="121920"/>
                </a:cubicBezTo>
                <a:cubicBezTo>
                  <a:pt x="6480793" y="112776"/>
                  <a:pt x="6485873" y="88392"/>
                  <a:pt x="6440660" y="59436"/>
                </a:cubicBezTo>
                <a:cubicBezTo>
                  <a:pt x="6443200" y="55372"/>
                  <a:pt x="6445740" y="50800"/>
                  <a:pt x="6448280" y="46736"/>
                </a:cubicBezTo>
                <a:cubicBezTo>
                  <a:pt x="6488413" y="59436"/>
                  <a:pt x="6528545" y="71628"/>
                  <a:pt x="6568168" y="84328"/>
                </a:cubicBezTo>
                <a:cubicBezTo>
                  <a:pt x="6568168" y="90932"/>
                  <a:pt x="6568168" y="97028"/>
                  <a:pt x="6568676" y="103632"/>
                </a:cubicBezTo>
                <a:cubicBezTo>
                  <a:pt x="6544800" y="114808"/>
                  <a:pt x="6520925" y="126492"/>
                  <a:pt x="6497048" y="137668"/>
                </a:cubicBezTo>
                <a:cubicBezTo>
                  <a:pt x="6496033" y="142748"/>
                  <a:pt x="6495016" y="147320"/>
                  <a:pt x="6494508" y="152400"/>
                </a:cubicBezTo>
                <a:cubicBezTo>
                  <a:pt x="6544800" y="159004"/>
                  <a:pt x="6595600" y="165608"/>
                  <a:pt x="6645893" y="172212"/>
                </a:cubicBezTo>
                <a:cubicBezTo>
                  <a:pt x="6647416" y="169672"/>
                  <a:pt x="6648433" y="167132"/>
                  <a:pt x="6649956" y="164592"/>
                </a:cubicBezTo>
                <a:cubicBezTo>
                  <a:pt x="6622016" y="153416"/>
                  <a:pt x="6594076" y="142748"/>
                  <a:pt x="6566136" y="131572"/>
                </a:cubicBezTo>
                <a:cubicBezTo>
                  <a:pt x="6567660" y="125984"/>
                  <a:pt x="6569185" y="120396"/>
                  <a:pt x="6570708" y="114808"/>
                </a:cubicBezTo>
                <a:cubicBezTo>
                  <a:pt x="6624556" y="120396"/>
                  <a:pt x="6680945" y="100076"/>
                  <a:pt x="6732253" y="145796"/>
                </a:cubicBezTo>
                <a:cubicBezTo>
                  <a:pt x="6748000" y="160020"/>
                  <a:pt x="6776956" y="157988"/>
                  <a:pt x="6799816" y="164084"/>
                </a:cubicBezTo>
                <a:cubicBezTo>
                  <a:pt x="6831313" y="172720"/>
                  <a:pt x="6862808" y="181864"/>
                  <a:pt x="6890748" y="205232"/>
                </a:cubicBezTo>
                <a:cubicBezTo>
                  <a:pt x="6931388" y="192532"/>
                  <a:pt x="6972028" y="179832"/>
                  <a:pt x="7013176" y="166624"/>
                </a:cubicBezTo>
                <a:cubicBezTo>
                  <a:pt x="7042133" y="152908"/>
                  <a:pt x="7085820" y="192024"/>
                  <a:pt x="7115793" y="129540"/>
                </a:cubicBezTo>
                <a:cubicBezTo>
                  <a:pt x="7177260" y="157988"/>
                  <a:pt x="7245333" y="192024"/>
                  <a:pt x="7314928" y="221996"/>
                </a:cubicBezTo>
                <a:cubicBezTo>
                  <a:pt x="7379445" y="249936"/>
                  <a:pt x="7446500" y="272796"/>
                  <a:pt x="7510508" y="301244"/>
                </a:cubicBezTo>
                <a:cubicBezTo>
                  <a:pt x="7547085" y="317500"/>
                  <a:pt x="7588233" y="320040"/>
                  <a:pt x="7616173" y="362204"/>
                </a:cubicBezTo>
                <a:cubicBezTo>
                  <a:pt x="7627348" y="378968"/>
                  <a:pt x="7694913" y="374904"/>
                  <a:pt x="7724376" y="358140"/>
                </a:cubicBezTo>
                <a:cubicBezTo>
                  <a:pt x="7758413" y="339344"/>
                  <a:pt x="7779240" y="348488"/>
                  <a:pt x="7806673" y="360680"/>
                </a:cubicBezTo>
                <a:cubicBezTo>
                  <a:pt x="7825976" y="369316"/>
                  <a:pt x="7846296" y="374904"/>
                  <a:pt x="7872205" y="383540"/>
                </a:cubicBezTo>
                <a:cubicBezTo>
                  <a:pt x="7871696" y="389128"/>
                  <a:pt x="7871188" y="404876"/>
                  <a:pt x="7870680" y="407924"/>
                </a:cubicBezTo>
                <a:cubicBezTo>
                  <a:pt x="7906240" y="407924"/>
                  <a:pt x="7936213" y="406908"/>
                  <a:pt x="7966185" y="407924"/>
                </a:cubicBezTo>
                <a:cubicBezTo>
                  <a:pt x="8003776" y="409448"/>
                  <a:pt x="8042385" y="406908"/>
                  <a:pt x="8077945" y="416052"/>
                </a:cubicBezTo>
                <a:cubicBezTo>
                  <a:pt x="8110456" y="424180"/>
                  <a:pt x="8141953" y="422656"/>
                  <a:pt x="8175988" y="451104"/>
                </a:cubicBezTo>
                <a:cubicBezTo>
                  <a:pt x="8212056" y="481584"/>
                  <a:pt x="8282668" y="470408"/>
                  <a:pt x="8337533" y="479044"/>
                </a:cubicBezTo>
                <a:cubicBezTo>
                  <a:pt x="8350740" y="481076"/>
                  <a:pt x="8362933" y="490728"/>
                  <a:pt x="8375633" y="497332"/>
                </a:cubicBezTo>
                <a:cubicBezTo>
                  <a:pt x="8382236" y="500888"/>
                  <a:pt x="8387316" y="508508"/>
                  <a:pt x="8393920" y="510032"/>
                </a:cubicBezTo>
                <a:cubicBezTo>
                  <a:pt x="8470120" y="526796"/>
                  <a:pt x="8545812" y="544576"/>
                  <a:pt x="8622520" y="558292"/>
                </a:cubicBezTo>
                <a:cubicBezTo>
                  <a:pt x="8633696" y="560324"/>
                  <a:pt x="8647920" y="541020"/>
                  <a:pt x="8661128" y="539496"/>
                </a:cubicBezTo>
                <a:cubicBezTo>
                  <a:pt x="8683988" y="536956"/>
                  <a:pt x="8721072" y="531368"/>
                  <a:pt x="8728692" y="542544"/>
                </a:cubicBezTo>
                <a:cubicBezTo>
                  <a:pt x="8756632" y="583692"/>
                  <a:pt x="8790668" y="568960"/>
                  <a:pt x="8810480" y="549148"/>
                </a:cubicBezTo>
                <a:cubicBezTo>
                  <a:pt x="8836388" y="523748"/>
                  <a:pt x="8848580" y="486664"/>
                  <a:pt x="8813528" y="451612"/>
                </a:cubicBezTo>
                <a:cubicBezTo>
                  <a:pt x="8763744" y="402336"/>
                  <a:pt x="8716500" y="351028"/>
                  <a:pt x="8672304" y="293116"/>
                </a:cubicBezTo>
                <a:cubicBezTo>
                  <a:pt x="8722596" y="332740"/>
                  <a:pt x="8772380" y="371856"/>
                  <a:pt x="8828260" y="416052"/>
                </a:cubicBezTo>
                <a:cubicBezTo>
                  <a:pt x="8830292" y="415036"/>
                  <a:pt x="8840960" y="408940"/>
                  <a:pt x="8840960" y="408940"/>
                </a:cubicBezTo>
                <a:cubicBezTo>
                  <a:pt x="8855692" y="441452"/>
                  <a:pt x="8867884" y="474980"/>
                  <a:pt x="8884648" y="505460"/>
                </a:cubicBezTo>
                <a:cubicBezTo>
                  <a:pt x="8911572" y="554736"/>
                  <a:pt x="8935956" y="606044"/>
                  <a:pt x="8971516" y="648716"/>
                </a:cubicBezTo>
                <a:cubicBezTo>
                  <a:pt x="8993360" y="675132"/>
                  <a:pt x="9031460" y="689864"/>
                  <a:pt x="9064988" y="703580"/>
                </a:cubicBezTo>
                <a:cubicBezTo>
                  <a:pt x="9201132" y="759968"/>
                  <a:pt x="9338800" y="813308"/>
                  <a:pt x="9474944" y="868680"/>
                </a:cubicBezTo>
                <a:cubicBezTo>
                  <a:pt x="9490692" y="874776"/>
                  <a:pt x="9504408" y="885444"/>
                  <a:pt x="9522696" y="896112"/>
                </a:cubicBezTo>
                <a:cubicBezTo>
                  <a:pt x="9445480" y="929132"/>
                  <a:pt x="9396204" y="876300"/>
                  <a:pt x="9338292" y="854456"/>
                </a:cubicBezTo>
                <a:cubicBezTo>
                  <a:pt x="9216372" y="808228"/>
                  <a:pt x="9093436" y="764032"/>
                  <a:pt x="8970500" y="720852"/>
                </a:cubicBezTo>
                <a:cubicBezTo>
                  <a:pt x="8922240" y="703580"/>
                  <a:pt x="8888712" y="716788"/>
                  <a:pt x="8887696" y="765556"/>
                </a:cubicBezTo>
                <a:cubicBezTo>
                  <a:pt x="8922240" y="791464"/>
                  <a:pt x="8952720" y="818388"/>
                  <a:pt x="8987264" y="839216"/>
                </a:cubicBezTo>
                <a:cubicBezTo>
                  <a:pt x="9007076" y="851408"/>
                  <a:pt x="9034000" y="851408"/>
                  <a:pt x="9054828" y="862076"/>
                </a:cubicBezTo>
                <a:cubicBezTo>
                  <a:pt x="9083276" y="876300"/>
                  <a:pt x="9128996" y="859536"/>
                  <a:pt x="9130520" y="923036"/>
                </a:cubicBezTo>
                <a:cubicBezTo>
                  <a:pt x="9131536" y="969772"/>
                  <a:pt x="9165572" y="1017016"/>
                  <a:pt x="9221960" y="1033272"/>
                </a:cubicBezTo>
                <a:cubicBezTo>
                  <a:pt x="9226532" y="1034796"/>
                  <a:pt x="9228564" y="1045464"/>
                  <a:pt x="9235168" y="1058672"/>
                </a:cubicBezTo>
                <a:cubicBezTo>
                  <a:pt x="9204180" y="1049528"/>
                  <a:pt x="9180304" y="1042416"/>
                  <a:pt x="9155920" y="1035304"/>
                </a:cubicBezTo>
                <a:cubicBezTo>
                  <a:pt x="9151348" y="1063244"/>
                  <a:pt x="9147792" y="1088644"/>
                  <a:pt x="9143220" y="1117092"/>
                </a:cubicBezTo>
                <a:cubicBezTo>
                  <a:pt x="9241264" y="1168908"/>
                  <a:pt x="9340324" y="1220724"/>
                  <a:pt x="9439892" y="1273048"/>
                </a:cubicBezTo>
                <a:cubicBezTo>
                  <a:pt x="9437860" y="1277620"/>
                  <a:pt x="9435828" y="1282192"/>
                  <a:pt x="9433796" y="1286764"/>
                </a:cubicBezTo>
                <a:cubicBezTo>
                  <a:pt x="9368264" y="1259332"/>
                  <a:pt x="9303240" y="1232408"/>
                  <a:pt x="9237708" y="1204976"/>
                </a:cubicBezTo>
                <a:cubicBezTo>
                  <a:pt x="9250408" y="1245108"/>
                  <a:pt x="9260568" y="1272032"/>
                  <a:pt x="9311368" y="1273048"/>
                </a:cubicBezTo>
                <a:cubicBezTo>
                  <a:pt x="9347436" y="1274064"/>
                  <a:pt x="9381980" y="1315720"/>
                  <a:pt x="9418556" y="1337564"/>
                </a:cubicBezTo>
                <a:cubicBezTo>
                  <a:pt x="9513552" y="1394968"/>
                  <a:pt x="9609056" y="1451356"/>
                  <a:pt x="9704560" y="1508760"/>
                </a:cubicBezTo>
                <a:cubicBezTo>
                  <a:pt x="9744692" y="1532636"/>
                  <a:pt x="9784316" y="1556512"/>
                  <a:pt x="9824448" y="1580388"/>
                </a:cubicBezTo>
                <a:cubicBezTo>
                  <a:pt x="9820384" y="1588008"/>
                  <a:pt x="9815812" y="1595628"/>
                  <a:pt x="9811748" y="1603248"/>
                </a:cubicBezTo>
                <a:cubicBezTo>
                  <a:pt x="9737072" y="1563116"/>
                  <a:pt x="9664936" y="1516888"/>
                  <a:pt x="9586704" y="1484376"/>
                </a:cubicBezTo>
                <a:cubicBezTo>
                  <a:pt x="9512028" y="1453388"/>
                  <a:pt x="9449544" y="1387348"/>
                  <a:pt x="9365724" y="1378712"/>
                </a:cubicBezTo>
                <a:cubicBezTo>
                  <a:pt x="9363184" y="1384808"/>
                  <a:pt x="9360644" y="1391412"/>
                  <a:pt x="9357596" y="1397508"/>
                </a:cubicBezTo>
                <a:cubicBezTo>
                  <a:pt x="9344388" y="1385316"/>
                  <a:pt x="9331688" y="1373124"/>
                  <a:pt x="9322036" y="1363980"/>
                </a:cubicBezTo>
                <a:cubicBezTo>
                  <a:pt x="9315940" y="1389888"/>
                  <a:pt x="9310352" y="1413256"/>
                  <a:pt x="9301716" y="1448816"/>
                </a:cubicBezTo>
                <a:cubicBezTo>
                  <a:pt x="9284444" y="1427480"/>
                  <a:pt x="9277332" y="1418844"/>
                  <a:pt x="9269712" y="1409192"/>
                </a:cubicBezTo>
                <a:cubicBezTo>
                  <a:pt x="9267680" y="1411732"/>
                  <a:pt x="9264124" y="1414272"/>
                  <a:pt x="9264632" y="1416304"/>
                </a:cubicBezTo>
                <a:cubicBezTo>
                  <a:pt x="9272252" y="1459992"/>
                  <a:pt x="9311876" y="1486916"/>
                  <a:pt x="9353532" y="1476756"/>
                </a:cubicBezTo>
                <a:cubicBezTo>
                  <a:pt x="9363184" y="1495044"/>
                  <a:pt x="9372328" y="1513332"/>
                  <a:pt x="9386044" y="1540256"/>
                </a:cubicBezTo>
                <a:cubicBezTo>
                  <a:pt x="9359628" y="1532636"/>
                  <a:pt x="9339816" y="1525016"/>
                  <a:pt x="9319496" y="1521968"/>
                </a:cubicBezTo>
                <a:cubicBezTo>
                  <a:pt x="9302732" y="1519428"/>
                  <a:pt x="9285460" y="1523492"/>
                  <a:pt x="9267680" y="1537208"/>
                </a:cubicBezTo>
                <a:cubicBezTo>
                  <a:pt x="9301716" y="1550924"/>
                  <a:pt x="9335752" y="1565148"/>
                  <a:pt x="9370296" y="1578864"/>
                </a:cubicBezTo>
                <a:cubicBezTo>
                  <a:pt x="9368772" y="1582928"/>
                  <a:pt x="9366740" y="1586992"/>
                  <a:pt x="9365216" y="1591056"/>
                </a:cubicBezTo>
                <a:cubicBezTo>
                  <a:pt x="9339816" y="1593596"/>
                  <a:pt x="9313908" y="1595628"/>
                  <a:pt x="9282920" y="1598676"/>
                </a:cubicBezTo>
                <a:cubicBezTo>
                  <a:pt x="9278348" y="1579372"/>
                  <a:pt x="9277840" y="1533652"/>
                  <a:pt x="9227548" y="1579880"/>
                </a:cubicBezTo>
                <a:cubicBezTo>
                  <a:pt x="9277332" y="1647444"/>
                  <a:pt x="9327116" y="1715516"/>
                  <a:pt x="9377408" y="1783588"/>
                </a:cubicBezTo>
                <a:cubicBezTo>
                  <a:pt x="9353024" y="1770380"/>
                  <a:pt x="9325592" y="1755648"/>
                  <a:pt x="9297652" y="1740408"/>
                </a:cubicBezTo>
                <a:cubicBezTo>
                  <a:pt x="9296128" y="1744472"/>
                  <a:pt x="9291556" y="1753616"/>
                  <a:pt x="9293080" y="1754632"/>
                </a:cubicBezTo>
                <a:cubicBezTo>
                  <a:pt x="9333212" y="1786128"/>
                  <a:pt x="9374868" y="1815592"/>
                  <a:pt x="9414492" y="1847596"/>
                </a:cubicBezTo>
                <a:cubicBezTo>
                  <a:pt x="9440908" y="1868932"/>
                  <a:pt x="9462244" y="1896872"/>
                  <a:pt x="9489676" y="1916684"/>
                </a:cubicBezTo>
                <a:cubicBezTo>
                  <a:pt x="9524220" y="1941068"/>
                  <a:pt x="9560796" y="1964944"/>
                  <a:pt x="9599912" y="1980184"/>
                </a:cubicBezTo>
                <a:cubicBezTo>
                  <a:pt x="9672048" y="2008632"/>
                  <a:pt x="9746724" y="2030984"/>
                  <a:pt x="9819876" y="2055876"/>
                </a:cubicBezTo>
                <a:cubicBezTo>
                  <a:pt x="9823940" y="2069084"/>
                  <a:pt x="9823940" y="2089912"/>
                  <a:pt x="9832576" y="2094992"/>
                </a:cubicBezTo>
                <a:cubicBezTo>
                  <a:pt x="9874740" y="2118868"/>
                  <a:pt x="9904204" y="2095500"/>
                  <a:pt x="9935192" y="2056384"/>
                </a:cubicBezTo>
                <a:cubicBezTo>
                  <a:pt x="9909284" y="2035048"/>
                  <a:pt x="9883884" y="2013712"/>
                  <a:pt x="9858484" y="1992376"/>
                </a:cubicBezTo>
                <a:cubicBezTo>
                  <a:pt x="9781268" y="1939036"/>
                  <a:pt x="9703544" y="1885188"/>
                  <a:pt x="9636996" y="1839468"/>
                </a:cubicBezTo>
                <a:cubicBezTo>
                  <a:pt x="9605500" y="1865884"/>
                  <a:pt x="9586196" y="1882140"/>
                  <a:pt x="9566892" y="1898396"/>
                </a:cubicBezTo>
                <a:cubicBezTo>
                  <a:pt x="9560288" y="1894840"/>
                  <a:pt x="9553684" y="1890776"/>
                  <a:pt x="9546572" y="1887220"/>
                </a:cubicBezTo>
                <a:cubicBezTo>
                  <a:pt x="9555208" y="1843024"/>
                  <a:pt x="9564352" y="1798828"/>
                  <a:pt x="9573496" y="1751584"/>
                </a:cubicBezTo>
                <a:cubicBezTo>
                  <a:pt x="9597880" y="1748536"/>
                  <a:pt x="9630900" y="1736344"/>
                  <a:pt x="9654268" y="1771904"/>
                </a:cubicBezTo>
                <a:cubicBezTo>
                  <a:pt x="9663412" y="1785620"/>
                  <a:pt x="9684748" y="1785620"/>
                  <a:pt x="9667476" y="1817116"/>
                </a:cubicBezTo>
                <a:cubicBezTo>
                  <a:pt x="9653252" y="1842008"/>
                  <a:pt x="9788380" y="1913636"/>
                  <a:pt x="9826480" y="1900936"/>
                </a:cubicBezTo>
                <a:cubicBezTo>
                  <a:pt x="9861532" y="1984756"/>
                  <a:pt x="9950432" y="2049272"/>
                  <a:pt x="9996660" y="2038604"/>
                </a:cubicBezTo>
                <a:cubicBezTo>
                  <a:pt x="10015964" y="2063496"/>
                  <a:pt x="10026632" y="2085848"/>
                  <a:pt x="10043904" y="2098040"/>
                </a:cubicBezTo>
                <a:cubicBezTo>
                  <a:pt x="10093688" y="2132584"/>
                  <a:pt x="10144488" y="2167128"/>
                  <a:pt x="10198844" y="2193544"/>
                </a:cubicBezTo>
                <a:cubicBezTo>
                  <a:pt x="10267932" y="2227072"/>
                  <a:pt x="10340576" y="2252980"/>
                  <a:pt x="10431000" y="2290064"/>
                </a:cubicBezTo>
                <a:cubicBezTo>
                  <a:pt x="10400012" y="2238248"/>
                  <a:pt x="10376644" y="2200148"/>
                  <a:pt x="10353276" y="2161032"/>
                </a:cubicBezTo>
                <a:cubicBezTo>
                  <a:pt x="10361404" y="2154428"/>
                  <a:pt x="10372580" y="2145792"/>
                  <a:pt x="10384264" y="2136140"/>
                </a:cubicBezTo>
                <a:cubicBezTo>
                  <a:pt x="10414236" y="2163572"/>
                  <a:pt x="10448272" y="2194560"/>
                  <a:pt x="10482309" y="2225548"/>
                </a:cubicBezTo>
                <a:cubicBezTo>
                  <a:pt x="10486880" y="2221484"/>
                  <a:pt x="10490944" y="2216912"/>
                  <a:pt x="10495516" y="2212848"/>
                </a:cubicBezTo>
                <a:cubicBezTo>
                  <a:pt x="10475704" y="2159000"/>
                  <a:pt x="10484340" y="2092960"/>
                  <a:pt x="10422872" y="2055368"/>
                </a:cubicBezTo>
                <a:cubicBezTo>
                  <a:pt x="10416776" y="2051812"/>
                  <a:pt x="10426429" y="2022856"/>
                  <a:pt x="10428460" y="2004568"/>
                </a:cubicBezTo>
                <a:cubicBezTo>
                  <a:pt x="10482309" y="2036572"/>
                  <a:pt x="10528536" y="2063496"/>
                  <a:pt x="10573240" y="2090420"/>
                </a:cubicBezTo>
                <a:cubicBezTo>
                  <a:pt x="10534632" y="2016252"/>
                  <a:pt x="10498564" y="1947164"/>
                  <a:pt x="10461989" y="1876552"/>
                </a:cubicBezTo>
                <a:cubicBezTo>
                  <a:pt x="10469100" y="1874012"/>
                  <a:pt x="10477229" y="1868932"/>
                  <a:pt x="10479260" y="1870964"/>
                </a:cubicBezTo>
                <a:cubicBezTo>
                  <a:pt x="10549872" y="1928368"/>
                  <a:pt x="10638772" y="1916176"/>
                  <a:pt x="10718529" y="1925828"/>
                </a:cubicBezTo>
                <a:cubicBezTo>
                  <a:pt x="10789140" y="1934464"/>
                  <a:pt x="10839940" y="1970024"/>
                  <a:pt x="10897344" y="1999488"/>
                </a:cubicBezTo>
                <a:cubicBezTo>
                  <a:pt x="10904456" y="2003044"/>
                  <a:pt x="10912076" y="2004568"/>
                  <a:pt x="10919696" y="2007108"/>
                </a:cubicBezTo>
                <a:cubicBezTo>
                  <a:pt x="10923760" y="2002536"/>
                  <a:pt x="10927824" y="1997964"/>
                  <a:pt x="10931380" y="1992884"/>
                </a:cubicBezTo>
                <a:cubicBezTo>
                  <a:pt x="10839940" y="1914144"/>
                  <a:pt x="10748500" y="1835404"/>
                  <a:pt x="10657060" y="1756156"/>
                </a:cubicBezTo>
                <a:cubicBezTo>
                  <a:pt x="10659600" y="1752600"/>
                  <a:pt x="10662140" y="1749044"/>
                  <a:pt x="10664172" y="1745488"/>
                </a:cubicBezTo>
                <a:cubicBezTo>
                  <a:pt x="10671792" y="1746504"/>
                  <a:pt x="10680936" y="1744472"/>
                  <a:pt x="10686016" y="1748536"/>
                </a:cubicBezTo>
                <a:cubicBezTo>
                  <a:pt x="10778472" y="1813052"/>
                  <a:pt x="10870929" y="1878076"/>
                  <a:pt x="10963384" y="1943100"/>
                </a:cubicBezTo>
                <a:cubicBezTo>
                  <a:pt x="10975069" y="1951228"/>
                  <a:pt x="10988784" y="1966976"/>
                  <a:pt x="10998944" y="1964944"/>
                </a:cubicBezTo>
                <a:cubicBezTo>
                  <a:pt x="11067016" y="1952244"/>
                  <a:pt x="11104609" y="1998980"/>
                  <a:pt x="11146772" y="2036572"/>
                </a:cubicBezTo>
                <a:cubicBezTo>
                  <a:pt x="11157440" y="2046224"/>
                  <a:pt x="11159472" y="2065528"/>
                  <a:pt x="11170140" y="2075180"/>
                </a:cubicBezTo>
                <a:cubicBezTo>
                  <a:pt x="11184872" y="2088896"/>
                  <a:pt x="11204176" y="2097024"/>
                  <a:pt x="11220940" y="2108708"/>
                </a:cubicBezTo>
                <a:cubicBezTo>
                  <a:pt x="11255484" y="2132584"/>
                  <a:pt x="11290536" y="2155444"/>
                  <a:pt x="11324064" y="2181352"/>
                </a:cubicBezTo>
                <a:cubicBezTo>
                  <a:pt x="11416520" y="2252980"/>
                  <a:pt x="11486624" y="2342896"/>
                  <a:pt x="11550632" y="2440432"/>
                </a:cubicBezTo>
                <a:cubicBezTo>
                  <a:pt x="11577556" y="2481072"/>
                  <a:pt x="11613116" y="2530348"/>
                  <a:pt x="11688809" y="2501900"/>
                </a:cubicBezTo>
                <a:cubicBezTo>
                  <a:pt x="11679156" y="2523236"/>
                  <a:pt x="11674076" y="2534412"/>
                  <a:pt x="11668996" y="2546096"/>
                </a:cubicBezTo>
                <a:cubicBezTo>
                  <a:pt x="11762976" y="2614676"/>
                  <a:pt x="11768564" y="2634488"/>
                  <a:pt x="11826984" y="2590292"/>
                </a:cubicBezTo>
                <a:cubicBezTo>
                  <a:pt x="11798536" y="2538984"/>
                  <a:pt x="11769580" y="2486660"/>
                  <a:pt x="11740624" y="2434336"/>
                </a:cubicBezTo>
                <a:cubicBezTo>
                  <a:pt x="11745196" y="2430780"/>
                  <a:pt x="11750276" y="2427732"/>
                  <a:pt x="11754849" y="2424176"/>
                </a:cubicBezTo>
                <a:cubicBezTo>
                  <a:pt x="11806664" y="2501900"/>
                  <a:pt x="11857464" y="2580640"/>
                  <a:pt x="11911312" y="2657348"/>
                </a:cubicBezTo>
                <a:cubicBezTo>
                  <a:pt x="11935696" y="2691892"/>
                  <a:pt x="11966684" y="2721864"/>
                  <a:pt x="11993609" y="2754884"/>
                </a:cubicBezTo>
                <a:cubicBezTo>
                  <a:pt x="12011389" y="2777236"/>
                  <a:pt x="12027136" y="2800604"/>
                  <a:pt x="12042376" y="2824988"/>
                </a:cubicBezTo>
                <a:cubicBezTo>
                  <a:pt x="12090636" y="2901696"/>
                  <a:pt x="12139404" y="2978404"/>
                  <a:pt x="12185632" y="3056128"/>
                </a:cubicBezTo>
                <a:cubicBezTo>
                  <a:pt x="12193252" y="3068828"/>
                  <a:pt x="12190204" y="3087624"/>
                  <a:pt x="12192236" y="3103880"/>
                </a:cubicBezTo>
                <a:cubicBezTo>
                  <a:pt x="12185124" y="3108452"/>
                  <a:pt x="12178520" y="3112516"/>
                  <a:pt x="12171409" y="3117088"/>
                </a:cubicBezTo>
                <a:cubicBezTo>
                  <a:pt x="12157692" y="3098800"/>
                  <a:pt x="12143469" y="3080512"/>
                  <a:pt x="12128229" y="3060192"/>
                </a:cubicBezTo>
                <a:cubicBezTo>
                  <a:pt x="12115020" y="3072892"/>
                  <a:pt x="12100289" y="3086608"/>
                  <a:pt x="12086572" y="3099816"/>
                </a:cubicBezTo>
                <a:cubicBezTo>
                  <a:pt x="12102829" y="3119120"/>
                  <a:pt x="12118069" y="3137408"/>
                  <a:pt x="12132800" y="3155188"/>
                </a:cubicBezTo>
                <a:cubicBezTo>
                  <a:pt x="12130769" y="3158744"/>
                  <a:pt x="12128229" y="3162300"/>
                  <a:pt x="12126196" y="3165856"/>
                </a:cubicBezTo>
                <a:cubicBezTo>
                  <a:pt x="12106892" y="3159252"/>
                  <a:pt x="12088096" y="3152140"/>
                  <a:pt x="12067269" y="3145028"/>
                </a:cubicBezTo>
                <a:cubicBezTo>
                  <a:pt x="11965160" y="3247644"/>
                  <a:pt x="11905724" y="3370072"/>
                  <a:pt x="11895564" y="3515360"/>
                </a:cubicBezTo>
                <a:cubicBezTo>
                  <a:pt x="11956016" y="3538728"/>
                  <a:pt x="11965160" y="3576828"/>
                  <a:pt x="11928584" y="3625596"/>
                </a:cubicBezTo>
                <a:cubicBezTo>
                  <a:pt x="11916392" y="3641852"/>
                  <a:pt x="11908772" y="3670300"/>
                  <a:pt x="11913344" y="3690112"/>
                </a:cubicBezTo>
                <a:cubicBezTo>
                  <a:pt x="11930616" y="3769360"/>
                  <a:pt x="11943824" y="3851148"/>
                  <a:pt x="11976844" y="3924300"/>
                </a:cubicBezTo>
                <a:cubicBezTo>
                  <a:pt x="12004276" y="3986276"/>
                  <a:pt x="11986496" y="4039108"/>
                  <a:pt x="11978876" y="4096004"/>
                </a:cubicBezTo>
                <a:cubicBezTo>
                  <a:pt x="11972780" y="4141216"/>
                  <a:pt x="11975320" y="4190492"/>
                  <a:pt x="11956524" y="4230116"/>
                </a:cubicBezTo>
                <a:cubicBezTo>
                  <a:pt x="11932649" y="4280916"/>
                  <a:pt x="11893532" y="4325112"/>
                  <a:pt x="11856956" y="4369308"/>
                </a:cubicBezTo>
                <a:cubicBezTo>
                  <a:pt x="11811236" y="4424172"/>
                  <a:pt x="11753832" y="4469892"/>
                  <a:pt x="11749260" y="4549648"/>
                </a:cubicBezTo>
                <a:cubicBezTo>
                  <a:pt x="11748752" y="4560824"/>
                  <a:pt x="11731480" y="4575556"/>
                  <a:pt x="11718780" y="4581652"/>
                </a:cubicBezTo>
                <a:cubicBezTo>
                  <a:pt x="11657312" y="4610608"/>
                  <a:pt x="11630896" y="4687316"/>
                  <a:pt x="11689316" y="4752848"/>
                </a:cubicBezTo>
                <a:cubicBezTo>
                  <a:pt x="11691349" y="4734052"/>
                  <a:pt x="11692872" y="4720844"/>
                  <a:pt x="11694396" y="4707128"/>
                </a:cubicBezTo>
                <a:cubicBezTo>
                  <a:pt x="11726400" y="4723384"/>
                  <a:pt x="11756880" y="4760468"/>
                  <a:pt x="11771612" y="4685284"/>
                </a:cubicBezTo>
                <a:cubicBezTo>
                  <a:pt x="11777709" y="4654296"/>
                  <a:pt x="11826476" y="4637532"/>
                  <a:pt x="11856449" y="4684776"/>
                </a:cubicBezTo>
                <a:cubicBezTo>
                  <a:pt x="11906232" y="4633468"/>
                  <a:pt x="11958049" y="4580636"/>
                  <a:pt x="12009356" y="4527804"/>
                </a:cubicBezTo>
                <a:cubicBezTo>
                  <a:pt x="12014944" y="4532376"/>
                  <a:pt x="12021040" y="4536948"/>
                  <a:pt x="12026629" y="4541520"/>
                </a:cubicBezTo>
                <a:cubicBezTo>
                  <a:pt x="11997672" y="4584700"/>
                  <a:pt x="11973796" y="4632960"/>
                  <a:pt x="11938236" y="4670552"/>
                </a:cubicBezTo>
                <a:cubicBezTo>
                  <a:pt x="11873720" y="4738624"/>
                  <a:pt x="11803109" y="4801108"/>
                  <a:pt x="11734020" y="4864608"/>
                </a:cubicBezTo>
                <a:cubicBezTo>
                  <a:pt x="11671029" y="4922012"/>
                  <a:pt x="11607529" y="4978400"/>
                  <a:pt x="11543012" y="5033772"/>
                </a:cubicBezTo>
                <a:cubicBezTo>
                  <a:pt x="11495260" y="5074920"/>
                  <a:pt x="11443952" y="5112004"/>
                  <a:pt x="11397216" y="5154168"/>
                </a:cubicBezTo>
                <a:cubicBezTo>
                  <a:pt x="11378929" y="5170932"/>
                  <a:pt x="11369784" y="5197348"/>
                  <a:pt x="11354544" y="5217668"/>
                </a:cubicBezTo>
                <a:cubicBezTo>
                  <a:pt x="11345909" y="5228844"/>
                  <a:pt x="11333716" y="5237988"/>
                  <a:pt x="11322032" y="5246624"/>
                </a:cubicBezTo>
                <a:cubicBezTo>
                  <a:pt x="11262596" y="5291328"/>
                  <a:pt x="11202652" y="5335524"/>
                  <a:pt x="11142709" y="5379212"/>
                </a:cubicBezTo>
                <a:cubicBezTo>
                  <a:pt x="11116800" y="5398516"/>
                  <a:pt x="11092416" y="5420868"/>
                  <a:pt x="11063460" y="5434584"/>
                </a:cubicBezTo>
                <a:cubicBezTo>
                  <a:pt x="11022820" y="5454396"/>
                  <a:pt x="11032980" y="5472684"/>
                  <a:pt x="11060412" y="5494020"/>
                </a:cubicBezTo>
                <a:cubicBezTo>
                  <a:pt x="11034504" y="5502656"/>
                  <a:pt x="11010629" y="5510276"/>
                  <a:pt x="10981164" y="5519928"/>
                </a:cubicBezTo>
                <a:cubicBezTo>
                  <a:pt x="10979132" y="5507736"/>
                  <a:pt x="10977609" y="5496052"/>
                  <a:pt x="10974052" y="5473700"/>
                </a:cubicBezTo>
                <a:cubicBezTo>
                  <a:pt x="10939509" y="5484876"/>
                  <a:pt x="10904456" y="5500624"/>
                  <a:pt x="10867880" y="5505704"/>
                </a:cubicBezTo>
                <a:cubicBezTo>
                  <a:pt x="10827240" y="5511292"/>
                  <a:pt x="10782536" y="5515864"/>
                  <a:pt x="10743929" y="5504688"/>
                </a:cubicBezTo>
                <a:cubicBezTo>
                  <a:pt x="10694144" y="5490464"/>
                  <a:pt x="10649440" y="5458968"/>
                  <a:pt x="10600672" y="5438648"/>
                </a:cubicBezTo>
                <a:cubicBezTo>
                  <a:pt x="10587464" y="5433060"/>
                  <a:pt x="10568160" y="5440680"/>
                  <a:pt x="10551904" y="5442204"/>
                </a:cubicBezTo>
                <a:cubicBezTo>
                  <a:pt x="10554444" y="5456936"/>
                  <a:pt x="10556984" y="5471668"/>
                  <a:pt x="10562572" y="5501132"/>
                </a:cubicBezTo>
                <a:cubicBezTo>
                  <a:pt x="10506692" y="5480812"/>
                  <a:pt x="10454876" y="5462524"/>
                  <a:pt x="10403060" y="5443728"/>
                </a:cubicBezTo>
                <a:cubicBezTo>
                  <a:pt x="10404584" y="5437124"/>
                  <a:pt x="10406109" y="5430520"/>
                  <a:pt x="10407632" y="5423408"/>
                </a:cubicBezTo>
                <a:cubicBezTo>
                  <a:pt x="10441669" y="5423408"/>
                  <a:pt x="10475196" y="5423408"/>
                  <a:pt x="10509232" y="5423408"/>
                </a:cubicBezTo>
                <a:cubicBezTo>
                  <a:pt x="10509232" y="5420360"/>
                  <a:pt x="10509232" y="5416804"/>
                  <a:pt x="10508724" y="5413756"/>
                </a:cubicBezTo>
                <a:cubicBezTo>
                  <a:pt x="10451320" y="5402072"/>
                  <a:pt x="10394424" y="5390388"/>
                  <a:pt x="10324828" y="5376164"/>
                </a:cubicBezTo>
                <a:cubicBezTo>
                  <a:pt x="10335496" y="5394452"/>
                  <a:pt x="10338036" y="5400548"/>
                  <a:pt x="10342100" y="5405120"/>
                </a:cubicBezTo>
                <a:cubicBezTo>
                  <a:pt x="10346672" y="5410200"/>
                  <a:pt x="10352260" y="5414264"/>
                  <a:pt x="10366992" y="5426456"/>
                </a:cubicBezTo>
                <a:cubicBezTo>
                  <a:pt x="10339052" y="5426456"/>
                  <a:pt x="10323304" y="5426456"/>
                  <a:pt x="10303492" y="5426456"/>
                </a:cubicBezTo>
                <a:cubicBezTo>
                  <a:pt x="10306032" y="5445252"/>
                  <a:pt x="10308572" y="5462016"/>
                  <a:pt x="10310604" y="5479288"/>
                </a:cubicBezTo>
                <a:cubicBezTo>
                  <a:pt x="10230340" y="5473700"/>
                  <a:pt x="10203924" y="5450840"/>
                  <a:pt x="10209004" y="5402072"/>
                </a:cubicBezTo>
                <a:cubicBezTo>
                  <a:pt x="10152616" y="5391404"/>
                  <a:pt x="10097244" y="5380736"/>
                  <a:pt x="10034760" y="5369052"/>
                </a:cubicBezTo>
                <a:cubicBezTo>
                  <a:pt x="10039332" y="5391912"/>
                  <a:pt x="10092672" y="5415788"/>
                  <a:pt x="10031712" y="5426456"/>
                </a:cubicBezTo>
                <a:cubicBezTo>
                  <a:pt x="10055080" y="5443728"/>
                  <a:pt x="10073368" y="5457444"/>
                  <a:pt x="10100800" y="5477764"/>
                </a:cubicBezTo>
                <a:cubicBezTo>
                  <a:pt x="9999200" y="5495036"/>
                  <a:pt x="9994120" y="5375656"/>
                  <a:pt x="9912840" y="5377180"/>
                </a:cubicBezTo>
                <a:cubicBezTo>
                  <a:pt x="9930620" y="5400548"/>
                  <a:pt x="9969228" y="5425440"/>
                  <a:pt x="9917920" y="5454904"/>
                </a:cubicBezTo>
                <a:cubicBezTo>
                  <a:pt x="9875248" y="5433568"/>
                  <a:pt x="9831052" y="5412232"/>
                  <a:pt x="9787364" y="5390388"/>
                </a:cubicBezTo>
                <a:cubicBezTo>
                  <a:pt x="9783808" y="5388356"/>
                  <a:pt x="9780760" y="5385308"/>
                  <a:pt x="9776696" y="5384292"/>
                </a:cubicBezTo>
                <a:cubicBezTo>
                  <a:pt x="9691352" y="5366004"/>
                  <a:pt x="9606008" y="5348732"/>
                  <a:pt x="9521172" y="5330444"/>
                </a:cubicBezTo>
                <a:cubicBezTo>
                  <a:pt x="9511520" y="5328412"/>
                  <a:pt x="9501868" y="5323332"/>
                  <a:pt x="9493740" y="5317236"/>
                </a:cubicBezTo>
                <a:cubicBezTo>
                  <a:pt x="9411444" y="5255768"/>
                  <a:pt x="9323052" y="5200396"/>
                  <a:pt x="9249392" y="5130292"/>
                </a:cubicBezTo>
                <a:cubicBezTo>
                  <a:pt x="9178780" y="5063744"/>
                  <a:pt x="9112740" y="4987036"/>
                  <a:pt x="9066512" y="4902708"/>
                </a:cubicBezTo>
                <a:cubicBezTo>
                  <a:pt x="9047716" y="4868672"/>
                  <a:pt x="9035016" y="4828032"/>
                  <a:pt x="9010632" y="4792980"/>
                </a:cubicBezTo>
                <a:cubicBezTo>
                  <a:pt x="9003520" y="4782312"/>
                  <a:pt x="9015204" y="4758944"/>
                  <a:pt x="9019268" y="4735576"/>
                </a:cubicBezTo>
                <a:cubicBezTo>
                  <a:pt x="8977612" y="4717796"/>
                  <a:pt x="8971008" y="4675124"/>
                  <a:pt x="8951704" y="4634484"/>
                </a:cubicBezTo>
                <a:cubicBezTo>
                  <a:pt x="8922748" y="4572508"/>
                  <a:pt x="8895824" y="4501388"/>
                  <a:pt x="8820132" y="4463796"/>
                </a:cubicBezTo>
                <a:cubicBezTo>
                  <a:pt x="8757140" y="4432300"/>
                  <a:pt x="8694656" y="4388612"/>
                  <a:pt x="8660620" y="4319016"/>
                </a:cubicBezTo>
                <a:cubicBezTo>
                  <a:pt x="8643856" y="4285488"/>
                  <a:pt x="8657064" y="4258056"/>
                  <a:pt x="8683988" y="4243324"/>
                </a:cubicBezTo>
                <a:cubicBezTo>
                  <a:pt x="8724120" y="4221480"/>
                  <a:pt x="8722596" y="4189984"/>
                  <a:pt x="8710404" y="4157980"/>
                </a:cubicBezTo>
                <a:cubicBezTo>
                  <a:pt x="8685004" y="4092448"/>
                  <a:pt x="8655540" y="4028440"/>
                  <a:pt x="8626584" y="3964432"/>
                </a:cubicBezTo>
                <a:cubicBezTo>
                  <a:pt x="8619472" y="3948684"/>
                  <a:pt x="8607280" y="3935476"/>
                  <a:pt x="8591024" y="3912616"/>
                </a:cubicBezTo>
                <a:cubicBezTo>
                  <a:pt x="8615408" y="3916172"/>
                  <a:pt x="8629632" y="3918204"/>
                  <a:pt x="8663160" y="3923284"/>
                </a:cubicBezTo>
                <a:cubicBezTo>
                  <a:pt x="8626584" y="3862832"/>
                  <a:pt x="8599152" y="3812540"/>
                  <a:pt x="8567148" y="3765804"/>
                </a:cubicBezTo>
                <a:cubicBezTo>
                  <a:pt x="8526000" y="3706876"/>
                  <a:pt x="8479264" y="3651504"/>
                  <a:pt x="8437608" y="3593084"/>
                </a:cubicBezTo>
                <a:cubicBezTo>
                  <a:pt x="8378173" y="3508756"/>
                  <a:pt x="8326865" y="3417824"/>
                  <a:pt x="8260825" y="3339084"/>
                </a:cubicBezTo>
                <a:cubicBezTo>
                  <a:pt x="8191228" y="3255772"/>
                  <a:pt x="8108425" y="3184144"/>
                  <a:pt x="8032733" y="3105912"/>
                </a:cubicBezTo>
                <a:cubicBezTo>
                  <a:pt x="8013936" y="3086608"/>
                  <a:pt x="7956025" y="3074924"/>
                  <a:pt x="8008348" y="3030220"/>
                </a:cubicBezTo>
                <a:cubicBezTo>
                  <a:pt x="8009365" y="3029712"/>
                  <a:pt x="7996156" y="3007360"/>
                  <a:pt x="7986505" y="3000248"/>
                </a:cubicBezTo>
                <a:cubicBezTo>
                  <a:pt x="7950436" y="2974340"/>
                  <a:pt x="7904208" y="2959100"/>
                  <a:pt x="7902176" y="2901188"/>
                </a:cubicBezTo>
                <a:cubicBezTo>
                  <a:pt x="7901668" y="2891536"/>
                  <a:pt x="7867125" y="2882900"/>
                  <a:pt x="7846805" y="2873248"/>
                </a:cubicBezTo>
                <a:cubicBezTo>
                  <a:pt x="7870173" y="2840736"/>
                  <a:pt x="7891000" y="2848864"/>
                  <a:pt x="7918940" y="2876804"/>
                </a:cubicBezTo>
                <a:cubicBezTo>
                  <a:pt x="7978885" y="2936748"/>
                  <a:pt x="8033748" y="3020568"/>
                  <a:pt x="8107408" y="3044952"/>
                </a:cubicBezTo>
                <a:cubicBezTo>
                  <a:pt x="8236440" y="3087624"/>
                  <a:pt x="8281653" y="3205988"/>
                  <a:pt x="8373093" y="3279648"/>
                </a:cubicBezTo>
                <a:cubicBezTo>
                  <a:pt x="8397476" y="3299460"/>
                  <a:pt x="8418304" y="3325876"/>
                  <a:pt x="8445228" y="3340608"/>
                </a:cubicBezTo>
                <a:cubicBezTo>
                  <a:pt x="8459452" y="3348228"/>
                  <a:pt x="8484344" y="3337052"/>
                  <a:pt x="8504156" y="3334512"/>
                </a:cubicBezTo>
                <a:cubicBezTo>
                  <a:pt x="8495012" y="3436620"/>
                  <a:pt x="8537684" y="3502152"/>
                  <a:pt x="8607788" y="3496056"/>
                </a:cubicBezTo>
                <a:cubicBezTo>
                  <a:pt x="8573244" y="3442716"/>
                  <a:pt x="8538700" y="3388868"/>
                  <a:pt x="8504156" y="3335020"/>
                </a:cubicBezTo>
                <a:cubicBezTo>
                  <a:pt x="8471136" y="3300476"/>
                  <a:pt x="8439132" y="3265424"/>
                  <a:pt x="8405096" y="3231896"/>
                </a:cubicBezTo>
                <a:cubicBezTo>
                  <a:pt x="8336516" y="3165348"/>
                  <a:pt x="8269968" y="3096260"/>
                  <a:pt x="8196308" y="3035300"/>
                </a:cubicBezTo>
                <a:cubicBezTo>
                  <a:pt x="8105885" y="2960116"/>
                  <a:pt x="8008856" y="2893060"/>
                  <a:pt x="7915385" y="2821940"/>
                </a:cubicBezTo>
                <a:cubicBezTo>
                  <a:pt x="7901160" y="2810764"/>
                  <a:pt x="7889985" y="2795524"/>
                  <a:pt x="7877793" y="2782316"/>
                </a:cubicBezTo>
                <a:cubicBezTo>
                  <a:pt x="7894556" y="2776220"/>
                  <a:pt x="7910813" y="2770124"/>
                  <a:pt x="7931133" y="2762504"/>
                </a:cubicBezTo>
                <a:cubicBezTo>
                  <a:pt x="7931640" y="2763520"/>
                  <a:pt x="7934688" y="2772156"/>
                  <a:pt x="7937228" y="2780792"/>
                </a:cubicBezTo>
                <a:cubicBezTo>
                  <a:pt x="7966693" y="2814828"/>
                  <a:pt x="7996156" y="2848356"/>
                  <a:pt x="8025620" y="2882392"/>
                </a:cubicBezTo>
                <a:cubicBezTo>
                  <a:pt x="8041876" y="2800096"/>
                  <a:pt x="7990568" y="2789428"/>
                  <a:pt x="7937228" y="2780792"/>
                </a:cubicBezTo>
                <a:cubicBezTo>
                  <a:pt x="7943325" y="2769108"/>
                  <a:pt x="7949420" y="2756916"/>
                  <a:pt x="7955008" y="2745232"/>
                </a:cubicBezTo>
                <a:cubicBezTo>
                  <a:pt x="7933165" y="2733040"/>
                  <a:pt x="7914368" y="2722880"/>
                  <a:pt x="7896588" y="2712720"/>
                </a:cubicBezTo>
                <a:cubicBezTo>
                  <a:pt x="7876776" y="2734564"/>
                  <a:pt x="7844265" y="2751836"/>
                  <a:pt x="7879316" y="2783840"/>
                </a:cubicBezTo>
                <a:cubicBezTo>
                  <a:pt x="7831565" y="2765044"/>
                  <a:pt x="7827500" y="2739644"/>
                  <a:pt x="7861028" y="2705608"/>
                </a:cubicBezTo>
                <a:cubicBezTo>
                  <a:pt x="7811753" y="2661412"/>
                  <a:pt x="7728948" y="2665984"/>
                  <a:pt x="7692880" y="2591308"/>
                </a:cubicBezTo>
                <a:cubicBezTo>
                  <a:pt x="7654273" y="2594864"/>
                  <a:pt x="7604488" y="2613152"/>
                  <a:pt x="7599916" y="2562860"/>
                </a:cubicBezTo>
                <a:cubicBezTo>
                  <a:pt x="7515588" y="2532380"/>
                  <a:pt x="7441928" y="2505964"/>
                  <a:pt x="7368268" y="2479040"/>
                </a:cubicBezTo>
                <a:cubicBezTo>
                  <a:pt x="7367253" y="2480564"/>
                  <a:pt x="7366745" y="2482596"/>
                  <a:pt x="7365728" y="2484120"/>
                </a:cubicBezTo>
                <a:cubicBezTo>
                  <a:pt x="7388080" y="2497836"/>
                  <a:pt x="7410940" y="2511552"/>
                  <a:pt x="7437865" y="2527808"/>
                </a:cubicBezTo>
                <a:cubicBezTo>
                  <a:pt x="7424656" y="2537968"/>
                  <a:pt x="7416020" y="2544572"/>
                  <a:pt x="7410940" y="2549144"/>
                </a:cubicBezTo>
                <a:cubicBezTo>
                  <a:pt x="7395700" y="2537968"/>
                  <a:pt x="7381476" y="2519172"/>
                  <a:pt x="7367760" y="2519172"/>
                </a:cubicBezTo>
                <a:cubicBezTo>
                  <a:pt x="7316453" y="2520696"/>
                  <a:pt x="7281908" y="2450592"/>
                  <a:pt x="7222980" y="2486660"/>
                </a:cubicBezTo>
                <a:cubicBezTo>
                  <a:pt x="7219425" y="2488692"/>
                  <a:pt x="7204185" y="2473452"/>
                  <a:pt x="7195548" y="2464816"/>
                </a:cubicBezTo>
                <a:cubicBezTo>
                  <a:pt x="7155416" y="2425192"/>
                  <a:pt x="7107665" y="2408428"/>
                  <a:pt x="7049245" y="2417064"/>
                </a:cubicBezTo>
                <a:cubicBezTo>
                  <a:pt x="7135096" y="2460752"/>
                  <a:pt x="7217900" y="2502916"/>
                  <a:pt x="7301213" y="2545080"/>
                </a:cubicBezTo>
                <a:cubicBezTo>
                  <a:pt x="7299688" y="2550160"/>
                  <a:pt x="7298165" y="2554732"/>
                  <a:pt x="7296640" y="2559812"/>
                </a:cubicBezTo>
                <a:cubicBezTo>
                  <a:pt x="7286480" y="2559812"/>
                  <a:pt x="7275813" y="2561844"/>
                  <a:pt x="7266160" y="2559304"/>
                </a:cubicBezTo>
                <a:cubicBezTo>
                  <a:pt x="7221456" y="2547620"/>
                  <a:pt x="7186405" y="2505456"/>
                  <a:pt x="7128493" y="2538984"/>
                </a:cubicBezTo>
                <a:cubicBezTo>
                  <a:pt x="7107665" y="2550668"/>
                  <a:pt x="7060420" y="2510536"/>
                  <a:pt x="7023336" y="2500884"/>
                </a:cubicBezTo>
                <a:cubicBezTo>
                  <a:pt x="6978633" y="2489200"/>
                  <a:pt x="6931896" y="2487168"/>
                  <a:pt x="6887193" y="2475992"/>
                </a:cubicBezTo>
                <a:cubicBezTo>
                  <a:pt x="6867380" y="2470912"/>
                  <a:pt x="6849600" y="2454148"/>
                  <a:pt x="6834360" y="2439416"/>
                </a:cubicBezTo>
                <a:cubicBezTo>
                  <a:pt x="6820645" y="2426716"/>
                  <a:pt x="6811500" y="2408936"/>
                  <a:pt x="6800325" y="2393696"/>
                </a:cubicBezTo>
                <a:cubicBezTo>
                  <a:pt x="6797276" y="2401316"/>
                  <a:pt x="6794228" y="2408936"/>
                  <a:pt x="6791180" y="2417064"/>
                </a:cubicBezTo>
                <a:cubicBezTo>
                  <a:pt x="6770353" y="2420620"/>
                  <a:pt x="6746476" y="2432812"/>
                  <a:pt x="6728696" y="2426208"/>
                </a:cubicBezTo>
                <a:cubicBezTo>
                  <a:pt x="6665196" y="2403856"/>
                  <a:pt x="6604236" y="2375408"/>
                  <a:pt x="6546325" y="2345944"/>
                </a:cubicBezTo>
                <a:cubicBezTo>
                  <a:pt x="6502128" y="2331212"/>
                  <a:pt x="6458440" y="2315972"/>
                  <a:pt x="6412213" y="2300732"/>
                </a:cubicBezTo>
                <a:cubicBezTo>
                  <a:pt x="6419325" y="2274824"/>
                  <a:pt x="6423896" y="2259076"/>
                  <a:pt x="6428468" y="2243328"/>
                </a:cubicBezTo>
                <a:cubicBezTo>
                  <a:pt x="6425928" y="2241804"/>
                  <a:pt x="6423896" y="2239772"/>
                  <a:pt x="6421356" y="2238248"/>
                </a:cubicBezTo>
                <a:cubicBezTo>
                  <a:pt x="6414245" y="2246884"/>
                  <a:pt x="6407133" y="2256028"/>
                  <a:pt x="6399005" y="2265172"/>
                </a:cubicBezTo>
                <a:cubicBezTo>
                  <a:pt x="6318233" y="2179320"/>
                  <a:pt x="6205965" y="2163572"/>
                  <a:pt x="6101825" y="2131568"/>
                </a:cubicBezTo>
                <a:cubicBezTo>
                  <a:pt x="5973808" y="2091944"/>
                  <a:pt x="5843760" y="2057908"/>
                  <a:pt x="5714728" y="2021332"/>
                </a:cubicBezTo>
                <a:cubicBezTo>
                  <a:pt x="5716760" y="2011680"/>
                  <a:pt x="5718793" y="2002028"/>
                  <a:pt x="5720825" y="1992376"/>
                </a:cubicBezTo>
                <a:cubicBezTo>
                  <a:pt x="5768576" y="2003552"/>
                  <a:pt x="5815820" y="2015744"/>
                  <a:pt x="5863573" y="2024888"/>
                </a:cubicBezTo>
                <a:cubicBezTo>
                  <a:pt x="5914373" y="2034540"/>
                  <a:pt x="5965680" y="2041144"/>
                  <a:pt x="6016988" y="2048764"/>
                </a:cubicBezTo>
                <a:cubicBezTo>
                  <a:pt x="6018513" y="2042160"/>
                  <a:pt x="6019528" y="2035048"/>
                  <a:pt x="6021053" y="2028444"/>
                </a:cubicBezTo>
                <a:cubicBezTo>
                  <a:pt x="6001240" y="2023872"/>
                  <a:pt x="5978380" y="2024380"/>
                  <a:pt x="5962125" y="2014220"/>
                </a:cubicBezTo>
                <a:cubicBezTo>
                  <a:pt x="5936725" y="1997964"/>
                  <a:pt x="5871193" y="2019808"/>
                  <a:pt x="5895576" y="1950212"/>
                </a:cubicBezTo>
                <a:cubicBezTo>
                  <a:pt x="5896593" y="1947164"/>
                  <a:pt x="5881353" y="1938020"/>
                  <a:pt x="5872716" y="1932432"/>
                </a:cubicBezTo>
                <a:cubicBezTo>
                  <a:pt x="5806676" y="1887728"/>
                  <a:pt x="5732508" y="1863344"/>
                  <a:pt x="5655800" y="1844040"/>
                </a:cubicBezTo>
                <a:cubicBezTo>
                  <a:pt x="5544548" y="1816100"/>
                  <a:pt x="5434313" y="1784096"/>
                  <a:pt x="5323568" y="1754124"/>
                </a:cubicBezTo>
                <a:cubicBezTo>
                  <a:pt x="5302740" y="1748536"/>
                  <a:pt x="5281405" y="1744472"/>
                  <a:pt x="5261593" y="1725676"/>
                </a:cubicBezTo>
                <a:cubicBezTo>
                  <a:pt x="5294105" y="1731264"/>
                  <a:pt x="5327125" y="1736344"/>
                  <a:pt x="5359636" y="1742440"/>
                </a:cubicBezTo>
                <a:cubicBezTo>
                  <a:pt x="5385036" y="1747012"/>
                  <a:pt x="5410945" y="1752600"/>
                  <a:pt x="5435836" y="1759204"/>
                </a:cubicBezTo>
                <a:cubicBezTo>
                  <a:pt x="5487145" y="1772412"/>
                  <a:pt x="5537945" y="1787652"/>
                  <a:pt x="5589253" y="1800352"/>
                </a:cubicBezTo>
                <a:cubicBezTo>
                  <a:pt x="5604493" y="1803908"/>
                  <a:pt x="5621256" y="1800860"/>
                  <a:pt x="5637513" y="1800860"/>
                </a:cubicBezTo>
                <a:cubicBezTo>
                  <a:pt x="5638528" y="1792732"/>
                  <a:pt x="5639545" y="1785112"/>
                  <a:pt x="5640053" y="1776984"/>
                </a:cubicBezTo>
                <a:cubicBezTo>
                  <a:pt x="5568933" y="1758696"/>
                  <a:pt x="5497813" y="1739392"/>
                  <a:pt x="5426693" y="1723136"/>
                </a:cubicBezTo>
                <a:cubicBezTo>
                  <a:pt x="5359128" y="1707896"/>
                  <a:pt x="5291056" y="1696212"/>
                  <a:pt x="5222985" y="1683004"/>
                </a:cubicBezTo>
                <a:cubicBezTo>
                  <a:pt x="5223493" y="1677416"/>
                  <a:pt x="5224000" y="1672336"/>
                  <a:pt x="5224508" y="1666748"/>
                </a:cubicBezTo>
                <a:cubicBezTo>
                  <a:pt x="5266673" y="1669796"/>
                  <a:pt x="5309853" y="1668272"/>
                  <a:pt x="5351000" y="1675892"/>
                </a:cubicBezTo>
                <a:cubicBezTo>
                  <a:pt x="5513560" y="1706880"/>
                  <a:pt x="5674596" y="1743964"/>
                  <a:pt x="5837665" y="1771904"/>
                </a:cubicBezTo>
                <a:cubicBezTo>
                  <a:pt x="5911325" y="1784604"/>
                  <a:pt x="5978380" y="1815084"/>
                  <a:pt x="6051025" y="1829816"/>
                </a:cubicBezTo>
                <a:cubicBezTo>
                  <a:pt x="6129765" y="1846072"/>
                  <a:pt x="6206980" y="1869440"/>
                  <a:pt x="6284705" y="1888744"/>
                </a:cubicBezTo>
                <a:cubicBezTo>
                  <a:pt x="6302993" y="1893316"/>
                  <a:pt x="6322296" y="1895856"/>
                  <a:pt x="6352268" y="1901444"/>
                </a:cubicBezTo>
                <a:cubicBezTo>
                  <a:pt x="6323820" y="1864868"/>
                  <a:pt x="6247620" y="1897888"/>
                  <a:pt x="6283688" y="1815084"/>
                </a:cubicBezTo>
                <a:cubicBezTo>
                  <a:pt x="6257780" y="1833372"/>
                  <a:pt x="6242033" y="1845056"/>
                  <a:pt x="6226793" y="1856232"/>
                </a:cubicBezTo>
                <a:cubicBezTo>
                  <a:pt x="6203933" y="1830832"/>
                  <a:pt x="6181580" y="1806448"/>
                  <a:pt x="6147545" y="1769364"/>
                </a:cubicBezTo>
                <a:cubicBezTo>
                  <a:pt x="6099285" y="1755140"/>
                  <a:pt x="6031213" y="1735328"/>
                  <a:pt x="5963140" y="1715008"/>
                </a:cubicBezTo>
                <a:cubicBezTo>
                  <a:pt x="5961616" y="1719072"/>
                  <a:pt x="5960600" y="1723136"/>
                  <a:pt x="5959076" y="1727200"/>
                </a:cubicBezTo>
                <a:cubicBezTo>
                  <a:pt x="5983460" y="1735328"/>
                  <a:pt x="6007336" y="1743456"/>
                  <a:pt x="6031720" y="1751584"/>
                </a:cubicBezTo>
                <a:cubicBezTo>
                  <a:pt x="6031213" y="1755648"/>
                  <a:pt x="6030705" y="1760220"/>
                  <a:pt x="6030196" y="1764284"/>
                </a:cubicBezTo>
                <a:cubicBezTo>
                  <a:pt x="6019528" y="1763776"/>
                  <a:pt x="6008353" y="1764284"/>
                  <a:pt x="5997685" y="1762252"/>
                </a:cubicBezTo>
                <a:cubicBezTo>
                  <a:pt x="5945868" y="1753108"/>
                  <a:pt x="5894053" y="1744472"/>
                  <a:pt x="5842236" y="1734312"/>
                </a:cubicBezTo>
                <a:cubicBezTo>
                  <a:pt x="5829028" y="1731772"/>
                  <a:pt x="5812265" y="1728216"/>
                  <a:pt x="5803628" y="1719580"/>
                </a:cubicBezTo>
                <a:cubicBezTo>
                  <a:pt x="5720825" y="1633220"/>
                  <a:pt x="5613128" y="1639824"/>
                  <a:pt x="5506956" y="1632204"/>
                </a:cubicBezTo>
                <a:cubicBezTo>
                  <a:pt x="5470888" y="1629664"/>
                  <a:pt x="5435836" y="1605280"/>
                  <a:pt x="5400276" y="1591564"/>
                </a:cubicBezTo>
                <a:cubicBezTo>
                  <a:pt x="5391133" y="1588008"/>
                  <a:pt x="5378940" y="1584960"/>
                  <a:pt x="5370305" y="1588516"/>
                </a:cubicBezTo>
                <a:cubicBezTo>
                  <a:pt x="5284960" y="1623060"/>
                  <a:pt x="5285976" y="1621536"/>
                  <a:pt x="5199617" y="1567180"/>
                </a:cubicBezTo>
                <a:cubicBezTo>
                  <a:pt x="5177264" y="1553464"/>
                  <a:pt x="5145260" y="1554480"/>
                  <a:pt x="5117320" y="1549908"/>
                </a:cubicBezTo>
                <a:cubicBezTo>
                  <a:pt x="4881100" y="1512316"/>
                  <a:pt x="4647420" y="1517904"/>
                  <a:pt x="4416788" y="1587500"/>
                </a:cubicBezTo>
                <a:cubicBezTo>
                  <a:pt x="4407644" y="1590040"/>
                  <a:pt x="4396468" y="1585976"/>
                  <a:pt x="4383768" y="1574800"/>
                </a:cubicBezTo>
                <a:cubicBezTo>
                  <a:pt x="4417804" y="1563624"/>
                  <a:pt x="4451840" y="1552956"/>
                  <a:pt x="4494004" y="1539240"/>
                </a:cubicBezTo>
                <a:cubicBezTo>
                  <a:pt x="4474700" y="1536700"/>
                  <a:pt x="4464033" y="1535684"/>
                  <a:pt x="4440157" y="1532636"/>
                </a:cubicBezTo>
                <a:cubicBezTo>
                  <a:pt x="4532613" y="1496060"/>
                  <a:pt x="4608304" y="1459992"/>
                  <a:pt x="4704824" y="1484884"/>
                </a:cubicBezTo>
                <a:cubicBezTo>
                  <a:pt x="4777977" y="1503680"/>
                  <a:pt x="4858240" y="1496060"/>
                  <a:pt x="4934440" y="1489456"/>
                </a:cubicBezTo>
                <a:cubicBezTo>
                  <a:pt x="4617448" y="1443228"/>
                  <a:pt x="4302997" y="1431036"/>
                  <a:pt x="3998704" y="1570736"/>
                </a:cubicBezTo>
                <a:cubicBezTo>
                  <a:pt x="4057124" y="1503172"/>
                  <a:pt x="4180568" y="1530604"/>
                  <a:pt x="4212064" y="1418336"/>
                </a:cubicBezTo>
                <a:cubicBezTo>
                  <a:pt x="4124688" y="1399540"/>
                  <a:pt x="4062204" y="1447292"/>
                  <a:pt x="3995656" y="1472184"/>
                </a:cubicBezTo>
                <a:cubicBezTo>
                  <a:pt x="3944348" y="1490980"/>
                  <a:pt x="3897612" y="1521968"/>
                  <a:pt x="3847320" y="1543304"/>
                </a:cubicBezTo>
                <a:cubicBezTo>
                  <a:pt x="3786360" y="1569212"/>
                  <a:pt x="3722860" y="1589024"/>
                  <a:pt x="3661392" y="1613916"/>
                </a:cubicBezTo>
                <a:cubicBezTo>
                  <a:pt x="3643612" y="1621028"/>
                  <a:pt x="3629388" y="1636776"/>
                  <a:pt x="3613132" y="1648968"/>
                </a:cubicBezTo>
                <a:cubicBezTo>
                  <a:pt x="3605004" y="1653032"/>
                  <a:pt x="3596876" y="1657096"/>
                  <a:pt x="3588748" y="1661160"/>
                </a:cubicBezTo>
                <a:cubicBezTo>
                  <a:pt x="3546076" y="1685544"/>
                  <a:pt x="3503404" y="1709928"/>
                  <a:pt x="3461240" y="1734312"/>
                </a:cubicBezTo>
                <a:cubicBezTo>
                  <a:pt x="3416028" y="1751584"/>
                  <a:pt x="3370816" y="1768348"/>
                  <a:pt x="3326620" y="1787144"/>
                </a:cubicBezTo>
                <a:cubicBezTo>
                  <a:pt x="3323064" y="1788668"/>
                  <a:pt x="3326112" y="1806448"/>
                  <a:pt x="3326112" y="1810004"/>
                </a:cubicBezTo>
                <a:cubicBezTo>
                  <a:pt x="3290552" y="1823720"/>
                  <a:pt x="3250928" y="1838452"/>
                  <a:pt x="3206224" y="1855724"/>
                </a:cubicBezTo>
                <a:cubicBezTo>
                  <a:pt x="3226544" y="1833880"/>
                  <a:pt x="3243816" y="1814068"/>
                  <a:pt x="3273280" y="1782572"/>
                </a:cubicBezTo>
                <a:cubicBezTo>
                  <a:pt x="3140692" y="1799844"/>
                  <a:pt x="3017756" y="1775460"/>
                  <a:pt x="2889232" y="1833372"/>
                </a:cubicBezTo>
                <a:cubicBezTo>
                  <a:pt x="2922252" y="1729740"/>
                  <a:pt x="3014708" y="1758188"/>
                  <a:pt x="3057380" y="1718056"/>
                </a:cubicBezTo>
                <a:cubicBezTo>
                  <a:pt x="3069064" y="1694688"/>
                  <a:pt x="3079224" y="1674368"/>
                  <a:pt x="3090400" y="1651508"/>
                </a:cubicBezTo>
                <a:cubicBezTo>
                  <a:pt x="3023852" y="1638300"/>
                  <a:pt x="2966956" y="1676908"/>
                  <a:pt x="2909044" y="1705356"/>
                </a:cubicBezTo>
                <a:cubicBezTo>
                  <a:pt x="2855704" y="1731772"/>
                  <a:pt x="2805412" y="1764792"/>
                  <a:pt x="2743436" y="1800860"/>
                </a:cubicBezTo>
                <a:cubicBezTo>
                  <a:pt x="2760708" y="1780540"/>
                  <a:pt x="2771376" y="1767840"/>
                  <a:pt x="2782044" y="1755648"/>
                </a:cubicBezTo>
                <a:cubicBezTo>
                  <a:pt x="2752072" y="1735836"/>
                  <a:pt x="2755120" y="1738376"/>
                  <a:pt x="2727180" y="1769364"/>
                </a:cubicBezTo>
                <a:cubicBezTo>
                  <a:pt x="2713464" y="1784604"/>
                  <a:pt x="2682984" y="1800860"/>
                  <a:pt x="2667744" y="1795272"/>
                </a:cubicBezTo>
                <a:cubicBezTo>
                  <a:pt x="2595608" y="1770380"/>
                  <a:pt x="2554968" y="1831848"/>
                  <a:pt x="2505184" y="1855724"/>
                </a:cubicBezTo>
                <a:cubicBezTo>
                  <a:pt x="2407648" y="1902460"/>
                  <a:pt x="2316208" y="1964436"/>
                  <a:pt x="2228832" y="2028952"/>
                </a:cubicBezTo>
                <a:cubicBezTo>
                  <a:pt x="2122660" y="2107184"/>
                  <a:pt x="1998200" y="2167128"/>
                  <a:pt x="1936224" y="2298192"/>
                </a:cubicBezTo>
                <a:cubicBezTo>
                  <a:pt x="1952988" y="2290064"/>
                  <a:pt x="1970260" y="2281936"/>
                  <a:pt x="1987532" y="2273808"/>
                </a:cubicBezTo>
                <a:cubicBezTo>
                  <a:pt x="1990580" y="2276856"/>
                  <a:pt x="1993120" y="2280412"/>
                  <a:pt x="1996168" y="2283460"/>
                </a:cubicBezTo>
                <a:cubicBezTo>
                  <a:pt x="1937748" y="2359660"/>
                  <a:pt x="1873232" y="2431796"/>
                  <a:pt x="1822940" y="2513076"/>
                </a:cubicBezTo>
                <a:cubicBezTo>
                  <a:pt x="1791444" y="2563368"/>
                  <a:pt x="1731500" y="2581656"/>
                  <a:pt x="1708640" y="2627884"/>
                </a:cubicBezTo>
                <a:cubicBezTo>
                  <a:pt x="1689336" y="2666492"/>
                  <a:pt x="1655808" y="2685796"/>
                  <a:pt x="1633456" y="2717800"/>
                </a:cubicBezTo>
                <a:cubicBezTo>
                  <a:pt x="1599928" y="2765044"/>
                  <a:pt x="1555732" y="2805176"/>
                  <a:pt x="1518140" y="2850388"/>
                </a:cubicBezTo>
                <a:cubicBezTo>
                  <a:pt x="1500360" y="2871724"/>
                  <a:pt x="1488168" y="2897632"/>
                  <a:pt x="1473436" y="2921000"/>
                </a:cubicBezTo>
                <a:cubicBezTo>
                  <a:pt x="1460736" y="2941320"/>
                  <a:pt x="1444480" y="2960116"/>
                  <a:pt x="1435336" y="2981960"/>
                </a:cubicBezTo>
                <a:cubicBezTo>
                  <a:pt x="1410444" y="3039872"/>
                  <a:pt x="1366248" y="3087116"/>
                  <a:pt x="1341864" y="3142996"/>
                </a:cubicBezTo>
                <a:cubicBezTo>
                  <a:pt x="1333736" y="3161792"/>
                  <a:pt x="1359136" y="3213608"/>
                  <a:pt x="1381996" y="3224784"/>
                </a:cubicBezTo>
                <a:cubicBezTo>
                  <a:pt x="1429748" y="3248152"/>
                  <a:pt x="1488676" y="3272536"/>
                  <a:pt x="1538460" y="3264916"/>
                </a:cubicBezTo>
                <a:cubicBezTo>
                  <a:pt x="1670540" y="3245104"/>
                  <a:pt x="1800588" y="3211068"/>
                  <a:pt x="1929620" y="3177540"/>
                </a:cubicBezTo>
                <a:cubicBezTo>
                  <a:pt x="2054080" y="3145536"/>
                  <a:pt x="2177524" y="3107436"/>
                  <a:pt x="2300968" y="3069844"/>
                </a:cubicBezTo>
                <a:cubicBezTo>
                  <a:pt x="2321796" y="3063240"/>
                  <a:pt x="2339068" y="3044952"/>
                  <a:pt x="2371580" y="3023108"/>
                </a:cubicBezTo>
                <a:cubicBezTo>
                  <a:pt x="2347704" y="3096260"/>
                  <a:pt x="2289284" y="3085084"/>
                  <a:pt x="2251692" y="3107436"/>
                </a:cubicBezTo>
                <a:cubicBezTo>
                  <a:pt x="2236960" y="3116072"/>
                  <a:pt x="2223752" y="3126740"/>
                  <a:pt x="2209528" y="3136392"/>
                </a:cubicBezTo>
                <a:cubicBezTo>
                  <a:pt x="2136884" y="3144012"/>
                  <a:pt x="2067796" y="3158744"/>
                  <a:pt x="2018520" y="3223260"/>
                </a:cubicBezTo>
                <a:cubicBezTo>
                  <a:pt x="2081512" y="3193796"/>
                  <a:pt x="2144504" y="3164332"/>
                  <a:pt x="2208004" y="3134868"/>
                </a:cubicBezTo>
                <a:cubicBezTo>
                  <a:pt x="2269472" y="3120644"/>
                  <a:pt x="2331956" y="3108452"/>
                  <a:pt x="2392408" y="3091180"/>
                </a:cubicBezTo>
                <a:cubicBezTo>
                  <a:pt x="2448288" y="3074924"/>
                  <a:pt x="2502136" y="3050032"/>
                  <a:pt x="2558016" y="3033268"/>
                </a:cubicBezTo>
                <a:cubicBezTo>
                  <a:pt x="2577828" y="3027680"/>
                  <a:pt x="2601196" y="3035300"/>
                  <a:pt x="2623040" y="3036824"/>
                </a:cubicBezTo>
                <a:cubicBezTo>
                  <a:pt x="2613896" y="3054096"/>
                  <a:pt x="2604244" y="3070860"/>
                  <a:pt x="2596116" y="3086100"/>
                </a:cubicBezTo>
                <a:cubicBezTo>
                  <a:pt x="2668760" y="3095752"/>
                  <a:pt x="2671808" y="3091688"/>
                  <a:pt x="2716004" y="3018536"/>
                </a:cubicBezTo>
                <a:cubicBezTo>
                  <a:pt x="2729720" y="2995676"/>
                  <a:pt x="2762232" y="2983992"/>
                  <a:pt x="2795252" y="2960624"/>
                </a:cubicBezTo>
                <a:cubicBezTo>
                  <a:pt x="2800332" y="2999740"/>
                  <a:pt x="2803888" y="3026664"/>
                  <a:pt x="2807952" y="3057144"/>
                </a:cubicBezTo>
                <a:cubicBezTo>
                  <a:pt x="2840464" y="3044952"/>
                  <a:pt x="2876532" y="3031744"/>
                  <a:pt x="2912600" y="3018028"/>
                </a:cubicBezTo>
                <a:cubicBezTo>
                  <a:pt x="2911076" y="3012948"/>
                  <a:pt x="2909044" y="3007868"/>
                  <a:pt x="2907520" y="3002788"/>
                </a:cubicBezTo>
                <a:cubicBezTo>
                  <a:pt x="2880596" y="3008884"/>
                  <a:pt x="2854180" y="3014980"/>
                  <a:pt x="2827256" y="3021076"/>
                </a:cubicBezTo>
                <a:cubicBezTo>
                  <a:pt x="2825732" y="3015488"/>
                  <a:pt x="2824208" y="3009900"/>
                  <a:pt x="2822176" y="3004820"/>
                </a:cubicBezTo>
                <a:cubicBezTo>
                  <a:pt x="2855704" y="2993644"/>
                  <a:pt x="2889740" y="2982468"/>
                  <a:pt x="2929364" y="2969260"/>
                </a:cubicBezTo>
                <a:cubicBezTo>
                  <a:pt x="2927332" y="2983484"/>
                  <a:pt x="2926316" y="2993136"/>
                  <a:pt x="2924284" y="3008376"/>
                </a:cubicBezTo>
                <a:cubicBezTo>
                  <a:pt x="2943080" y="3003804"/>
                  <a:pt x="2959336" y="3000248"/>
                  <a:pt x="2975592" y="2996184"/>
                </a:cubicBezTo>
                <a:cubicBezTo>
                  <a:pt x="2977624" y="2999232"/>
                  <a:pt x="2979148" y="3002788"/>
                  <a:pt x="2981180" y="3005836"/>
                </a:cubicBezTo>
                <a:cubicBezTo>
                  <a:pt x="2956796" y="3021584"/>
                  <a:pt x="2931904" y="3037840"/>
                  <a:pt x="2907520" y="3053588"/>
                </a:cubicBezTo>
                <a:cubicBezTo>
                  <a:pt x="2909552" y="3058160"/>
                  <a:pt x="2911584" y="3062224"/>
                  <a:pt x="2913616" y="3066796"/>
                </a:cubicBezTo>
                <a:cubicBezTo>
                  <a:pt x="2955272" y="3048000"/>
                  <a:pt x="2996928" y="3029204"/>
                  <a:pt x="3049252" y="3005836"/>
                </a:cubicBezTo>
                <a:cubicBezTo>
                  <a:pt x="3058396" y="3012440"/>
                  <a:pt x="3081256" y="3027680"/>
                  <a:pt x="3104116" y="3043428"/>
                </a:cubicBezTo>
                <a:cubicBezTo>
                  <a:pt x="3072112" y="3077972"/>
                  <a:pt x="3044172" y="3131312"/>
                  <a:pt x="2984228" y="3072384"/>
                </a:cubicBezTo>
                <a:cubicBezTo>
                  <a:pt x="2977624" y="3065780"/>
                  <a:pt x="2949176" y="3076956"/>
                  <a:pt x="2933428" y="3084576"/>
                </a:cubicBezTo>
                <a:cubicBezTo>
                  <a:pt x="2839448" y="3129788"/>
                  <a:pt x="2748008" y="3180080"/>
                  <a:pt x="2653012" y="3221736"/>
                </a:cubicBezTo>
                <a:cubicBezTo>
                  <a:pt x="2585448" y="3251200"/>
                  <a:pt x="2511280" y="3265424"/>
                  <a:pt x="2443208" y="3293872"/>
                </a:cubicBezTo>
                <a:cubicBezTo>
                  <a:pt x="2357864" y="3329432"/>
                  <a:pt x="2276076" y="3372104"/>
                  <a:pt x="2192256" y="3411728"/>
                </a:cubicBezTo>
                <a:cubicBezTo>
                  <a:pt x="2194288" y="3419856"/>
                  <a:pt x="2195812" y="3427476"/>
                  <a:pt x="2197844" y="3435604"/>
                </a:cubicBezTo>
                <a:cubicBezTo>
                  <a:pt x="2247120" y="3430524"/>
                  <a:pt x="2297412" y="3430524"/>
                  <a:pt x="2345164" y="3419348"/>
                </a:cubicBezTo>
                <a:cubicBezTo>
                  <a:pt x="2417300" y="3402076"/>
                  <a:pt x="2484356" y="3393948"/>
                  <a:pt x="2538712" y="3463036"/>
                </a:cubicBezTo>
                <a:cubicBezTo>
                  <a:pt x="2522456" y="3491484"/>
                  <a:pt x="2504676" y="3522472"/>
                  <a:pt x="2485880" y="3554476"/>
                </a:cubicBezTo>
                <a:cubicBezTo>
                  <a:pt x="2562080" y="3575304"/>
                  <a:pt x="2622532" y="3546856"/>
                  <a:pt x="2692128" y="3465576"/>
                </a:cubicBezTo>
                <a:cubicBezTo>
                  <a:pt x="2669268" y="3435096"/>
                  <a:pt x="2647424" y="3405124"/>
                  <a:pt x="2620500" y="3368548"/>
                </a:cubicBezTo>
                <a:cubicBezTo>
                  <a:pt x="2621516" y="3368548"/>
                  <a:pt x="2611356" y="3367024"/>
                  <a:pt x="2601704" y="3369056"/>
                </a:cubicBezTo>
                <a:cubicBezTo>
                  <a:pt x="2592052" y="3371088"/>
                  <a:pt x="2583416" y="3376168"/>
                  <a:pt x="2569700" y="3381756"/>
                </a:cubicBezTo>
                <a:cubicBezTo>
                  <a:pt x="2569700" y="3364484"/>
                  <a:pt x="2569700" y="3350260"/>
                  <a:pt x="2569700" y="3337560"/>
                </a:cubicBezTo>
                <a:cubicBezTo>
                  <a:pt x="2744452" y="3351784"/>
                  <a:pt x="2881104" y="3262884"/>
                  <a:pt x="3025376" y="3178048"/>
                </a:cubicBezTo>
                <a:cubicBezTo>
                  <a:pt x="3058904" y="3203956"/>
                  <a:pt x="3053824" y="3201924"/>
                  <a:pt x="3018264" y="3230372"/>
                </a:cubicBezTo>
                <a:cubicBezTo>
                  <a:pt x="2963908" y="3274568"/>
                  <a:pt x="2917172" y="3328416"/>
                  <a:pt x="2860784" y="3384296"/>
                </a:cubicBezTo>
                <a:cubicBezTo>
                  <a:pt x="2939016" y="3394964"/>
                  <a:pt x="2952224" y="3384804"/>
                  <a:pt x="2945112" y="3334004"/>
                </a:cubicBezTo>
                <a:cubicBezTo>
                  <a:pt x="2946636" y="3332988"/>
                  <a:pt x="2948668" y="3331972"/>
                  <a:pt x="2950192" y="3331464"/>
                </a:cubicBezTo>
                <a:cubicBezTo>
                  <a:pt x="3036044" y="3294380"/>
                  <a:pt x="3132056" y="3291332"/>
                  <a:pt x="3215368" y="3243580"/>
                </a:cubicBezTo>
                <a:cubicBezTo>
                  <a:pt x="3310872" y="3188716"/>
                  <a:pt x="3398756" y="3120644"/>
                  <a:pt x="3516104" y="3104896"/>
                </a:cubicBezTo>
                <a:cubicBezTo>
                  <a:pt x="3578588" y="3096260"/>
                  <a:pt x="3634468" y="3047492"/>
                  <a:pt x="3695428" y="3021076"/>
                </a:cubicBezTo>
                <a:cubicBezTo>
                  <a:pt x="3758420" y="2993644"/>
                  <a:pt x="3823444" y="2971800"/>
                  <a:pt x="3887960" y="2947416"/>
                </a:cubicBezTo>
                <a:cubicBezTo>
                  <a:pt x="3908280" y="2939796"/>
                  <a:pt x="3931648" y="2935224"/>
                  <a:pt x="3947904" y="2922016"/>
                </a:cubicBezTo>
                <a:cubicBezTo>
                  <a:pt x="4029692" y="2855976"/>
                  <a:pt x="4135356" y="2861056"/>
                  <a:pt x="4227304" y="2825496"/>
                </a:cubicBezTo>
                <a:cubicBezTo>
                  <a:pt x="4291313" y="2800604"/>
                  <a:pt x="4358368" y="2783332"/>
                  <a:pt x="4420344" y="2754376"/>
                </a:cubicBezTo>
                <a:cubicBezTo>
                  <a:pt x="4448284" y="2741168"/>
                  <a:pt x="4462000" y="2724404"/>
                  <a:pt x="4488417" y="2756916"/>
                </a:cubicBezTo>
                <a:cubicBezTo>
                  <a:pt x="4495528" y="2765552"/>
                  <a:pt x="4534644" y="2752344"/>
                  <a:pt x="4556488" y="2743708"/>
                </a:cubicBezTo>
                <a:cubicBezTo>
                  <a:pt x="4636244" y="2711196"/>
                  <a:pt x="4714984" y="2676144"/>
                  <a:pt x="4793724" y="2641600"/>
                </a:cubicBezTo>
                <a:cubicBezTo>
                  <a:pt x="4815060" y="2631948"/>
                  <a:pt x="4835888" y="2619756"/>
                  <a:pt x="4854177" y="2599944"/>
                </a:cubicBezTo>
                <a:cubicBezTo>
                  <a:pt x="4843000" y="2599944"/>
                  <a:pt x="4831824" y="2599944"/>
                  <a:pt x="4818108" y="2599944"/>
                </a:cubicBezTo>
                <a:cubicBezTo>
                  <a:pt x="4861288" y="2547620"/>
                  <a:pt x="4861288" y="2547620"/>
                  <a:pt x="5046200" y="2516632"/>
                </a:cubicBezTo>
                <a:cubicBezTo>
                  <a:pt x="5026388" y="2532888"/>
                  <a:pt x="5016228" y="2541524"/>
                  <a:pt x="5006068" y="2549652"/>
                </a:cubicBezTo>
                <a:cubicBezTo>
                  <a:pt x="5008100" y="2553208"/>
                  <a:pt x="5009624" y="2556764"/>
                  <a:pt x="5011657" y="2560320"/>
                </a:cubicBezTo>
                <a:cubicBezTo>
                  <a:pt x="5045693" y="2548128"/>
                  <a:pt x="5079728" y="2535936"/>
                  <a:pt x="5113764" y="2523744"/>
                </a:cubicBezTo>
                <a:cubicBezTo>
                  <a:pt x="5113257" y="2521204"/>
                  <a:pt x="5112748" y="2518664"/>
                  <a:pt x="5112748" y="2516632"/>
                </a:cubicBezTo>
                <a:cubicBezTo>
                  <a:pt x="5095984" y="2517648"/>
                  <a:pt x="5079220" y="2518664"/>
                  <a:pt x="5060933" y="2520188"/>
                </a:cubicBezTo>
                <a:cubicBezTo>
                  <a:pt x="5088364" y="2478024"/>
                  <a:pt x="5371320" y="2411984"/>
                  <a:pt x="5417548" y="2439416"/>
                </a:cubicBezTo>
                <a:cubicBezTo>
                  <a:pt x="5381988" y="2456180"/>
                  <a:pt x="5348968" y="2471928"/>
                  <a:pt x="5315948" y="2487168"/>
                </a:cubicBezTo>
                <a:cubicBezTo>
                  <a:pt x="5317473" y="2493772"/>
                  <a:pt x="5318996" y="2500376"/>
                  <a:pt x="5320520" y="2507488"/>
                </a:cubicBezTo>
                <a:cubicBezTo>
                  <a:pt x="5371320" y="2499360"/>
                  <a:pt x="5422628" y="2491740"/>
                  <a:pt x="5473428" y="2482596"/>
                </a:cubicBezTo>
                <a:cubicBezTo>
                  <a:pt x="5540993" y="2470404"/>
                  <a:pt x="5608048" y="2456688"/>
                  <a:pt x="5675105" y="2443988"/>
                </a:cubicBezTo>
                <a:cubicBezTo>
                  <a:pt x="5676628" y="2450592"/>
                  <a:pt x="5678153" y="2457196"/>
                  <a:pt x="5680185" y="2464308"/>
                </a:cubicBezTo>
                <a:cubicBezTo>
                  <a:pt x="5593316" y="2489200"/>
                  <a:pt x="5506448" y="2513584"/>
                  <a:pt x="5419580" y="2538984"/>
                </a:cubicBezTo>
                <a:cubicBezTo>
                  <a:pt x="5334745" y="2563876"/>
                  <a:pt x="5250416" y="2589784"/>
                  <a:pt x="5165580" y="2615184"/>
                </a:cubicBezTo>
                <a:cubicBezTo>
                  <a:pt x="5167104" y="2621788"/>
                  <a:pt x="5168628" y="2628392"/>
                  <a:pt x="5170153" y="2634488"/>
                </a:cubicBezTo>
                <a:cubicBezTo>
                  <a:pt x="5228065" y="2642108"/>
                  <a:pt x="5286485" y="2649728"/>
                  <a:pt x="5351508" y="2658364"/>
                </a:cubicBezTo>
                <a:cubicBezTo>
                  <a:pt x="5308328" y="2673604"/>
                  <a:pt x="5266673" y="2686812"/>
                  <a:pt x="5226033" y="2703068"/>
                </a:cubicBezTo>
                <a:cubicBezTo>
                  <a:pt x="5101573" y="2754376"/>
                  <a:pt x="4961873" y="2764536"/>
                  <a:pt x="4850620" y="2853436"/>
                </a:cubicBezTo>
                <a:cubicBezTo>
                  <a:pt x="4820648" y="2877312"/>
                  <a:pt x="4768324" y="2871724"/>
                  <a:pt x="4730224" y="2888488"/>
                </a:cubicBezTo>
                <a:cubicBezTo>
                  <a:pt x="4568680" y="2956560"/>
                  <a:pt x="4412217" y="3032760"/>
                  <a:pt x="4253213" y="3102356"/>
                </a:cubicBezTo>
                <a:cubicBezTo>
                  <a:pt x="4125196" y="3158744"/>
                  <a:pt x="3993624" y="3208020"/>
                  <a:pt x="3865100" y="3262884"/>
                </a:cubicBezTo>
                <a:cubicBezTo>
                  <a:pt x="3841732" y="3273044"/>
                  <a:pt x="3823444" y="3295396"/>
                  <a:pt x="3802108" y="3310636"/>
                </a:cubicBezTo>
                <a:cubicBezTo>
                  <a:pt x="3770612" y="3333496"/>
                  <a:pt x="3751308" y="3384804"/>
                  <a:pt x="3696952" y="3355340"/>
                </a:cubicBezTo>
                <a:cubicBezTo>
                  <a:pt x="3691872" y="3352800"/>
                  <a:pt x="3680188" y="3357372"/>
                  <a:pt x="3674600" y="3362452"/>
                </a:cubicBezTo>
                <a:cubicBezTo>
                  <a:pt x="3618212" y="3415792"/>
                  <a:pt x="3563348" y="3471164"/>
                  <a:pt x="3506452" y="3523488"/>
                </a:cubicBezTo>
                <a:cubicBezTo>
                  <a:pt x="3487656" y="3540760"/>
                  <a:pt x="3462764" y="3551428"/>
                  <a:pt x="3440412" y="3565144"/>
                </a:cubicBezTo>
                <a:cubicBezTo>
                  <a:pt x="3447524" y="3574288"/>
                  <a:pt x="3454128" y="3583432"/>
                  <a:pt x="3461240" y="3593084"/>
                </a:cubicBezTo>
                <a:cubicBezTo>
                  <a:pt x="3537440" y="3562604"/>
                  <a:pt x="3624816" y="3565144"/>
                  <a:pt x="3688824" y="3498596"/>
                </a:cubicBezTo>
                <a:cubicBezTo>
                  <a:pt x="3705080" y="3481324"/>
                  <a:pt x="3725400" y="3453892"/>
                  <a:pt x="3755372" y="3485896"/>
                </a:cubicBezTo>
                <a:cubicBezTo>
                  <a:pt x="3758928" y="3489960"/>
                  <a:pt x="3777216" y="3482340"/>
                  <a:pt x="3787884" y="3477768"/>
                </a:cubicBezTo>
                <a:cubicBezTo>
                  <a:pt x="3859004" y="3445764"/>
                  <a:pt x="3929616" y="3412744"/>
                  <a:pt x="4007848" y="3391916"/>
                </a:cubicBezTo>
                <a:cubicBezTo>
                  <a:pt x="3969748" y="3415284"/>
                  <a:pt x="3934188" y="3444240"/>
                  <a:pt x="3893548" y="3461512"/>
                </a:cubicBezTo>
                <a:cubicBezTo>
                  <a:pt x="3844272" y="3482848"/>
                  <a:pt x="3798552" y="3497072"/>
                  <a:pt x="3764008" y="3548888"/>
                </a:cubicBezTo>
                <a:cubicBezTo>
                  <a:pt x="3736576" y="3590036"/>
                  <a:pt x="3678156" y="3610356"/>
                  <a:pt x="3623292" y="3646932"/>
                </a:cubicBezTo>
                <a:cubicBezTo>
                  <a:pt x="3627356" y="3623564"/>
                  <a:pt x="3628880" y="3613404"/>
                  <a:pt x="3633960" y="3587496"/>
                </a:cubicBezTo>
                <a:cubicBezTo>
                  <a:pt x="3460224" y="3679952"/>
                  <a:pt x="3297156" y="3766312"/>
                  <a:pt x="3134088" y="3853180"/>
                </a:cubicBezTo>
                <a:cubicBezTo>
                  <a:pt x="3135104" y="3862324"/>
                  <a:pt x="3135612" y="3871976"/>
                  <a:pt x="3136628" y="3881120"/>
                </a:cubicBezTo>
                <a:cubicBezTo>
                  <a:pt x="3177776" y="3892296"/>
                  <a:pt x="3218924" y="3902964"/>
                  <a:pt x="3262104" y="3914648"/>
                </a:cubicBezTo>
                <a:cubicBezTo>
                  <a:pt x="3260072" y="3917188"/>
                  <a:pt x="3253468" y="3931920"/>
                  <a:pt x="3243816" y="3934460"/>
                </a:cubicBezTo>
                <a:cubicBezTo>
                  <a:pt x="3180316" y="3952240"/>
                  <a:pt x="3136120" y="4013200"/>
                  <a:pt x="3064492" y="4015232"/>
                </a:cubicBezTo>
                <a:cubicBezTo>
                  <a:pt x="3050268" y="4015740"/>
                  <a:pt x="3037060" y="4038092"/>
                  <a:pt x="3023344" y="4050792"/>
                </a:cubicBezTo>
                <a:cubicBezTo>
                  <a:pt x="3008612" y="4064000"/>
                  <a:pt x="2993372" y="4076192"/>
                  <a:pt x="2979656" y="4090416"/>
                </a:cubicBezTo>
                <a:cubicBezTo>
                  <a:pt x="2969496" y="4101592"/>
                  <a:pt x="2961368" y="4114800"/>
                  <a:pt x="2952732" y="4127500"/>
                </a:cubicBezTo>
                <a:cubicBezTo>
                  <a:pt x="2966448" y="4133088"/>
                  <a:pt x="2982704" y="4146804"/>
                  <a:pt x="2993372" y="4143248"/>
                </a:cubicBezTo>
                <a:cubicBezTo>
                  <a:pt x="3089892" y="4110736"/>
                  <a:pt x="3183364" y="4059936"/>
                  <a:pt x="3281916" y="4046220"/>
                </a:cubicBezTo>
                <a:cubicBezTo>
                  <a:pt x="3330176" y="4039616"/>
                  <a:pt x="3368784" y="4016756"/>
                  <a:pt x="3413488" y="4007612"/>
                </a:cubicBezTo>
                <a:cubicBezTo>
                  <a:pt x="3442444" y="4002024"/>
                  <a:pt x="3467844" y="3980688"/>
                  <a:pt x="3495276" y="3966972"/>
                </a:cubicBezTo>
                <a:cubicBezTo>
                  <a:pt x="3499848" y="3974592"/>
                  <a:pt x="3503912" y="3982212"/>
                  <a:pt x="3508484" y="3989832"/>
                </a:cubicBezTo>
                <a:cubicBezTo>
                  <a:pt x="3430252" y="4030472"/>
                  <a:pt x="3352528" y="4070604"/>
                  <a:pt x="3264644" y="4116324"/>
                </a:cubicBezTo>
                <a:cubicBezTo>
                  <a:pt x="3359640" y="4144772"/>
                  <a:pt x="3421616" y="4063492"/>
                  <a:pt x="3501880" y="4088892"/>
                </a:cubicBezTo>
                <a:cubicBezTo>
                  <a:pt x="3479020" y="4126992"/>
                  <a:pt x="3457176" y="4163060"/>
                  <a:pt x="3427204" y="4212336"/>
                </a:cubicBezTo>
                <a:cubicBezTo>
                  <a:pt x="3514072" y="4188968"/>
                  <a:pt x="3588240" y="4169156"/>
                  <a:pt x="3666980" y="4147820"/>
                </a:cubicBezTo>
                <a:cubicBezTo>
                  <a:pt x="3666980" y="4147820"/>
                  <a:pt x="3664948" y="4126992"/>
                  <a:pt x="3670536" y="4124452"/>
                </a:cubicBezTo>
                <a:cubicBezTo>
                  <a:pt x="3720828" y="4103116"/>
                  <a:pt x="3772644" y="4085336"/>
                  <a:pt x="3824460" y="4067048"/>
                </a:cubicBezTo>
                <a:cubicBezTo>
                  <a:pt x="3830556" y="4065016"/>
                  <a:pt x="3838176" y="4066540"/>
                  <a:pt x="3861036" y="4066540"/>
                </a:cubicBezTo>
                <a:cubicBezTo>
                  <a:pt x="3817856" y="4099052"/>
                  <a:pt x="3786868" y="4122928"/>
                  <a:pt x="3755880" y="4146296"/>
                </a:cubicBezTo>
                <a:cubicBezTo>
                  <a:pt x="3758420" y="4150360"/>
                  <a:pt x="3760960" y="4154424"/>
                  <a:pt x="3762992" y="4158488"/>
                </a:cubicBezTo>
                <a:cubicBezTo>
                  <a:pt x="3790424" y="4148328"/>
                  <a:pt x="3819380" y="4140708"/>
                  <a:pt x="3844780" y="4126484"/>
                </a:cubicBezTo>
                <a:cubicBezTo>
                  <a:pt x="3853924" y="4121404"/>
                  <a:pt x="3852400" y="4099560"/>
                  <a:pt x="3861036" y="4089400"/>
                </a:cubicBezTo>
                <a:cubicBezTo>
                  <a:pt x="3900660" y="4040124"/>
                  <a:pt x="3947904" y="4001516"/>
                  <a:pt x="4014452" y="3993388"/>
                </a:cubicBezTo>
                <a:cubicBezTo>
                  <a:pt x="4024612" y="3992372"/>
                  <a:pt x="4033756" y="3982720"/>
                  <a:pt x="4051536" y="3986276"/>
                </a:cubicBezTo>
                <a:cubicBezTo>
                  <a:pt x="4032232" y="4005580"/>
                  <a:pt x="4011404" y="4023868"/>
                  <a:pt x="3994640" y="4045204"/>
                </a:cubicBezTo>
                <a:cubicBezTo>
                  <a:pt x="3987020" y="4054856"/>
                  <a:pt x="3987528" y="4071112"/>
                  <a:pt x="3984480" y="4084828"/>
                </a:cubicBezTo>
                <a:lnTo>
                  <a:pt x="3986004" y="4082796"/>
                </a:lnTo>
                <a:cubicBezTo>
                  <a:pt x="3952476" y="4104640"/>
                  <a:pt x="3919456" y="4126484"/>
                  <a:pt x="3886944" y="4147312"/>
                </a:cubicBezTo>
                <a:cubicBezTo>
                  <a:pt x="3964160" y="4172204"/>
                  <a:pt x="4025628" y="4130040"/>
                  <a:pt x="4085572" y="4082796"/>
                </a:cubicBezTo>
                <a:lnTo>
                  <a:pt x="4082016" y="4085336"/>
                </a:lnTo>
                <a:close/>
                <a:moveTo>
                  <a:pt x="3265660" y="1683004"/>
                </a:moveTo>
                <a:cubicBezTo>
                  <a:pt x="3254992" y="1694688"/>
                  <a:pt x="3244832" y="1706372"/>
                  <a:pt x="3233656" y="1718564"/>
                </a:cubicBezTo>
                <a:cubicBezTo>
                  <a:pt x="3252452" y="1725168"/>
                  <a:pt x="3278360" y="1726184"/>
                  <a:pt x="3285472" y="1738376"/>
                </a:cubicBezTo>
                <a:cubicBezTo>
                  <a:pt x="3309856" y="1780032"/>
                  <a:pt x="3328652" y="1761236"/>
                  <a:pt x="3354052" y="1740916"/>
                </a:cubicBezTo>
                <a:cubicBezTo>
                  <a:pt x="3376912" y="1722628"/>
                  <a:pt x="3418568" y="1712976"/>
                  <a:pt x="3424156" y="1692148"/>
                </a:cubicBezTo>
                <a:cubicBezTo>
                  <a:pt x="3436856" y="1645920"/>
                  <a:pt x="3464796" y="1667764"/>
                  <a:pt x="3488164" y="1666240"/>
                </a:cubicBezTo>
                <a:cubicBezTo>
                  <a:pt x="3499340" y="1665224"/>
                  <a:pt x="3513056" y="1667764"/>
                  <a:pt x="3521692" y="1662684"/>
                </a:cubicBezTo>
                <a:cubicBezTo>
                  <a:pt x="3576048" y="1630680"/>
                  <a:pt x="3627356" y="1592072"/>
                  <a:pt x="3683744" y="1565656"/>
                </a:cubicBezTo>
                <a:cubicBezTo>
                  <a:pt x="3737592" y="1540764"/>
                  <a:pt x="3800076" y="1535176"/>
                  <a:pt x="3852908" y="1509268"/>
                </a:cubicBezTo>
                <a:cubicBezTo>
                  <a:pt x="3933680" y="1470660"/>
                  <a:pt x="4010388" y="1422400"/>
                  <a:pt x="4088620" y="1378204"/>
                </a:cubicBezTo>
                <a:cubicBezTo>
                  <a:pt x="4088620" y="1373632"/>
                  <a:pt x="4088112" y="1369060"/>
                  <a:pt x="4088112" y="1364996"/>
                </a:cubicBezTo>
                <a:cubicBezTo>
                  <a:pt x="4055092" y="1367028"/>
                  <a:pt x="4022072" y="1369568"/>
                  <a:pt x="3988036" y="1371600"/>
                </a:cubicBezTo>
                <a:cubicBezTo>
                  <a:pt x="3992100" y="1361440"/>
                  <a:pt x="3995656" y="1352296"/>
                  <a:pt x="3999720" y="1342644"/>
                </a:cubicBezTo>
                <a:cubicBezTo>
                  <a:pt x="3976860" y="1349248"/>
                  <a:pt x="3955016" y="1363980"/>
                  <a:pt x="3939268" y="1358900"/>
                </a:cubicBezTo>
                <a:cubicBezTo>
                  <a:pt x="3886944" y="1341628"/>
                  <a:pt x="3848844" y="1350264"/>
                  <a:pt x="3818364" y="1400556"/>
                </a:cubicBezTo>
                <a:cubicBezTo>
                  <a:pt x="3819380" y="1390396"/>
                  <a:pt x="3820396" y="1379728"/>
                  <a:pt x="3821412" y="1369568"/>
                </a:cubicBezTo>
                <a:cubicBezTo>
                  <a:pt x="3766548" y="1361440"/>
                  <a:pt x="3721336" y="1397508"/>
                  <a:pt x="3662916" y="1395984"/>
                </a:cubicBezTo>
                <a:cubicBezTo>
                  <a:pt x="3593828" y="1394460"/>
                  <a:pt x="3523216" y="1445260"/>
                  <a:pt x="3443460" y="1477772"/>
                </a:cubicBezTo>
                <a:cubicBezTo>
                  <a:pt x="3480036" y="1496060"/>
                  <a:pt x="3504420" y="1508760"/>
                  <a:pt x="3528804" y="1520952"/>
                </a:cubicBezTo>
                <a:cubicBezTo>
                  <a:pt x="3526772" y="1525524"/>
                  <a:pt x="3525248" y="1530096"/>
                  <a:pt x="3523216" y="1534668"/>
                </a:cubicBezTo>
                <a:cubicBezTo>
                  <a:pt x="3441428" y="1547368"/>
                  <a:pt x="3359640" y="1560068"/>
                  <a:pt x="3282932" y="1571752"/>
                </a:cubicBezTo>
                <a:cubicBezTo>
                  <a:pt x="3292076" y="1577340"/>
                  <a:pt x="3306808" y="1585976"/>
                  <a:pt x="3329668" y="1599692"/>
                </a:cubicBezTo>
                <a:cubicBezTo>
                  <a:pt x="3277344" y="1617980"/>
                  <a:pt x="3235180" y="1632712"/>
                  <a:pt x="3193016" y="1647952"/>
                </a:cubicBezTo>
                <a:cubicBezTo>
                  <a:pt x="3202160" y="1659128"/>
                  <a:pt x="3208764" y="1674368"/>
                  <a:pt x="3220448" y="1679448"/>
                </a:cubicBezTo>
                <a:cubicBezTo>
                  <a:pt x="3233148" y="1685036"/>
                  <a:pt x="3250420" y="1681988"/>
                  <a:pt x="3265660" y="1683004"/>
                </a:cubicBezTo>
                <a:close/>
                <a:moveTo>
                  <a:pt x="7969233" y="2723388"/>
                </a:moveTo>
                <a:cubicBezTo>
                  <a:pt x="8016476" y="2691892"/>
                  <a:pt x="8092168" y="2743200"/>
                  <a:pt x="8135348" y="2829560"/>
                </a:cubicBezTo>
                <a:cubicBezTo>
                  <a:pt x="8124680" y="2832608"/>
                  <a:pt x="8113505" y="2835656"/>
                  <a:pt x="8102836" y="2838196"/>
                </a:cubicBezTo>
                <a:cubicBezTo>
                  <a:pt x="8109948" y="2846832"/>
                  <a:pt x="8116045" y="2855976"/>
                  <a:pt x="8123665" y="2863596"/>
                </a:cubicBezTo>
                <a:cubicBezTo>
                  <a:pt x="8137380" y="2877820"/>
                  <a:pt x="8152620" y="2890520"/>
                  <a:pt x="8166336" y="2904744"/>
                </a:cubicBezTo>
                <a:cubicBezTo>
                  <a:pt x="8204436" y="2944876"/>
                  <a:pt x="8241520" y="2985008"/>
                  <a:pt x="8279113" y="3025648"/>
                </a:cubicBezTo>
                <a:cubicBezTo>
                  <a:pt x="8283176" y="3029712"/>
                  <a:pt x="8288765" y="3038348"/>
                  <a:pt x="8287240" y="3041396"/>
                </a:cubicBezTo>
                <a:cubicBezTo>
                  <a:pt x="8261840" y="3086608"/>
                  <a:pt x="8303496" y="3102864"/>
                  <a:pt x="8325340" y="3124200"/>
                </a:cubicBezTo>
                <a:cubicBezTo>
                  <a:pt x="8358360" y="3156204"/>
                  <a:pt x="8395952" y="3184144"/>
                  <a:pt x="8432020" y="3213608"/>
                </a:cubicBezTo>
                <a:cubicBezTo>
                  <a:pt x="8451832" y="3150108"/>
                  <a:pt x="8497552" y="3195320"/>
                  <a:pt x="8538700" y="3185160"/>
                </a:cubicBezTo>
                <a:cubicBezTo>
                  <a:pt x="8520412" y="3161792"/>
                  <a:pt x="8503140" y="3143504"/>
                  <a:pt x="8489932" y="3122168"/>
                </a:cubicBezTo>
                <a:cubicBezTo>
                  <a:pt x="8465548" y="3082036"/>
                  <a:pt x="8442688" y="3040888"/>
                  <a:pt x="8421352" y="2998724"/>
                </a:cubicBezTo>
                <a:cubicBezTo>
                  <a:pt x="8410176" y="2976880"/>
                  <a:pt x="8406112" y="2951988"/>
                  <a:pt x="8396460" y="2929636"/>
                </a:cubicBezTo>
                <a:cubicBezTo>
                  <a:pt x="8387316" y="2909316"/>
                  <a:pt x="8378173" y="2886964"/>
                  <a:pt x="8361916" y="2873756"/>
                </a:cubicBezTo>
                <a:cubicBezTo>
                  <a:pt x="8350233" y="2864104"/>
                  <a:pt x="8327373" y="2868168"/>
                  <a:pt x="8309593" y="2865628"/>
                </a:cubicBezTo>
                <a:cubicBezTo>
                  <a:pt x="8317720" y="2847340"/>
                  <a:pt x="8325340" y="2829052"/>
                  <a:pt x="8334485" y="2807208"/>
                </a:cubicBezTo>
                <a:cubicBezTo>
                  <a:pt x="8228313" y="2684272"/>
                  <a:pt x="8110965" y="2567940"/>
                  <a:pt x="7951960" y="2488692"/>
                </a:cubicBezTo>
                <a:cubicBezTo>
                  <a:pt x="7959073" y="2535428"/>
                  <a:pt x="7965676" y="2576576"/>
                  <a:pt x="7971773" y="2617216"/>
                </a:cubicBezTo>
                <a:cubicBezTo>
                  <a:pt x="7965168" y="2615692"/>
                  <a:pt x="7955008" y="2613660"/>
                  <a:pt x="7942816" y="2610612"/>
                </a:cubicBezTo>
                <a:cubicBezTo>
                  <a:pt x="7942308" y="2621280"/>
                  <a:pt x="7939768" y="2629916"/>
                  <a:pt x="7941800" y="2637536"/>
                </a:cubicBezTo>
                <a:cubicBezTo>
                  <a:pt x="7949928" y="2665476"/>
                  <a:pt x="7959073" y="2691892"/>
                  <a:pt x="7969233" y="2723388"/>
                </a:cubicBezTo>
                <a:close/>
                <a:moveTo>
                  <a:pt x="5218413" y="1398016"/>
                </a:moveTo>
                <a:cubicBezTo>
                  <a:pt x="5215873" y="1404620"/>
                  <a:pt x="5213333" y="1410716"/>
                  <a:pt x="5210285" y="1417320"/>
                </a:cubicBezTo>
                <a:cubicBezTo>
                  <a:pt x="5154913" y="1399540"/>
                  <a:pt x="5099033" y="1381252"/>
                  <a:pt x="5052297" y="1366012"/>
                </a:cubicBezTo>
                <a:cubicBezTo>
                  <a:pt x="5049757" y="1362456"/>
                  <a:pt x="5054837" y="1370076"/>
                  <a:pt x="5060424" y="1378712"/>
                </a:cubicBezTo>
                <a:cubicBezTo>
                  <a:pt x="5024357" y="1391412"/>
                  <a:pt x="4990828" y="1403096"/>
                  <a:pt x="4956793" y="1414780"/>
                </a:cubicBezTo>
                <a:cubicBezTo>
                  <a:pt x="4957300" y="1418336"/>
                  <a:pt x="4958317" y="1422400"/>
                  <a:pt x="4958824" y="1425956"/>
                </a:cubicBezTo>
                <a:cubicBezTo>
                  <a:pt x="5288008" y="1480820"/>
                  <a:pt x="5617193" y="1535684"/>
                  <a:pt x="5946376" y="1590548"/>
                </a:cubicBezTo>
                <a:cubicBezTo>
                  <a:pt x="5947900" y="1584452"/>
                  <a:pt x="5948916" y="1578356"/>
                  <a:pt x="5950440" y="1572768"/>
                </a:cubicBezTo>
                <a:cubicBezTo>
                  <a:pt x="5869668" y="1549400"/>
                  <a:pt x="5789405" y="1526032"/>
                  <a:pt x="5708633" y="1502664"/>
                </a:cubicBezTo>
                <a:cubicBezTo>
                  <a:pt x="5710156" y="1497584"/>
                  <a:pt x="5711173" y="1493012"/>
                  <a:pt x="5712696" y="1487932"/>
                </a:cubicBezTo>
                <a:cubicBezTo>
                  <a:pt x="5730985" y="1490980"/>
                  <a:pt x="5749273" y="1494028"/>
                  <a:pt x="5767560" y="1497076"/>
                </a:cubicBezTo>
                <a:cubicBezTo>
                  <a:pt x="5708633" y="1485392"/>
                  <a:pt x="5666976" y="1417320"/>
                  <a:pt x="5596365" y="1443736"/>
                </a:cubicBezTo>
                <a:cubicBezTo>
                  <a:pt x="5583156" y="1448816"/>
                  <a:pt x="5554200" y="1443228"/>
                  <a:pt x="5550645" y="1435100"/>
                </a:cubicBezTo>
                <a:cubicBezTo>
                  <a:pt x="5527785" y="1379728"/>
                  <a:pt x="5473936" y="1403604"/>
                  <a:pt x="5436853" y="1391412"/>
                </a:cubicBezTo>
                <a:cubicBezTo>
                  <a:pt x="5371828" y="1370076"/>
                  <a:pt x="5301216" y="1366012"/>
                  <a:pt x="5232128" y="1357884"/>
                </a:cubicBezTo>
                <a:cubicBezTo>
                  <a:pt x="5217905" y="1356360"/>
                  <a:pt x="5202157" y="1368552"/>
                  <a:pt x="5180820" y="1376680"/>
                </a:cubicBezTo>
                <a:cubicBezTo>
                  <a:pt x="5199617" y="1386840"/>
                  <a:pt x="5208760" y="1392428"/>
                  <a:pt x="5218413" y="1398016"/>
                </a:cubicBezTo>
                <a:close/>
                <a:moveTo>
                  <a:pt x="8690084" y="2923540"/>
                </a:moveTo>
                <a:cubicBezTo>
                  <a:pt x="8696688" y="2922524"/>
                  <a:pt x="8703800" y="2921508"/>
                  <a:pt x="8710404" y="2921000"/>
                </a:cubicBezTo>
                <a:cubicBezTo>
                  <a:pt x="8710404" y="2904236"/>
                  <a:pt x="8717516" y="2880868"/>
                  <a:pt x="8709388" y="2872232"/>
                </a:cubicBezTo>
                <a:cubicBezTo>
                  <a:pt x="8628108" y="2787904"/>
                  <a:pt x="8547336" y="2702560"/>
                  <a:pt x="8459960" y="2624836"/>
                </a:cubicBezTo>
                <a:cubicBezTo>
                  <a:pt x="8379696" y="2553716"/>
                  <a:pt x="8291305" y="2492248"/>
                  <a:pt x="8206976" y="2425700"/>
                </a:cubicBezTo>
                <a:cubicBezTo>
                  <a:pt x="8103345" y="2344928"/>
                  <a:pt x="8098773" y="2343912"/>
                  <a:pt x="8031208" y="2389124"/>
                </a:cubicBezTo>
                <a:cubicBezTo>
                  <a:pt x="8269460" y="2543048"/>
                  <a:pt x="8480280" y="2732532"/>
                  <a:pt x="8690084" y="2923540"/>
                </a:cubicBezTo>
                <a:close/>
                <a:moveTo>
                  <a:pt x="11793456" y="3702304"/>
                </a:moveTo>
                <a:cubicBezTo>
                  <a:pt x="11790409" y="3701796"/>
                  <a:pt x="11787360" y="3701288"/>
                  <a:pt x="11784312" y="3701288"/>
                </a:cubicBezTo>
                <a:cubicBezTo>
                  <a:pt x="11784820" y="3707384"/>
                  <a:pt x="11784312" y="3713988"/>
                  <a:pt x="11785329" y="3720084"/>
                </a:cubicBezTo>
                <a:cubicBezTo>
                  <a:pt x="11802600" y="3800348"/>
                  <a:pt x="11704049" y="3844544"/>
                  <a:pt x="11720812" y="3924808"/>
                </a:cubicBezTo>
                <a:cubicBezTo>
                  <a:pt x="11656296" y="3961892"/>
                  <a:pt x="11664424" y="4020312"/>
                  <a:pt x="11675092" y="4080256"/>
                </a:cubicBezTo>
                <a:cubicBezTo>
                  <a:pt x="11676616" y="4089400"/>
                  <a:pt x="11674076" y="4102608"/>
                  <a:pt x="11668489" y="4108704"/>
                </a:cubicBezTo>
                <a:cubicBezTo>
                  <a:pt x="11614640" y="4164584"/>
                  <a:pt x="11668489" y="4232656"/>
                  <a:pt x="11647660" y="4291584"/>
                </a:cubicBezTo>
                <a:cubicBezTo>
                  <a:pt x="11646644" y="4294124"/>
                  <a:pt x="11654264" y="4299712"/>
                  <a:pt x="11662392" y="4309364"/>
                </a:cubicBezTo>
                <a:cubicBezTo>
                  <a:pt x="11684744" y="4257040"/>
                  <a:pt x="11777709" y="4290060"/>
                  <a:pt x="11774660" y="4205224"/>
                </a:cubicBezTo>
                <a:cubicBezTo>
                  <a:pt x="11762469" y="4210812"/>
                  <a:pt x="11753832" y="4214876"/>
                  <a:pt x="11733512" y="4224020"/>
                </a:cubicBezTo>
                <a:cubicBezTo>
                  <a:pt x="11739100" y="4173220"/>
                  <a:pt x="11743672" y="4132580"/>
                  <a:pt x="11747736" y="4092448"/>
                </a:cubicBezTo>
                <a:cubicBezTo>
                  <a:pt x="11754849" y="4092448"/>
                  <a:pt x="11761960" y="4092956"/>
                  <a:pt x="11769072" y="4092956"/>
                </a:cubicBezTo>
                <a:cubicBezTo>
                  <a:pt x="11781772" y="4119372"/>
                  <a:pt x="11794472" y="4145788"/>
                  <a:pt x="11811744" y="4180332"/>
                </a:cubicBezTo>
                <a:cubicBezTo>
                  <a:pt x="11811744" y="4148328"/>
                  <a:pt x="11811744" y="4125976"/>
                  <a:pt x="11811744" y="4110228"/>
                </a:cubicBezTo>
                <a:cubicBezTo>
                  <a:pt x="11826476" y="4104132"/>
                  <a:pt x="11846289" y="4100576"/>
                  <a:pt x="11846289" y="4096004"/>
                </a:cubicBezTo>
                <a:cubicBezTo>
                  <a:pt x="11847304" y="4072128"/>
                  <a:pt x="11845272" y="4047236"/>
                  <a:pt x="11840192" y="4023360"/>
                </a:cubicBezTo>
                <a:cubicBezTo>
                  <a:pt x="11832064" y="3987292"/>
                  <a:pt x="11815300" y="3952748"/>
                  <a:pt x="11810729" y="3916172"/>
                </a:cubicBezTo>
                <a:cubicBezTo>
                  <a:pt x="11801584" y="3845052"/>
                  <a:pt x="11799044" y="3773424"/>
                  <a:pt x="11793456" y="3702304"/>
                </a:cubicBezTo>
                <a:close/>
                <a:moveTo>
                  <a:pt x="6969488" y="2148332"/>
                </a:moveTo>
                <a:cubicBezTo>
                  <a:pt x="7019780" y="2170176"/>
                  <a:pt x="7057880" y="2201164"/>
                  <a:pt x="7094456" y="2199640"/>
                </a:cubicBezTo>
                <a:cubicBezTo>
                  <a:pt x="7167608" y="2196592"/>
                  <a:pt x="7219933" y="2225040"/>
                  <a:pt x="7277845" y="2264664"/>
                </a:cubicBezTo>
                <a:cubicBezTo>
                  <a:pt x="7369793" y="2326640"/>
                  <a:pt x="7472408" y="2373376"/>
                  <a:pt x="7569945" y="2426716"/>
                </a:cubicBezTo>
                <a:cubicBezTo>
                  <a:pt x="7571468" y="2420620"/>
                  <a:pt x="7572993" y="2415032"/>
                  <a:pt x="7574516" y="2408936"/>
                </a:cubicBezTo>
                <a:cubicBezTo>
                  <a:pt x="7592296" y="2410968"/>
                  <a:pt x="7611600" y="2408936"/>
                  <a:pt x="7626840" y="2415032"/>
                </a:cubicBezTo>
                <a:cubicBezTo>
                  <a:pt x="7668496" y="2432304"/>
                  <a:pt x="7708120" y="2453132"/>
                  <a:pt x="7755365" y="2475992"/>
                </a:cubicBezTo>
                <a:cubicBezTo>
                  <a:pt x="7705073" y="2486152"/>
                  <a:pt x="7658336" y="2495296"/>
                  <a:pt x="7598393" y="2507488"/>
                </a:cubicBezTo>
                <a:cubicBezTo>
                  <a:pt x="7673068" y="2547112"/>
                  <a:pt x="7735553" y="2580132"/>
                  <a:pt x="7811245" y="2620264"/>
                </a:cubicBezTo>
                <a:cubicBezTo>
                  <a:pt x="7800576" y="2591308"/>
                  <a:pt x="7794988" y="2575560"/>
                  <a:pt x="7783813" y="2544572"/>
                </a:cubicBezTo>
                <a:cubicBezTo>
                  <a:pt x="7831056" y="2564384"/>
                  <a:pt x="7867633" y="2579116"/>
                  <a:pt x="7903700" y="2594356"/>
                </a:cubicBezTo>
                <a:cubicBezTo>
                  <a:pt x="7892016" y="2568956"/>
                  <a:pt x="7885413" y="2529332"/>
                  <a:pt x="7862045" y="2507488"/>
                </a:cubicBezTo>
                <a:cubicBezTo>
                  <a:pt x="7833596" y="2481072"/>
                  <a:pt x="7791433" y="2468880"/>
                  <a:pt x="7754856" y="2452116"/>
                </a:cubicBezTo>
                <a:cubicBezTo>
                  <a:pt x="7681705" y="2418588"/>
                  <a:pt x="7597885" y="2398268"/>
                  <a:pt x="7537433" y="2348992"/>
                </a:cubicBezTo>
                <a:cubicBezTo>
                  <a:pt x="7484600" y="2306320"/>
                  <a:pt x="7422116" y="2288540"/>
                  <a:pt x="7367253" y="2261108"/>
                </a:cubicBezTo>
                <a:cubicBezTo>
                  <a:pt x="7319500" y="2237232"/>
                  <a:pt x="7261080" y="2226564"/>
                  <a:pt x="7214345" y="2192528"/>
                </a:cubicBezTo>
                <a:cubicBezTo>
                  <a:pt x="7193008" y="2177288"/>
                  <a:pt x="7173196" y="2159508"/>
                  <a:pt x="7149828" y="2149348"/>
                </a:cubicBezTo>
                <a:cubicBezTo>
                  <a:pt x="7129000" y="2140204"/>
                  <a:pt x="7104108" y="2138680"/>
                  <a:pt x="7081248" y="2138172"/>
                </a:cubicBezTo>
                <a:cubicBezTo>
                  <a:pt x="7071596" y="2137664"/>
                  <a:pt x="7061945" y="2148332"/>
                  <a:pt x="7051785" y="2153412"/>
                </a:cubicBezTo>
                <a:cubicBezTo>
                  <a:pt x="7050260" y="2138680"/>
                  <a:pt x="7048736" y="2123948"/>
                  <a:pt x="7045688" y="2094992"/>
                </a:cubicBezTo>
                <a:cubicBezTo>
                  <a:pt x="7018256" y="2113788"/>
                  <a:pt x="6997428" y="2128520"/>
                  <a:pt x="6969488" y="2148332"/>
                </a:cubicBezTo>
                <a:close/>
                <a:moveTo>
                  <a:pt x="11955509" y="4087368"/>
                </a:moveTo>
                <a:cubicBezTo>
                  <a:pt x="11976844" y="3950208"/>
                  <a:pt x="11907249" y="3845560"/>
                  <a:pt x="11854416" y="3733292"/>
                </a:cubicBezTo>
                <a:cubicBezTo>
                  <a:pt x="11842732" y="3753104"/>
                  <a:pt x="11850860" y="3782568"/>
                  <a:pt x="11856956" y="3825240"/>
                </a:cubicBezTo>
                <a:cubicBezTo>
                  <a:pt x="11866609" y="3893820"/>
                  <a:pt x="11867624" y="3963924"/>
                  <a:pt x="11871689" y="4025900"/>
                </a:cubicBezTo>
                <a:cubicBezTo>
                  <a:pt x="11900136" y="4046728"/>
                  <a:pt x="11925536" y="4065524"/>
                  <a:pt x="11955509" y="4087368"/>
                </a:cubicBezTo>
                <a:close/>
                <a:moveTo>
                  <a:pt x="4984733" y="1496060"/>
                </a:moveTo>
                <a:cubicBezTo>
                  <a:pt x="5204696" y="1530096"/>
                  <a:pt x="5424660" y="1564640"/>
                  <a:pt x="5644625" y="1598676"/>
                </a:cubicBezTo>
                <a:cubicBezTo>
                  <a:pt x="5645640" y="1593088"/>
                  <a:pt x="5646148" y="1588008"/>
                  <a:pt x="5647165" y="1582420"/>
                </a:cubicBezTo>
                <a:cubicBezTo>
                  <a:pt x="5426693" y="1549400"/>
                  <a:pt x="5212825" y="1466596"/>
                  <a:pt x="4984733" y="1496060"/>
                </a:cubicBezTo>
                <a:close/>
                <a:moveTo>
                  <a:pt x="8397984" y="2263648"/>
                </a:moveTo>
                <a:cubicBezTo>
                  <a:pt x="8352265" y="2276856"/>
                  <a:pt x="8306545" y="2290064"/>
                  <a:pt x="8253205" y="2305304"/>
                </a:cubicBezTo>
                <a:cubicBezTo>
                  <a:pt x="8339565" y="2353564"/>
                  <a:pt x="8415256" y="2395728"/>
                  <a:pt x="8489932" y="2437384"/>
                </a:cubicBezTo>
                <a:cubicBezTo>
                  <a:pt x="8457928" y="2376932"/>
                  <a:pt x="8427448" y="2319020"/>
                  <a:pt x="8397984" y="2263648"/>
                </a:cubicBezTo>
                <a:close/>
                <a:moveTo>
                  <a:pt x="285732" y="2482088"/>
                </a:moveTo>
                <a:cubicBezTo>
                  <a:pt x="279128" y="2481580"/>
                  <a:pt x="272524" y="2480564"/>
                  <a:pt x="265920" y="2480056"/>
                </a:cubicBezTo>
                <a:cubicBezTo>
                  <a:pt x="241536" y="2532380"/>
                  <a:pt x="220200" y="2586736"/>
                  <a:pt x="191752" y="2637028"/>
                </a:cubicBezTo>
                <a:cubicBezTo>
                  <a:pt x="171432" y="2673096"/>
                  <a:pt x="178036" y="2697480"/>
                  <a:pt x="200388" y="2718816"/>
                </a:cubicBezTo>
                <a:cubicBezTo>
                  <a:pt x="214104" y="2689352"/>
                  <a:pt x="226804" y="2660904"/>
                  <a:pt x="241536" y="2629408"/>
                </a:cubicBezTo>
                <a:cubicBezTo>
                  <a:pt x="261856" y="2652776"/>
                  <a:pt x="273032" y="2665476"/>
                  <a:pt x="284208" y="2678176"/>
                </a:cubicBezTo>
                <a:cubicBezTo>
                  <a:pt x="289288" y="2675636"/>
                  <a:pt x="293860" y="2673604"/>
                  <a:pt x="298940" y="2671064"/>
                </a:cubicBezTo>
                <a:cubicBezTo>
                  <a:pt x="294876" y="2608580"/>
                  <a:pt x="290304" y="2545080"/>
                  <a:pt x="285732" y="2482088"/>
                </a:cubicBezTo>
                <a:close/>
                <a:moveTo>
                  <a:pt x="4984224" y="185420"/>
                </a:moveTo>
                <a:cubicBezTo>
                  <a:pt x="4892277" y="110744"/>
                  <a:pt x="4805408" y="175260"/>
                  <a:pt x="4720573" y="167132"/>
                </a:cubicBezTo>
                <a:cubicBezTo>
                  <a:pt x="4720064" y="173228"/>
                  <a:pt x="4720064" y="179324"/>
                  <a:pt x="4719557" y="185420"/>
                </a:cubicBezTo>
                <a:cubicBezTo>
                  <a:pt x="4804900" y="185420"/>
                  <a:pt x="4889737" y="185420"/>
                  <a:pt x="4984224" y="185420"/>
                </a:cubicBezTo>
                <a:close/>
                <a:moveTo>
                  <a:pt x="7273273" y="2334260"/>
                </a:moveTo>
                <a:cubicBezTo>
                  <a:pt x="7271240" y="2339848"/>
                  <a:pt x="7269208" y="2344928"/>
                  <a:pt x="7267176" y="2350516"/>
                </a:cubicBezTo>
                <a:cubicBezTo>
                  <a:pt x="7354045" y="2377440"/>
                  <a:pt x="7420593" y="2460244"/>
                  <a:pt x="7520668" y="2453132"/>
                </a:cubicBezTo>
                <a:cubicBezTo>
                  <a:pt x="7523208" y="2447036"/>
                  <a:pt x="7525240" y="2440940"/>
                  <a:pt x="7527780" y="2434336"/>
                </a:cubicBezTo>
                <a:cubicBezTo>
                  <a:pt x="7442945" y="2401316"/>
                  <a:pt x="7358108" y="2367788"/>
                  <a:pt x="7273273" y="2334260"/>
                </a:cubicBezTo>
                <a:close/>
                <a:moveTo>
                  <a:pt x="4178028" y="4114800"/>
                </a:moveTo>
                <a:cubicBezTo>
                  <a:pt x="4181584" y="4120388"/>
                  <a:pt x="4185140" y="4125468"/>
                  <a:pt x="4189204" y="4131056"/>
                </a:cubicBezTo>
                <a:cubicBezTo>
                  <a:pt x="4263880" y="4086860"/>
                  <a:pt x="4338557" y="4042664"/>
                  <a:pt x="4413233" y="3998468"/>
                </a:cubicBezTo>
                <a:cubicBezTo>
                  <a:pt x="4408660" y="3990848"/>
                  <a:pt x="4404088" y="3983228"/>
                  <a:pt x="4399517" y="3976116"/>
                </a:cubicBezTo>
                <a:cubicBezTo>
                  <a:pt x="4325857" y="4022344"/>
                  <a:pt x="4252197" y="4068572"/>
                  <a:pt x="4178028" y="4114800"/>
                </a:cubicBezTo>
                <a:close/>
                <a:moveTo>
                  <a:pt x="8554448" y="610108"/>
                </a:moveTo>
                <a:cubicBezTo>
                  <a:pt x="8540732" y="652272"/>
                  <a:pt x="8546828" y="674624"/>
                  <a:pt x="8593056" y="671576"/>
                </a:cubicBezTo>
                <a:cubicBezTo>
                  <a:pt x="8608804" y="670560"/>
                  <a:pt x="8625568" y="675640"/>
                  <a:pt x="8641316" y="675132"/>
                </a:cubicBezTo>
                <a:cubicBezTo>
                  <a:pt x="8653508" y="675132"/>
                  <a:pt x="8665192" y="670560"/>
                  <a:pt x="8677384" y="668528"/>
                </a:cubicBezTo>
                <a:cubicBezTo>
                  <a:pt x="8669256" y="656844"/>
                  <a:pt x="8663668" y="639064"/>
                  <a:pt x="8653000" y="635508"/>
                </a:cubicBezTo>
                <a:cubicBezTo>
                  <a:pt x="8623028" y="624332"/>
                  <a:pt x="8591024" y="618744"/>
                  <a:pt x="8554448" y="610108"/>
                </a:cubicBezTo>
                <a:close/>
                <a:moveTo>
                  <a:pt x="2331956" y="657860"/>
                </a:moveTo>
                <a:cubicBezTo>
                  <a:pt x="2335512" y="664464"/>
                  <a:pt x="2339068" y="671576"/>
                  <a:pt x="2342624" y="678180"/>
                </a:cubicBezTo>
                <a:cubicBezTo>
                  <a:pt x="2408156" y="647192"/>
                  <a:pt x="2473688" y="616204"/>
                  <a:pt x="2538712" y="585216"/>
                </a:cubicBezTo>
                <a:cubicBezTo>
                  <a:pt x="2535156" y="578104"/>
                  <a:pt x="2532108" y="570992"/>
                  <a:pt x="2528552" y="563880"/>
                </a:cubicBezTo>
                <a:cubicBezTo>
                  <a:pt x="2463528" y="595884"/>
                  <a:pt x="2397488" y="626872"/>
                  <a:pt x="2331956" y="657860"/>
                </a:cubicBezTo>
                <a:close/>
                <a:moveTo>
                  <a:pt x="3285472" y="3546348"/>
                </a:moveTo>
                <a:cubicBezTo>
                  <a:pt x="3288012" y="3553968"/>
                  <a:pt x="3290552" y="3561588"/>
                  <a:pt x="3293092" y="3569716"/>
                </a:cubicBezTo>
                <a:cubicBezTo>
                  <a:pt x="3312904" y="3579368"/>
                  <a:pt x="3333224" y="3589020"/>
                  <a:pt x="3356592" y="3600196"/>
                </a:cubicBezTo>
                <a:cubicBezTo>
                  <a:pt x="3365736" y="3571748"/>
                  <a:pt x="3372848" y="3547872"/>
                  <a:pt x="3385548" y="3507232"/>
                </a:cubicBezTo>
                <a:cubicBezTo>
                  <a:pt x="3342368" y="3523488"/>
                  <a:pt x="3313920" y="3535172"/>
                  <a:pt x="3285472" y="3546348"/>
                </a:cubicBezTo>
                <a:close/>
                <a:moveTo>
                  <a:pt x="2686540" y="4780280"/>
                </a:moveTo>
                <a:cubicBezTo>
                  <a:pt x="2587480" y="4765040"/>
                  <a:pt x="2566144" y="4780280"/>
                  <a:pt x="2592560" y="4836160"/>
                </a:cubicBezTo>
                <a:cubicBezTo>
                  <a:pt x="2624056" y="4817364"/>
                  <a:pt x="2655044" y="4798568"/>
                  <a:pt x="2686540" y="4780280"/>
                </a:cubicBezTo>
                <a:close/>
                <a:moveTo>
                  <a:pt x="5079220" y="3898392"/>
                </a:moveTo>
                <a:cubicBezTo>
                  <a:pt x="5083793" y="3905504"/>
                  <a:pt x="5087857" y="3913124"/>
                  <a:pt x="5092428" y="3920236"/>
                </a:cubicBezTo>
                <a:cubicBezTo>
                  <a:pt x="5136117" y="3895344"/>
                  <a:pt x="5180313" y="3869944"/>
                  <a:pt x="5224000" y="3845052"/>
                </a:cubicBezTo>
                <a:cubicBezTo>
                  <a:pt x="5220445" y="3838956"/>
                  <a:pt x="5216380" y="3832352"/>
                  <a:pt x="5212825" y="3826256"/>
                </a:cubicBezTo>
                <a:cubicBezTo>
                  <a:pt x="5168628" y="3850132"/>
                  <a:pt x="5123924" y="3874008"/>
                  <a:pt x="5079220" y="3898392"/>
                </a:cubicBezTo>
                <a:close/>
                <a:moveTo>
                  <a:pt x="4661137" y="170688"/>
                </a:moveTo>
                <a:cubicBezTo>
                  <a:pt x="4662153" y="169672"/>
                  <a:pt x="4663168" y="169164"/>
                  <a:pt x="4664184" y="168148"/>
                </a:cubicBezTo>
                <a:cubicBezTo>
                  <a:pt x="4591033" y="164084"/>
                  <a:pt x="4518388" y="159512"/>
                  <a:pt x="4445237" y="155448"/>
                </a:cubicBezTo>
                <a:cubicBezTo>
                  <a:pt x="4445237" y="160528"/>
                  <a:pt x="4444728" y="165608"/>
                  <a:pt x="4444728" y="170688"/>
                </a:cubicBezTo>
                <a:cubicBezTo>
                  <a:pt x="4516864" y="170688"/>
                  <a:pt x="4589000" y="170688"/>
                  <a:pt x="4661137" y="170688"/>
                </a:cubicBezTo>
                <a:close/>
              </a:path>
            </a:pathLst>
          </a:custGeom>
          <a:solidFill>
            <a:schemeClr val="accent1">
              <a:alpha val="20000"/>
            </a:schemeClr>
          </a:solidFill>
          <a:ln w="3489"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rot="0" flipH="0" flipV="0">
            <a:off x="5638800" y="1886582"/>
            <a:ext cx="5318760" cy="463413"/>
          </a:xfrm>
          <a:prstGeom prst="rect">
            <a:avLst/>
          </a:prstGeom>
          <a:noFill/>
          <a:ln w="12700" cap="sq">
            <a:noFill/>
            <a:miter/>
          </a:ln>
        </p:spPr>
        <p:txBody>
          <a:bodyPr vert="horz" wrap="square" lIns="0" tIns="0" rIns="0" bIns="0" rtlCol="0" anchor="b"/>
          <a:lstStyle/>
          <a:p>
            <a:pPr algn="l">
              <a:lnSpc>
                <a:spcPct val="110000"/>
              </a:lnSpc>
            </a:pPr>
            <a:r>
              <a:rPr kumimoji="1" lang="en-US" altLang="zh-CN" sz="1600">
                <a:ln w="12700">
                  <a:noFill/>
                </a:ln>
                <a:solidFill>
                  <a:srgbClr val="DF9437">
                    <a:alpha val="100000"/>
                  </a:srgbClr>
                </a:solidFill>
                <a:latin typeface="Source Han Sans CN Bold"/>
                <a:ea typeface="Source Han Sans CN Bold"/>
                <a:cs typeface="Source Han Sans CN Bold"/>
              </a:rPr>
              <a:t>风险评估与管理</a:t>
            </a:r>
            <a:endParaRPr kumimoji="1" lang="zh-CN" altLang="en-US"/>
          </a:p>
        </p:txBody>
      </p:sp>
      <p:sp>
        <p:nvSpPr>
          <p:cNvPr id="7" name="标题 1"/>
          <p:cNvSpPr txBox="1"/>
          <p:nvPr/>
        </p:nvSpPr>
        <p:spPr>
          <a:xfrm rot="0" flipH="0" flipV="0">
            <a:off x="5638800" y="2395715"/>
            <a:ext cx="5318760" cy="874326"/>
          </a:xfrm>
          <a:prstGeom prst="rect">
            <a:avLst/>
          </a:prstGeom>
          <a:noFill/>
          <a:ln cap="sq">
            <a:noFill/>
          </a:ln>
        </p:spPr>
        <p:txBody>
          <a:bodyPr vert="horz" wrap="square" lIns="0" tIns="0" rIns="0" bIns="0" rtlCol="0" anchor="t"/>
          <a:lstStyle/>
          <a:p>
            <a:pPr algn="l">
              <a:lnSpc>
                <a:spcPct val="150000"/>
              </a:lnSpc>
            </a:pPr>
            <a:r>
              <a:rPr kumimoji="1" lang="en-US" altLang="zh-CN" sz="1063">
                <a:ln w="12700">
                  <a:noFill/>
                </a:ln>
                <a:solidFill>
                  <a:srgbClr val="262626">
                    <a:alpha val="100000"/>
                  </a:srgbClr>
                </a:solidFill>
                <a:latin typeface="Source Han Sans"/>
                <a:ea typeface="Source Han Sans"/>
                <a:cs typeface="Source Han Sans"/>
              </a:rPr>
              <a:t>描述了物业服务中的风险评估和管理流程，包括风险的识别、评估和控制措施，以及如何通过科学的风险管理减少潜在损失。
分析了风险管理在保护物业资产和业主权益中的作用，以及如何通过风险管理提升物业服务的稳定性。</a:t>
            </a:r>
            <a:endParaRPr kumimoji="1" lang="zh-CN" altLang="en-US"/>
          </a:p>
        </p:txBody>
      </p:sp>
      <p:sp>
        <p:nvSpPr>
          <p:cNvPr id="8" name="标题 1"/>
          <p:cNvSpPr txBox="1"/>
          <p:nvPr/>
        </p:nvSpPr>
        <p:spPr>
          <a:xfrm rot="0" flipH="0" flipV="0">
            <a:off x="5091335" y="2017178"/>
            <a:ext cx="418512" cy="391788"/>
          </a:xfrm>
          <a:custGeom>
            <a:avLst/>
            <a:gdLst>
              <a:gd name="connsiteX0" fmla="*/ 5789852 w 7319245"/>
              <a:gd name="connsiteY0" fmla="*/ 722057 h 6851930"/>
              <a:gd name="connsiteX1" fmla="*/ 5810486 w 7319245"/>
              <a:gd name="connsiteY1" fmla="*/ 753616 h 6851930"/>
              <a:gd name="connsiteX2" fmla="*/ 5737051 w 7319245"/>
              <a:gd name="connsiteY2" fmla="*/ 783961 h 6851930"/>
              <a:gd name="connsiteX3" fmla="*/ 5876639 w 7319245"/>
              <a:gd name="connsiteY3" fmla="*/ 833120 h 6851930"/>
              <a:gd name="connsiteX4" fmla="*/ 5924584 w 7319245"/>
              <a:gd name="connsiteY4" fmla="*/ 833727 h 6851930"/>
              <a:gd name="connsiteX5" fmla="*/ 5968281 w 7319245"/>
              <a:gd name="connsiteY5" fmla="*/ 828265 h 6851930"/>
              <a:gd name="connsiteX6" fmla="*/ 5958571 w 7319245"/>
              <a:gd name="connsiteY6" fmla="*/ 868927 h 6851930"/>
              <a:gd name="connsiteX7" fmla="*/ 6044751 w 7319245"/>
              <a:gd name="connsiteY7" fmla="*/ 878637 h 6851930"/>
              <a:gd name="connsiteX8" fmla="*/ 6070848 w 7319245"/>
              <a:gd name="connsiteY8" fmla="*/ 926583 h 6851930"/>
              <a:gd name="connsiteX9" fmla="*/ 6161883 w 7319245"/>
              <a:gd name="connsiteY9" fmla="*/ 966638 h 6851930"/>
              <a:gd name="connsiteX10" fmla="*/ 6177056 w 7319245"/>
              <a:gd name="connsiteY10" fmla="*/ 969066 h 6851930"/>
              <a:gd name="connsiteX11" fmla="*/ 6210435 w 7319245"/>
              <a:gd name="connsiteY11" fmla="*/ 1018225 h 6851930"/>
              <a:gd name="connsiteX12" fmla="*/ 6229856 w 7319245"/>
              <a:gd name="connsiteY12" fmla="*/ 1029149 h 6851930"/>
              <a:gd name="connsiteX13" fmla="*/ 6265664 w 7319245"/>
              <a:gd name="connsiteY13" fmla="*/ 1047356 h 6851930"/>
              <a:gd name="connsiteX14" fmla="*/ 6303291 w 7319245"/>
              <a:gd name="connsiteY14" fmla="*/ 1074667 h 6851930"/>
              <a:gd name="connsiteX15" fmla="*/ 6294794 w 7319245"/>
              <a:gd name="connsiteY15" fmla="*/ 1086805 h 6851930"/>
              <a:gd name="connsiteX16" fmla="*/ 6260201 w 7319245"/>
              <a:gd name="connsiteY16" fmla="*/ 1064350 h 6851930"/>
              <a:gd name="connsiteX17" fmla="*/ 6255346 w 7319245"/>
              <a:gd name="connsiteY17" fmla="*/ 1097729 h 6851930"/>
              <a:gd name="connsiteX18" fmla="*/ 6357912 w 7319245"/>
              <a:gd name="connsiteY18" fmla="*/ 1104405 h 6851930"/>
              <a:gd name="connsiteX19" fmla="*/ 6358519 w 7319245"/>
              <a:gd name="connsiteY19" fmla="*/ 1114116 h 6851930"/>
              <a:gd name="connsiteX20" fmla="*/ 6295401 w 7319245"/>
              <a:gd name="connsiteY20" fmla="*/ 1126254 h 6851930"/>
              <a:gd name="connsiteX21" fmla="*/ 6397968 w 7319245"/>
              <a:gd name="connsiteY21" fmla="*/ 1165702 h 6851930"/>
              <a:gd name="connsiteX22" fmla="*/ 6296009 w 7319245"/>
              <a:gd name="connsiteY22" fmla="*/ 1203937 h 6851930"/>
              <a:gd name="connsiteX23" fmla="*/ 6336064 w 7319245"/>
              <a:gd name="connsiteY23" fmla="*/ 1229427 h 6851930"/>
              <a:gd name="connsiteX24" fmla="*/ 6380975 w 7319245"/>
              <a:gd name="connsiteY24" fmla="*/ 1234889 h 6851930"/>
              <a:gd name="connsiteX25" fmla="*/ 6434989 w 7319245"/>
              <a:gd name="connsiteY25" fmla="*/ 1250669 h 6851930"/>
              <a:gd name="connsiteX26" fmla="*/ 6453196 w 7319245"/>
              <a:gd name="connsiteY26" fmla="*/ 1319856 h 6851930"/>
              <a:gd name="connsiteX27" fmla="*/ 6485969 w 7319245"/>
              <a:gd name="connsiteY27" fmla="*/ 1384187 h 6851930"/>
              <a:gd name="connsiteX28" fmla="*/ 6505997 w 7319245"/>
              <a:gd name="connsiteY28" fmla="*/ 1408464 h 6851930"/>
              <a:gd name="connsiteX29" fmla="*/ 6575184 w 7319245"/>
              <a:gd name="connsiteY29" fmla="*/ 1470975 h 6851930"/>
              <a:gd name="connsiteX30" fmla="*/ 6612205 w 7319245"/>
              <a:gd name="connsiteY30" fmla="*/ 1508602 h 6851930"/>
              <a:gd name="connsiteX31" fmla="*/ 6637694 w 7319245"/>
              <a:gd name="connsiteY31" fmla="*/ 1531665 h 6851930"/>
              <a:gd name="connsiteX32" fmla="*/ 6692922 w 7319245"/>
              <a:gd name="connsiteY32" fmla="*/ 1550479 h 6851930"/>
              <a:gd name="connsiteX33" fmla="*/ 6648619 w 7319245"/>
              <a:gd name="connsiteY33" fmla="*/ 1569900 h 6851930"/>
              <a:gd name="connsiteX34" fmla="*/ 6683819 w 7319245"/>
              <a:gd name="connsiteY34" fmla="*/ 1577789 h 6851930"/>
              <a:gd name="connsiteX35" fmla="*/ 6647405 w 7319245"/>
              <a:gd name="connsiteY35" fmla="*/ 1609348 h 6851930"/>
              <a:gd name="connsiteX36" fmla="*/ 6703240 w 7319245"/>
              <a:gd name="connsiteY36" fmla="*/ 1619059 h 6851930"/>
              <a:gd name="connsiteX37" fmla="*/ 6633446 w 7319245"/>
              <a:gd name="connsiteY37" fmla="*/ 1658508 h 6851930"/>
              <a:gd name="connsiteX38" fmla="*/ 6683212 w 7319245"/>
              <a:gd name="connsiteY38" fmla="*/ 1718591 h 6851930"/>
              <a:gd name="connsiteX39" fmla="*/ 6736620 w 7319245"/>
              <a:gd name="connsiteY39" fmla="*/ 1675501 h 6851930"/>
              <a:gd name="connsiteX40" fmla="*/ 6761503 w 7319245"/>
              <a:gd name="connsiteY40" fmla="*/ 1674287 h 6851930"/>
              <a:gd name="connsiteX41" fmla="*/ 6765751 w 7319245"/>
              <a:gd name="connsiteY41" fmla="*/ 1687639 h 6851930"/>
              <a:gd name="connsiteX42" fmla="*/ 6746330 w 7319245"/>
              <a:gd name="connsiteY42" fmla="*/ 1704025 h 6851930"/>
              <a:gd name="connsiteX43" fmla="*/ 6719020 w 7319245"/>
              <a:gd name="connsiteY43" fmla="*/ 1706453 h 6851930"/>
              <a:gd name="connsiteX44" fmla="*/ 6762109 w 7319245"/>
              <a:gd name="connsiteY44" fmla="*/ 1748329 h 6851930"/>
              <a:gd name="connsiteX45" fmla="*/ 6743902 w 7319245"/>
              <a:gd name="connsiteY45" fmla="*/ 1765929 h 6851930"/>
              <a:gd name="connsiteX46" fmla="*/ 6702633 w 7319245"/>
              <a:gd name="connsiteY46" fmla="*/ 1742260 h 6851930"/>
              <a:gd name="connsiteX47" fmla="*/ 6703240 w 7319245"/>
              <a:gd name="connsiteY47" fmla="*/ 1776247 h 6851930"/>
              <a:gd name="connsiteX48" fmla="*/ 6798524 w 7319245"/>
              <a:gd name="connsiteY48" fmla="*/ 1801130 h 6851930"/>
              <a:gd name="connsiteX49" fmla="*/ 6872566 w 7319245"/>
              <a:gd name="connsiteY49" fmla="*/ 1893986 h 6851930"/>
              <a:gd name="connsiteX50" fmla="*/ 6826441 w 7319245"/>
              <a:gd name="connsiteY50" fmla="*/ 1910979 h 6851930"/>
              <a:gd name="connsiteX51" fmla="*/ 6836759 w 7319245"/>
              <a:gd name="connsiteY51" fmla="*/ 1943752 h 6851930"/>
              <a:gd name="connsiteX52" fmla="*/ 6892594 w 7319245"/>
              <a:gd name="connsiteY52" fmla="*/ 1996552 h 6851930"/>
              <a:gd name="connsiteX53" fmla="*/ 6922939 w 7319245"/>
              <a:gd name="connsiteY53" fmla="*/ 2032966 h 6851930"/>
              <a:gd name="connsiteX54" fmla="*/ 6986057 w 7319245"/>
              <a:gd name="connsiteY54" fmla="*/ 2062705 h 6851930"/>
              <a:gd name="connsiteX55" fmla="*/ 6953891 w 7319245"/>
              <a:gd name="connsiteY55" fmla="*/ 2097298 h 6851930"/>
              <a:gd name="connsiteX56" fmla="*/ 6981809 w 7319245"/>
              <a:gd name="connsiteY56" fmla="*/ 2105795 h 6851930"/>
              <a:gd name="connsiteX57" fmla="*/ 7042499 w 7319245"/>
              <a:gd name="connsiteY57" fmla="*/ 2212610 h 6851930"/>
              <a:gd name="connsiteX58" fmla="*/ 7008512 w 7319245"/>
              <a:gd name="connsiteY58" fmla="*/ 2286652 h 6851930"/>
              <a:gd name="connsiteX59" fmla="*/ 7023078 w 7319245"/>
              <a:gd name="connsiteY59" fmla="*/ 2318211 h 6851930"/>
              <a:gd name="connsiteX60" fmla="*/ 7037037 w 7319245"/>
              <a:gd name="connsiteY60" fmla="*/ 2394073 h 6851930"/>
              <a:gd name="connsiteX61" fmla="*/ 7160237 w 7319245"/>
              <a:gd name="connsiteY61" fmla="*/ 2430488 h 6851930"/>
              <a:gd name="connsiteX62" fmla="*/ 7166306 w 7319245"/>
              <a:gd name="connsiteY62" fmla="*/ 2445053 h 6851930"/>
              <a:gd name="connsiteX63" fmla="*/ 7129892 w 7319245"/>
              <a:gd name="connsiteY63" fmla="*/ 2457191 h 6851930"/>
              <a:gd name="connsiteX64" fmla="*/ 7187548 w 7319245"/>
              <a:gd name="connsiteY64" fmla="*/ 2489357 h 6851930"/>
              <a:gd name="connsiteX65" fmla="*/ 7098334 w 7319245"/>
              <a:gd name="connsiteY65" fmla="*/ 2528806 h 6851930"/>
              <a:gd name="connsiteX66" fmla="*/ 7188156 w 7319245"/>
              <a:gd name="connsiteY66" fmla="*/ 2590103 h 6851930"/>
              <a:gd name="connsiteX67" fmla="*/ 7184514 w 7319245"/>
              <a:gd name="connsiteY67" fmla="*/ 2601027 h 6851930"/>
              <a:gd name="connsiteX68" fmla="*/ 7121396 w 7319245"/>
              <a:gd name="connsiteY68" fmla="*/ 2610131 h 6851930"/>
              <a:gd name="connsiteX69" fmla="*/ 7070416 w 7319245"/>
              <a:gd name="connsiteY69" fmla="*/ 2630159 h 6851930"/>
              <a:gd name="connsiteX70" fmla="*/ 7114113 w 7319245"/>
              <a:gd name="connsiteY70" fmla="*/ 2664752 h 6851930"/>
              <a:gd name="connsiteX71" fmla="*/ 7101368 w 7319245"/>
              <a:gd name="connsiteY71" fmla="*/ 2687814 h 6851930"/>
              <a:gd name="connsiteX72" fmla="*/ 7137782 w 7319245"/>
              <a:gd name="connsiteY72" fmla="*/ 2696918 h 6851930"/>
              <a:gd name="connsiteX73" fmla="*/ 7138996 w 7319245"/>
              <a:gd name="connsiteY73" fmla="*/ 2706021 h 6851930"/>
              <a:gd name="connsiteX74" fmla="*/ 7086196 w 7319245"/>
              <a:gd name="connsiteY74" fmla="*/ 2719373 h 6851930"/>
              <a:gd name="connsiteX75" fmla="*/ 7083768 w 7319245"/>
              <a:gd name="connsiteY75" fmla="*/ 2732118 h 6851930"/>
              <a:gd name="connsiteX76" fmla="*/ 7156596 w 7319245"/>
              <a:gd name="connsiteY76" fmla="*/ 2751539 h 6851930"/>
              <a:gd name="connsiteX77" fmla="*/ 7214252 w 7319245"/>
              <a:gd name="connsiteY77" fmla="*/ 2808588 h 6851930"/>
              <a:gd name="connsiteX78" fmla="*/ 7233066 w 7319245"/>
              <a:gd name="connsiteY78" fmla="*/ 2908727 h 6851930"/>
              <a:gd name="connsiteX79" fmla="*/ 7267053 w 7319245"/>
              <a:gd name="connsiteY79" fmla="*/ 2959707 h 6851930"/>
              <a:gd name="connsiteX80" fmla="*/ 7262804 w 7319245"/>
              <a:gd name="connsiteY80" fmla="*/ 2978521 h 6851930"/>
              <a:gd name="connsiteX81" fmla="*/ 7227604 w 7319245"/>
              <a:gd name="connsiteY81" fmla="*/ 2971238 h 6851930"/>
              <a:gd name="connsiteX82" fmla="*/ 7214252 w 7319245"/>
              <a:gd name="connsiteY82" fmla="*/ 3011294 h 6851930"/>
              <a:gd name="connsiteX83" fmla="*/ 7292543 w 7319245"/>
              <a:gd name="connsiteY83" fmla="*/ 3037390 h 6851930"/>
              <a:gd name="connsiteX84" fmla="*/ 7250666 w 7319245"/>
              <a:gd name="connsiteY84" fmla="*/ 3090798 h 6851930"/>
              <a:gd name="connsiteX85" fmla="*/ 7298612 w 7319245"/>
              <a:gd name="connsiteY85" fmla="*/ 3138743 h 6851930"/>
              <a:gd name="connsiteX86" fmla="*/ 7225783 w 7319245"/>
              <a:gd name="connsiteY86" fmla="*/ 3178799 h 6851930"/>
              <a:gd name="connsiteX87" fmla="*/ 7253094 w 7319245"/>
              <a:gd name="connsiteY87" fmla="*/ 3237668 h 6851930"/>
              <a:gd name="connsiteX88" fmla="*/ 7258556 w 7319245"/>
              <a:gd name="connsiteY88" fmla="*/ 3303214 h 6851930"/>
              <a:gd name="connsiteX89" fmla="*/ 7260984 w 7319245"/>
              <a:gd name="connsiteY89" fmla="*/ 3397890 h 6851930"/>
              <a:gd name="connsiteX90" fmla="*/ 7288901 w 7319245"/>
              <a:gd name="connsiteY90" fmla="*/ 3469505 h 6851930"/>
              <a:gd name="connsiteX91" fmla="*/ 7322888 w 7319245"/>
              <a:gd name="connsiteY91" fmla="*/ 3516844 h 6851930"/>
              <a:gd name="connsiteX92" fmla="*/ 7286473 w 7319245"/>
              <a:gd name="connsiteY92" fmla="*/ 3579354 h 6851930"/>
              <a:gd name="connsiteX93" fmla="*/ 7309536 w 7319245"/>
              <a:gd name="connsiteY93" fmla="*/ 3641865 h 6851930"/>
              <a:gd name="connsiteX94" fmla="*/ 7263411 w 7319245"/>
              <a:gd name="connsiteY94" fmla="*/ 3691024 h 6851930"/>
              <a:gd name="connsiteX95" fmla="*/ 7288901 w 7319245"/>
              <a:gd name="connsiteY95" fmla="*/ 3757177 h 6851930"/>
              <a:gd name="connsiteX96" fmla="*/ 7312571 w 7319245"/>
              <a:gd name="connsiteY96" fmla="*/ 3845785 h 6851930"/>
              <a:gd name="connsiteX97" fmla="*/ 7305287 w 7319245"/>
              <a:gd name="connsiteY97" fmla="*/ 3868240 h 6851930"/>
              <a:gd name="connsiteX98" fmla="*/ 7270087 w 7319245"/>
              <a:gd name="connsiteY98" fmla="*/ 3931358 h 6851930"/>
              <a:gd name="connsiteX99" fmla="*/ 7224570 w 7319245"/>
              <a:gd name="connsiteY99" fmla="*/ 3941068 h 6851930"/>
              <a:gd name="connsiteX100" fmla="*/ 7248846 w 7319245"/>
              <a:gd name="connsiteY100" fmla="*/ 4024214 h 6851930"/>
              <a:gd name="connsiteX101" fmla="*/ 7210004 w 7319245"/>
              <a:gd name="connsiteY101" fmla="*/ 4119498 h 6851930"/>
              <a:gd name="connsiteX102" fmla="*/ 7231852 w 7319245"/>
              <a:gd name="connsiteY102" fmla="*/ 4173512 h 6851930"/>
              <a:gd name="connsiteX103" fmla="*/ 7168734 w 7319245"/>
              <a:gd name="connsiteY103" fmla="*/ 4227527 h 6851930"/>
              <a:gd name="connsiteX104" fmla="*/ 7105009 w 7319245"/>
              <a:gd name="connsiteY104" fmla="*/ 4323417 h 6851930"/>
              <a:gd name="connsiteX105" fmla="*/ 7121396 w 7319245"/>
              <a:gd name="connsiteY105" fmla="*/ 4363473 h 6851930"/>
              <a:gd name="connsiteX106" fmla="*/ 7123217 w 7319245"/>
              <a:gd name="connsiteY106" fmla="*/ 4375611 h 6851930"/>
              <a:gd name="connsiteX107" fmla="*/ 7089230 w 7319245"/>
              <a:gd name="connsiteY107" fmla="*/ 4426591 h 6851930"/>
              <a:gd name="connsiteX108" fmla="*/ 7116541 w 7319245"/>
              <a:gd name="connsiteY108" fmla="*/ 4446012 h 6851930"/>
              <a:gd name="connsiteX109" fmla="*/ 7118362 w 7319245"/>
              <a:gd name="connsiteY109" fmla="*/ 4471502 h 6851930"/>
              <a:gd name="connsiteX110" fmla="*/ 7090444 w 7319245"/>
              <a:gd name="connsiteY110" fmla="*/ 4515199 h 6851930"/>
              <a:gd name="connsiteX111" fmla="*/ 7043712 w 7319245"/>
              <a:gd name="connsiteY111" fmla="*/ 4566178 h 6851930"/>
              <a:gd name="connsiteX112" fmla="*/ 7052209 w 7319245"/>
              <a:gd name="connsiteY112" fmla="*/ 4570427 h 6851930"/>
              <a:gd name="connsiteX113" fmla="*/ 7009119 w 7319245"/>
              <a:gd name="connsiteY113" fmla="*/ 4628689 h 6851930"/>
              <a:gd name="connsiteX114" fmla="*/ 6959960 w 7319245"/>
              <a:gd name="connsiteY114" fmla="*/ 4685738 h 6851930"/>
              <a:gd name="connsiteX115" fmla="*/ 6984236 w 7319245"/>
              <a:gd name="connsiteY115" fmla="*/ 4705159 h 6851930"/>
              <a:gd name="connsiteX116" fmla="*/ 6979988 w 7319245"/>
              <a:gd name="connsiteY116" fmla="*/ 4713049 h 6851930"/>
              <a:gd name="connsiteX117" fmla="*/ 6942967 w 7319245"/>
              <a:gd name="connsiteY117" fmla="*/ 4708194 h 6851930"/>
              <a:gd name="connsiteX118" fmla="*/ 6874386 w 7319245"/>
              <a:gd name="connsiteY118" fmla="*/ 4827753 h 6851930"/>
              <a:gd name="connsiteX119" fmla="*/ 6909587 w 7319245"/>
              <a:gd name="connsiteY119" fmla="*/ 4827753 h 6851930"/>
              <a:gd name="connsiteX120" fmla="*/ 6860428 w 7319245"/>
              <a:gd name="connsiteY120" fmla="*/ 4863560 h 6851930"/>
              <a:gd name="connsiteX121" fmla="*/ 6842828 w 7319245"/>
              <a:gd name="connsiteY121" fmla="*/ 4916361 h 6851930"/>
              <a:gd name="connsiteX122" fmla="*/ 6810055 w 7319245"/>
              <a:gd name="connsiteY122" fmla="*/ 5006790 h 6851930"/>
              <a:gd name="connsiteX123" fmla="*/ 6808234 w 7319245"/>
              <a:gd name="connsiteY123" fmla="*/ 5070514 h 6851930"/>
              <a:gd name="connsiteX124" fmla="*/ 6760896 w 7319245"/>
              <a:gd name="connsiteY124" fmla="*/ 5117246 h 6851930"/>
              <a:gd name="connsiteX125" fmla="*/ 6683212 w 7319245"/>
              <a:gd name="connsiteY125" fmla="*/ 5144556 h 6851930"/>
              <a:gd name="connsiteX126" fmla="*/ 6722661 w 7319245"/>
              <a:gd name="connsiteY126" fmla="*/ 5169440 h 6851930"/>
              <a:gd name="connsiteX127" fmla="*/ 6632840 w 7319245"/>
              <a:gd name="connsiteY127" fmla="*/ 5339372 h 6851930"/>
              <a:gd name="connsiteX128" fmla="*/ 6501748 w 7319245"/>
              <a:gd name="connsiteY128" fmla="*/ 5424945 h 6851930"/>
              <a:gd name="connsiteX129" fmla="*/ 6546052 w 7319245"/>
              <a:gd name="connsiteY129" fmla="*/ 5454077 h 6851930"/>
              <a:gd name="connsiteX130" fmla="*/ 6442879 w 7319245"/>
              <a:gd name="connsiteY130" fmla="*/ 5512340 h 6851930"/>
              <a:gd name="connsiteX131" fmla="*/ 6401002 w 7319245"/>
              <a:gd name="connsiteY131" fmla="*/ 5554823 h 6851930"/>
              <a:gd name="connsiteX132" fmla="*/ 6374298 w 7319245"/>
              <a:gd name="connsiteY132" fmla="*/ 5574244 h 6851930"/>
              <a:gd name="connsiteX133" fmla="*/ 6309967 w 7319245"/>
              <a:gd name="connsiteY133" fmla="*/ 5662245 h 6851930"/>
              <a:gd name="connsiteX134" fmla="*/ 6255346 w 7319245"/>
              <a:gd name="connsiteY134" fmla="*/ 5707762 h 6851930"/>
              <a:gd name="connsiteX135" fmla="*/ 6235318 w 7319245"/>
              <a:gd name="connsiteY135" fmla="*/ 5737500 h 6851930"/>
              <a:gd name="connsiteX136" fmla="*/ 6095124 w 7319245"/>
              <a:gd name="connsiteY136" fmla="*/ 5830963 h 6851930"/>
              <a:gd name="connsiteX137" fmla="*/ 6070848 w 7319245"/>
              <a:gd name="connsiteY137" fmla="*/ 5823074 h 6851930"/>
              <a:gd name="connsiteX138" fmla="*/ 6063565 w 7319245"/>
              <a:gd name="connsiteY138" fmla="*/ 5869805 h 6851930"/>
              <a:gd name="connsiteX139" fmla="*/ 6024723 w 7319245"/>
              <a:gd name="connsiteY139" fmla="*/ 5815791 h 6851930"/>
              <a:gd name="connsiteX140" fmla="*/ 6018047 w 7319245"/>
              <a:gd name="connsiteY140" fmla="*/ 5848563 h 6851930"/>
              <a:gd name="connsiteX141" fmla="*/ 5970101 w 7319245"/>
              <a:gd name="connsiteY141" fmla="*/ 5909254 h 6851930"/>
              <a:gd name="connsiteX142" fmla="*/ 5886956 w 7319245"/>
              <a:gd name="connsiteY142" fmla="*/ 5955378 h 6851930"/>
              <a:gd name="connsiteX143" fmla="*/ 5911232 w 7319245"/>
              <a:gd name="connsiteY143" fmla="*/ 5977227 h 6851930"/>
              <a:gd name="connsiteX144" fmla="*/ 5655726 w 7319245"/>
              <a:gd name="connsiteY144" fmla="*/ 6093752 h 6851930"/>
              <a:gd name="connsiteX145" fmla="*/ 5642374 w 7319245"/>
              <a:gd name="connsiteY145" fmla="*/ 6166581 h 6851930"/>
              <a:gd name="connsiteX146" fmla="*/ 5525849 w 7319245"/>
              <a:gd name="connsiteY146" fmla="*/ 6238195 h 6851930"/>
              <a:gd name="connsiteX147" fmla="*/ 5386868 w 7319245"/>
              <a:gd name="connsiteY147" fmla="*/ 6300099 h 6851930"/>
              <a:gd name="connsiteX148" fmla="*/ 5267915 w 7319245"/>
              <a:gd name="connsiteY148" fmla="*/ 6374141 h 6851930"/>
              <a:gd name="connsiteX149" fmla="*/ 5264274 w 7319245"/>
              <a:gd name="connsiteY149" fmla="*/ 6340155 h 6851930"/>
              <a:gd name="connsiteX150" fmla="*/ 5188411 w 7319245"/>
              <a:gd name="connsiteY150" fmla="*/ 6382638 h 6851930"/>
              <a:gd name="connsiteX151" fmla="*/ 5188411 w 7319245"/>
              <a:gd name="connsiteY151" fmla="*/ 6434224 h 6851930"/>
              <a:gd name="connsiteX152" fmla="*/ 5112548 w 7319245"/>
              <a:gd name="connsiteY152" fmla="*/ 6420873 h 6851930"/>
              <a:gd name="connsiteX153" fmla="*/ 5096769 w 7319245"/>
              <a:gd name="connsiteY153" fmla="*/ 6426942 h 6851930"/>
              <a:gd name="connsiteX154" fmla="*/ 5118010 w 7319245"/>
              <a:gd name="connsiteY154" fmla="*/ 6457894 h 6851930"/>
              <a:gd name="connsiteX155" fmla="*/ 5044575 w 7319245"/>
              <a:gd name="connsiteY155" fmla="*/ 6435439 h 6851930"/>
              <a:gd name="connsiteX156" fmla="*/ 5015444 w 7319245"/>
              <a:gd name="connsiteY156" fmla="*/ 6457894 h 6851930"/>
              <a:gd name="connsiteX157" fmla="*/ 4977209 w 7319245"/>
              <a:gd name="connsiteY157" fmla="*/ 6445149 h 6851930"/>
              <a:gd name="connsiteX158" fmla="*/ 4946864 w 7319245"/>
              <a:gd name="connsiteY158" fmla="*/ 6485204 h 6851930"/>
              <a:gd name="connsiteX159" fmla="*/ 4904987 w 7319245"/>
              <a:gd name="connsiteY159" fmla="*/ 6500984 h 6851930"/>
              <a:gd name="connsiteX160" fmla="*/ 4861897 w 7319245"/>
              <a:gd name="connsiteY160" fmla="*/ 6515550 h 6851930"/>
              <a:gd name="connsiteX161" fmla="*/ 4794531 w 7319245"/>
              <a:gd name="connsiteY161" fmla="*/ 6538005 h 6851930"/>
              <a:gd name="connsiteX162" fmla="*/ 4788462 w 7319245"/>
              <a:gd name="connsiteY162" fmla="*/ 6501591 h 6851930"/>
              <a:gd name="connsiteX163" fmla="*/ 4779966 w 7319245"/>
              <a:gd name="connsiteY163" fmla="*/ 6499770 h 6851930"/>
              <a:gd name="connsiteX164" fmla="*/ 4769041 w 7319245"/>
              <a:gd name="connsiteY164" fmla="*/ 6530115 h 6851930"/>
              <a:gd name="connsiteX165" fmla="*/ 4738696 w 7319245"/>
              <a:gd name="connsiteY165" fmla="*/ 6496129 h 6851930"/>
              <a:gd name="connsiteX166" fmla="*/ 4736268 w 7319245"/>
              <a:gd name="connsiteY166" fmla="*/ 6517977 h 6851930"/>
              <a:gd name="connsiteX167" fmla="*/ 4672544 w 7319245"/>
              <a:gd name="connsiteY167" fmla="*/ 6539826 h 6851930"/>
              <a:gd name="connsiteX168" fmla="*/ 4661013 w 7319245"/>
              <a:gd name="connsiteY168" fmla="*/ 6598695 h 6851930"/>
              <a:gd name="connsiteX169" fmla="*/ 4573012 w 7319245"/>
              <a:gd name="connsiteY169" fmla="*/ 6571384 h 6851930"/>
              <a:gd name="connsiteX170" fmla="*/ 4560874 w 7319245"/>
              <a:gd name="connsiteY170" fmla="*/ 6611440 h 6851930"/>
              <a:gd name="connsiteX171" fmla="*/ 4472266 w 7319245"/>
              <a:gd name="connsiteY171" fmla="*/ 6611440 h 6851930"/>
              <a:gd name="connsiteX172" fmla="*/ 4472873 w 7319245"/>
              <a:gd name="connsiteY172" fmla="*/ 6614475 h 6851930"/>
              <a:gd name="connsiteX173" fmla="*/ 4419465 w 7319245"/>
              <a:gd name="connsiteY173" fmla="*/ 6622971 h 6851930"/>
              <a:gd name="connsiteX174" fmla="*/ 4402472 w 7319245"/>
              <a:gd name="connsiteY174" fmla="*/ 6628433 h 6851930"/>
              <a:gd name="connsiteX175" fmla="*/ 4353313 w 7319245"/>
              <a:gd name="connsiteY175" fmla="*/ 6643606 h 6851930"/>
              <a:gd name="connsiteX176" fmla="*/ 4284733 w 7319245"/>
              <a:gd name="connsiteY176" fmla="*/ 6656351 h 6851930"/>
              <a:gd name="connsiteX177" fmla="*/ 4233146 w 7319245"/>
              <a:gd name="connsiteY177" fmla="*/ 6633289 h 6851930"/>
              <a:gd name="connsiteX178" fmla="*/ 4248319 w 7319245"/>
              <a:gd name="connsiteY178" fmla="*/ 6670917 h 6851930"/>
              <a:gd name="connsiteX179" fmla="*/ 4023158 w 7319245"/>
              <a:gd name="connsiteY179" fmla="*/ 6740104 h 6851930"/>
              <a:gd name="connsiteX180" fmla="*/ 4018303 w 7319245"/>
              <a:gd name="connsiteY180" fmla="*/ 6761345 h 6851930"/>
              <a:gd name="connsiteX181" fmla="*/ 3958826 w 7319245"/>
              <a:gd name="connsiteY181" fmla="*/ 6766201 h 6851930"/>
              <a:gd name="connsiteX182" fmla="*/ 3871432 w 7319245"/>
              <a:gd name="connsiteY182" fmla="*/ 6753455 h 6851930"/>
              <a:gd name="connsiteX183" fmla="*/ 3838660 w 7319245"/>
              <a:gd name="connsiteY183" fmla="*/ 6752848 h 6851930"/>
              <a:gd name="connsiteX184" fmla="*/ 3641416 w 7319245"/>
              <a:gd name="connsiteY184" fmla="*/ 6793511 h 6851930"/>
              <a:gd name="connsiteX185" fmla="*/ 3603788 w 7319245"/>
              <a:gd name="connsiteY185" fmla="*/ 6815966 h 6851930"/>
              <a:gd name="connsiteX186" fmla="*/ 3540670 w 7319245"/>
              <a:gd name="connsiteY186" fmla="*/ 6819001 h 6851930"/>
              <a:gd name="connsiteX187" fmla="*/ 3512753 w 7319245"/>
              <a:gd name="connsiteY187" fmla="*/ 6854202 h 6851930"/>
              <a:gd name="connsiteX188" fmla="*/ 3413828 w 7319245"/>
              <a:gd name="connsiteY188" fmla="*/ 6831139 h 6851930"/>
              <a:gd name="connsiteX189" fmla="*/ 3419897 w 7319245"/>
              <a:gd name="connsiteY189" fmla="*/ 6798973 h 6851930"/>
              <a:gd name="connsiteX190" fmla="*/ 3368310 w 7319245"/>
              <a:gd name="connsiteY190" fmla="*/ 6783800 h 6851930"/>
              <a:gd name="connsiteX191" fmla="*/ 3371345 w 7319245"/>
              <a:gd name="connsiteY191" fmla="*/ 6810504 h 6851930"/>
              <a:gd name="connsiteX192" fmla="*/ 3178349 w 7319245"/>
              <a:gd name="connsiteY192" fmla="*/ 6795938 h 6851930"/>
              <a:gd name="connsiteX193" fmla="*/ 3062431 w 7319245"/>
              <a:gd name="connsiteY193" fmla="*/ 6768021 h 6851930"/>
              <a:gd name="connsiteX194" fmla="*/ 3002348 w 7319245"/>
              <a:gd name="connsiteY194" fmla="*/ 6748600 h 6851930"/>
              <a:gd name="connsiteX195" fmla="*/ 2966540 w 7319245"/>
              <a:gd name="connsiteY195" fmla="*/ 6741317 h 6851930"/>
              <a:gd name="connsiteX196" fmla="*/ 2870650 w 7319245"/>
              <a:gd name="connsiteY196" fmla="*/ 6710365 h 6851930"/>
              <a:gd name="connsiteX197" fmla="*/ 2860939 w 7319245"/>
              <a:gd name="connsiteY197" fmla="*/ 6704903 h 6851930"/>
              <a:gd name="connsiteX198" fmla="*/ 2777794 w 7319245"/>
              <a:gd name="connsiteY198" fmla="*/ 6659993 h 6851930"/>
              <a:gd name="connsiteX199" fmla="*/ 2769904 w 7319245"/>
              <a:gd name="connsiteY199" fmla="*/ 6624185 h 6851930"/>
              <a:gd name="connsiteX200" fmla="*/ 2741379 w 7319245"/>
              <a:gd name="connsiteY200" fmla="*/ 6624185 h 6851930"/>
              <a:gd name="connsiteX201" fmla="*/ 2697075 w 7319245"/>
              <a:gd name="connsiteY201" fmla="*/ 6614475 h 6851930"/>
              <a:gd name="connsiteX202" fmla="*/ 2568412 w 7319245"/>
              <a:gd name="connsiteY202" fmla="*/ 6521619 h 6851930"/>
              <a:gd name="connsiteX203" fmla="*/ 2398479 w 7319245"/>
              <a:gd name="connsiteY203" fmla="*/ 6386887 h 6851930"/>
              <a:gd name="connsiteX204" fmla="*/ 2308658 w 7319245"/>
              <a:gd name="connsiteY204" fmla="*/ 6340155 h 6851930"/>
              <a:gd name="connsiteX205" fmla="*/ 2224298 w 7319245"/>
              <a:gd name="connsiteY205" fmla="*/ 6261257 h 6851930"/>
              <a:gd name="connsiteX206" fmla="*/ 2099276 w 7319245"/>
              <a:gd name="connsiteY206" fmla="*/ 6199353 h 6851930"/>
              <a:gd name="connsiteX207" fmla="*/ 2073786 w 7319245"/>
              <a:gd name="connsiteY207" fmla="*/ 6193284 h 6851930"/>
              <a:gd name="connsiteX208" fmla="*/ 1973648 w 7319245"/>
              <a:gd name="connsiteY208" fmla="*/ 6155049 h 6851930"/>
              <a:gd name="connsiteX209" fmla="*/ 1923274 w 7319245"/>
              <a:gd name="connsiteY209" fmla="*/ 6083435 h 6851930"/>
              <a:gd name="connsiteX210" fmla="*/ 1877150 w 7319245"/>
              <a:gd name="connsiteY210" fmla="*/ 6005751 h 6851930"/>
              <a:gd name="connsiteX211" fmla="*/ 1746059 w 7319245"/>
              <a:gd name="connsiteY211" fmla="*/ 5927461 h 6851930"/>
              <a:gd name="connsiteX212" fmla="*/ 1728459 w 7319245"/>
              <a:gd name="connsiteY212" fmla="*/ 5912895 h 6851930"/>
              <a:gd name="connsiteX213" fmla="*/ 1652596 w 7319245"/>
              <a:gd name="connsiteY213" fmla="*/ 5808508 h 6851930"/>
              <a:gd name="connsiteX214" fmla="*/ 1645313 w 7319245"/>
              <a:gd name="connsiteY214" fmla="*/ 5794549 h 6851930"/>
              <a:gd name="connsiteX215" fmla="*/ 1638637 w 7319245"/>
              <a:gd name="connsiteY215" fmla="*/ 5734466 h 6851930"/>
              <a:gd name="connsiteX216" fmla="*/ 1483877 w 7319245"/>
              <a:gd name="connsiteY216" fmla="*/ 5685914 h 6851930"/>
              <a:gd name="connsiteX217" fmla="*/ 1486305 w 7319245"/>
              <a:gd name="connsiteY217" fmla="*/ 5711404 h 6851930"/>
              <a:gd name="connsiteX218" fmla="*/ 1170715 w 7319245"/>
              <a:gd name="connsiteY218" fmla="*/ 5602768 h 6851930"/>
              <a:gd name="connsiteX219" fmla="*/ 1201060 w 7319245"/>
              <a:gd name="connsiteY219" fmla="*/ 5579706 h 6851930"/>
              <a:gd name="connsiteX220" fmla="*/ 1089997 w 7319245"/>
              <a:gd name="connsiteY220" fmla="*/ 5514160 h 6851930"/>
              <a:gd name="connsiteX221" fmla="*/ 1075432 w 7319245"/>
              <a:gd name="connsiteY221" fmla="*/ 5502022 h 6851930"/>
              <a:gd name="connsiteX222" fmla="*/ 1008065 w 7319245"/>
              <a:gd name="connsiteY222" fmla="*/ 5466215 h 6851930"/>
              <a:gd name="connsiteX223" fmla="*/ 993500 w 7319245"/>
              <a:gd name="connsiteY223" fmla="*/ 5463787 h 6851930"/>
              <a:gd name="connsiteX224" fmla="*/ 1005031 w 7319245"/>
              <a:gd name="connsiteY224" fmla="*/ 5441939 h 6851930"/>
              <a:gd name="connsiteX225" fmla="*/ 944947 w 7319245"/>
              <a:gd name="connsiteY225" fmla="*/ 5275648 h 6851930"/>
              <a:gd name="connsiteX226" fmla="*/ 875761 w 7319245"/>
              <a:gd name="connsiteY226" fmla="*/ 5298710 h 6851930"/>
              <a:gd name="connsiteX227" fmla="*/ 856947 w 7319245"/>
              <a:gd name="connsiteY227" fmla="*/ 5240447 h 6851930"/>
              <a:gd name="connsiteX228" fmla="*/ 751345 w 7319245"/>
              <a:gd name="connsiteY228" fmla="*/ 5131205 h 6851930"/>
              <a:gd name="connsiteX229" fmla="*/ 778656 w 7319245"/>
              <a:gd name="connsiteY229" fmla="*/ 5057769 h 6851930"/>
              <a:gd name="connsiteX230" fmla="*/ 670021 w 7319245"/>
              <a:gd name="connsiteY230" fmla="*/ 5014072 h 6851930"/>
              <a:gd name="connsiteX231" fmla="*/ 723428 w 7319245"/>
              <a:gd name="connsiteY231" fmla="*/ 4965520 h 6851930"/>
              <a:gd name="connsiteX232" fmla="*/ 637248 w 7319245"/>
              <a:gd name="connsiteY232" fmla="*/ 4935175 h 6851930"/>
              <a:gd name="connsiteX233" fmla="*/ 633606 w 7319245"/>
              <a:gd name="connsiteY233" fmla="*/ 4944886 h 6851930"/>
              <a:gd name="connsiteX234" fmla="*/ 579592 w 7319245"/>
              <a:gd name="connsiteY234" fmla="*/ 4864774 h 6851930"/>
              <a:gd name="connsiteX235" fmla="*/ 599620 w 7319245"/>
              <a:gd name="connsiteY235" fmla="*/ 4790125 h 6851930"/>
              <a:gd name="connsiteX236" fmla="*/ 571702 w 7319245"/>
              <a:gd name="connsiteY236" fmla="*/ 4751891 h 6851930"/>
              <a:gd name="connsiteX237" fmla="*/ 526792 w 7319245"/>
              <a:gd name="connsiteY237" fmla="*/ 4678455 h 6851930"/>
              <a:gd name="connsiteX238" fmla="*/ 452749 w 7319245"/>
              <a:gd name="connsiteY238" fmla="*/ 4679062 h 6851930"/>
              <a:gd name="connsiteX239" fmla="*/ 396307 w 7319245"/>
              <a:gd name="connsiteY239" fmla="*/ 4651752 h 6851930"/>
              <a:gd name="connsiteX240" fmla="*/ 430901 w 7319245"/>
              <a:gd name="connsiteY240" fmla="*/ 4671172 h 6851930"/>
              <a:gd name="connsiteX241" fmla="*/ 360500 w 7319245"/>
              <a:gd name="connsiteY241" fmla="*/ 4611696 h 6851930"/>
              <a:gd name="connsiteX242" fmla="*/ 359893 w 7319245"/>
              <a:gd name="connsiteY242" fmla="*/ 4598344 h 6851930"/>
              <a:gd name="connsiteX243" fmla="*/ 415728 w 7319245"/>
              <a:gd name="connsiteY243" fmla="*/ 4549185 h 6851930"/>
              <a:gd name="connsiteX244" fmla="*/ 370818 w 7319245"/>
              <a:gd name="connsiteY244" fmla="*/ 4520054 h 6851930"/>
              <a:gd name="connsiteX245" fmla="*/ 413301 w 7319245"/>
              <a:gd name="connsiteY245" fmla="*/ 4467860 h 6851930"/>
              <a:gd name="connsiteX246" fmla="*/ 350183 w 7319245"/>
              <a:gd name="connsiteY246" fmla="*/ 4452687 h 6851930"/>
              <a:gd name="connsiteX247" fmla="*/ 354431 w 7319245"/>
              <a:gd name="connsiteY247" fmla="*/ 4426591 h 6851930"/>
              <a:gd name="connsiteX248" fmla="*/ 322265 w 7319245"/>
              <a:gd name="connsiteY248" fmla="*/ 4422342 h 6851930"/>
              <a:gd name="connsiteX249" fmla="*/ 320445 w 7319245"/>
              <a:gd name="connsiteY249" fmla="*/ 4413239 h 6851930"/>
              <a:gd name="connsiteX250" fmla="*/ 412694 w 7319245"/>
              <a:gd name="connsiteY250" fmla="*/ 4377432 h 6851930"/>
              <a:gd name="connsiteX251" fmla="*/ 329548 w 7319245"/>
              <a:gd name="connsiteY251" fmla="*/ 4347693 h 6851930"/>
              <a:gd name="connsiteX252" fmla="*/ 350790 w 7319245"/>
              <a:gd name="connsiteY252" fmla="*/ 4332521 h 6851930"/>
              <a:gd name="connsiteX253" fmla="*/ 305272 w 7319245"/>
              <a:gd name="connsiteY253" fmla="*/ 4292465 h 6851930"/>
              <a:gd name="connsiteX254" fmla="*/ 430294 w 7319245"/>
              <a:gd name="connsiteY254" fmla="*/ 4275472 h 6851930"/>
              <a:gd name="connsiteX255" fmla="*/ 284030 w 7319245"/>
              <a:gd name="connsiteY255" fmla="*/ 4217209 h 6851930"/>
              <a:gd name="connsiteX256" fmla="*/ 235478 w 7319245"/>
              <a:gd name="connsiteY256" fmla="*/ 4171085 h 6851930"/>
              <a:gd name="connsiteX257" fmla="*/ 243975 w 7319245"/>
              <a:gd name="connsiteY257" fmla="*/ 4125567 h 6851930"/>
              <a:gd name="connsiteX258" fmla="*/ 195423 w 7319245"/>
              <a:gd name="connsiteY258" fmla="*/ 4112215 h 6851930"/>
              <a:gd name="connsiteX259" fmla="*/ 191781 w 7319245"/>
              <a:gd name="connsiteY259" fmla="*/ 4055773 h 6851930"/>
              <a:gd name="connsiteX260" fmla="*/ 181464 w 7319245"/>
              <a:gd name="connsiteY260" fmla="*/ 4055166 h 6851930"/>
              <a:gd name="connsiteX261" fmla="*/ 200885 w 7319245"/>
              <a:gd name="connsiteY261" fmla="*/ 4028462 h 6851930"/>
              <a:gd name="connsiteX262" fmla="*/ 159009 w 7319245"/>
              <a:gd name="connsiteY262" fmla="*/ 4013897 h 6851930"/>
              <a:gd name="connsiteX263" fmla="*/ 197850 w 7319245"/>
              <a:gd name="connsiteY263" fmla="*/ 3982945 h 6851930"/>
              <a:gd name="connsiteX264" fmla="*/ 152939 w 7319245"/>
              <a:gd name="connsiteY264" fmla="*/ 3922254 h 6851930"/>
              <a:gd name="connsiteX265" fmla="*/ 175395 w 7319245"/>
              <a:gd name="connsiteY265" fmla="*/ 3895551 h 6851930"/>
              <a:gd name="connsiteX266" fmla="*/ 135946 w 7319245"/>
              <a:gd name="connsiteY266" fmla="*/ 3902227 h 6851930"/>
              <a:gd name="connsiteX267" fmla="*/ 133519 w 7319245"/>
              <a:gd name="connsiteY267" fmla="*/ 3896158 h 6851930"/>
              <a:gd name="connsiteX268" fmla="*/ 196636 w 7319245"/>
              <a:gd name="connsiteY268" fmla="*/ 3862778 h 6851930"/>
              <a:gd name="connsiteX269" fmla="*/ 135339 w 7319245"/>
              <a:gd name="connsiteY269" fmla="*/ 3856709 h 6851930"/>
              <a:gd name="connsiteX270" fmla="*/ 182678 w 7319245"/>
              <a:gd name="connsiteY270" fmla="*/ 3804515 h 6851930"/>
              <a:gd name="connsiteX271" fmla="*/ 152333 w 7319245"/>
              <a:gd name="connsiteY271" fmla="*/ 3801481 h 6851930"/>
              <a:gd name="connsiteX272" fmla="*/ 151726 w 7319245"/>
              <a:gd name="connsiteY272" fmla="*/ 3794805 h 6851930"/>
              <a:gd name="connsiteX273" fmla="*/ 188747 w 7319245"/>
              <a:gd name="connsiteY273" fmla="*/ 3783274 h 6851930"/>
              <a:gd name="connsiteX274" fmla="*/ 143229 w 7319245"/>
              <a:gd name="connsiteY274" fmla="*/ 3728652 h 6851930"/>
              <a:gd name="connsiteX275" fmla="*/ 119560 w 7319245"/>
              <a:gd name="connsiteY275" fmla="*/ 3696487 h 6851930"/>
              <a:gd name="connsiteX276" fmla="*/ 109242 w 7319245"/>
              <a:gd name="connsiteY276" fmla="*/ 3675852 h 6851930"/>
              <a:gd name="connsiteX277" fmla="*/ 128056 w 7319245"/>
              <a:gd name="connsiteY277" fmla="*/ 3660679 h 6851930"/>
              <a:gd name="connsiteX278" fmla="*/ 182678 w 7319245"/>
              <a:gd name="connsiteY278" fmla="*/ 3647934 h 6851930"/>
              <a:gd name="connsiteX279" fmla="*/ 61297 w 7319245"/>
              <a:gd name="connsiteY279" fmla="*/ 3640651 h 6851930"/>
              <a:gd name="connsiteX280" fmla="*/ 101353 w 7319245"/>
              <a:gd name="connsiteY280" fmla="*/ 3604237 h 6851930"/>
              <a:gd name="connsiteX281" fmla="*/ 67366 w 7319245"/>
              <a:gd name="connsiteY281" fmla="*/ 3581175 h 6851930"/>
              <a:gd name="connsiteX282" fmla="*/ 110456 w 7319245"/>
              <a:gd name="connsiteY282" fmla="*/ 3546582 h 6851930"/>
              <a:gd name="connsiteX283" fmla="*/ 98318 w 7319245"/>
              <a:gd name="connsiteY283" fmla="*/ 3494995 h 6851930"/>
              <a:gd name="connsiteX284" fmla="*/ 66152 w 7319245"/>
              <a:gd name="connsiteY284" fmla="*/ 3511988 h 6851930"/>
              <a:gd name="connsiteX285" fmla="*/ 61904 w 7319245"/>
              <a:gd name="connsiteY285" fmla="*/ 3445229 h 6851930"/>
              <a:gd name="connsiteX286" fmla="*/ 87394 w 7319245"/>
              <a:gd name="connsiteY286" fmla="*/ 3431270 h 6851930"/>
              <a:gd name="connsiteX287" fmla="*/ 72828 w 7319245"/>
              <a:gd name="connsiteY287" fmla="*/ 3403353 h 6851930"/>
              <a:gd name="connsiteX288" fmla="*/ 133519 w 7319245"/>
              <a:gd name="connsiteY288" fmla="*/ 3394856 h 6851930"/>
              <a:gd name="connsiteX289" fmla="*/ 99532 w 7319245"/>
              <a:gd name="connsiteY289" fmla="*/ 3292290 h 6851930"/>
              <a:gd name="connsiteX290" fmla="*/ 135339 w 7319245"/>
              <a:gd name="connsiteY290" fmla="*/ 3312924 h 6851930"/>
              <a:gd name="connsiteX291" fmla="*/ 148084 w 7319245"/>
              <a:gd name="connsiteY291" fmla="*/ 3302000 h 6851930"/>
              <a:gd name="connsiteX292" fmla="*/ 165684 w 7319245"/>
              <a:gd name="connsiteY292" fmla="*/ 3294110 h 6851930"/>
              <a:gd name="connsiteX293" fmla="*/ 96498 w 7319245"/>
              <a:gd name="connsiteY293" fmla="*/ 3255268 h 6851930"/>
              <a:gd name="connsiteX294" fmla="*/ 127450 w 7319245"/>
              <a:gd name="connsiteY294" fmla="*/ 3238882 h 6851930"/>
              <a:gd name="connsiteX295" fmla="*/ 42483 w 7319245"/>
              <a:gd name="connsiteY295" fmla="*/ 3182440 h 6851930"/>
              <a:gd name="connsiteX296" fmla="*/ 13959 w 7319245"/>
              <a:gd name="connsiteY296" fmla="*/ 3156950 h 6851930"/>
              <a:gd name="connsiteX297" fmla="*/ 56442 w 7319245"/>
              <a:gd name="connsiteY297" fmla="*/ 3161198 h 6851930"/>
              <a:gd name="connsiteX298" fmla="*/ 52194 w 7319245"/>
              <a:gd name="connsiteY298" fmla="*/ 3064701 h 6851930"/>
              <a:gd name="connsiteX299" fmla="*/ 61904 w 7319245"/>
              <a:gd name="connsiteY299" fmla="*/ 3019790 h 6851930"/>
              <a:gd name="connsiteX300" fmla="*/ 3641 w 7319245"/>
              <a:gd name="connsiteY300" fmla="*/ 3019790 h 6851930"/>
              <a:gd name="connsiteX301" fmla="*/ 0 w 7319245"/>
              <a:gd name="connsiteY301" fmla="*/ 3011294 h 6851930"/>
              <a:gd name="connsiteX302" fmla="*/ 30952 w 7319245"/>
              <a:gd name="connsiteY302" fmla="*/ 2988231 h 6851930"/>
              <a:gd name="connsiteX303" fmla="*/ 72828 w 7319245"/>
              <a:gd name="connsiteY303" fmla="*/ 2876561 h 6851930"/>
              <a:gd name="connsiteX304" fmla="*/ 10317 w 7319245"/>
              <a:gd name="connsiteY304" fmla="*/ 2752146 h 6851930"/>
              <a:gd name="connsiteX305" fmla="*/ 18814 w 7319245"/>
              <a:gd name="connsiteY305" fmla="*/ 2742436 h 6851930"/>
              <a:gd name="connsiteX306" fmla="*/ 54621 w 7319245"/>
              <a:gd name="connsiteY306" fmla="*/ 2755787 h 6851930"/>
              <a:gd name="connsiteX307" fmla="*/ 117739 w 7319245"/>
              <a:gd name="connsiteY307" fmla="*/ 2741222 h 6851930"/>
              <a:gd name="connsiteX308" fmla="*/ 172967 w 7319245"/>
              <a:gd name="connsiteY308" fmla="*/ 2744256 h 6851930"/>
              <a:gd name="connsiteX309" fmla="*/ 148084 w 7319245"/>
              <a:gd name="connsiteY309" fmla="*/ 2638655 h 6851930"/>
              <a:gd name="connsiteX310" fmla="*/ 208168 w 7319245"/>
              <a:gd name="connsiteY310" fmla="*/ 2591924 h 6851930"/>
              <a:gd name="connsiteX311" fmla="*/ 146264 w 7319245"/>
              <a:gd name="connsiteY311" fmla="*/ 2501495 h 6851930"/>
              <a:gd name="connsiteX312" fmla="*/ 172967 w 7319245"/>
              <a:gd name="connsiteY312" fmla="*/ 2430488 h 6851930"/>
              <a:gd name="connsiteX313" fmla="*/ 146870 w 7319245"/>
              <a:gd name="connsiteY313" fmla="*/ 2423812 h 6851930"/>
              <a:gd name="connsiteX314" fmla="*/ 123808 w 7319245"/>
              <a:gd name="connsiteY314" fmla="*/ 2386184 h 6851930"/>
              <a:gd name="connsiteX315" fmla="*/ 131091 w 7319245"/>
              <a:gd name="connsiteY315" fmla="*/ 2323673 h 6851930"/>
              <a:gd name="connsiteX316" fmla="*/ 188747 w 7319245"/>
              <a:gd name="connsiteY316" fmla="*/ 2232031 h 6851930"/>
              <a:gd name="connsiteX317" fmla="*/ 222733 w 7319245"/>
              <a:gd name="connsiteY317" fmla="*/ 2196223 h 6851930"/>
              <a:gd name="connsiteX318" fmla="*/ 189354 w 7319245"/>
              <a:gd name="connsiteY318" fmla="*/ 2167092 h 6851930"/>
              <a:gd name="connsiteX319" fmla="*/ 296775 w 7319245"/>
              <a:gd name="connsiteY319" fmla="*/ 2134926 h 6851930"/>
              <a:gd name="connsiteX320" fmla="*/ 299810 w 7319245"/>
              <a:gd name="connsiteY320" fmla="*/ 2122181 h 6851930"/>
              <a:gd name="connsiteX321" fmla="*/ 267037 w 7319245"/>
              <a:gd name="connsiteY321" fmla="*/ 2098512 h 6851930"/>
              <a:gd name="connsiteX322" fmla="*/ 251258 w 7319245"/>
              <a:gd name="connsiteY322" fmla="*/ 2045711 h 6851930"/>
              <a:gd name="connsiteX323" fmla="*/ 332583 w 7319245"/>
              <a:gd name="connsiteY323" fmla="*/ 2009904 h 6851930"/>
              <a:gd name="connsiteX324" fmla="*/ 386597 w 7319245"/>
              <a:gd name="connsiteY324" fmla="*/ 2000801 h 6851930"/>
              <a:gd name="connsiteX325" fmla="*/ 384776 w 7319245"/>
              <a:gd name="connsiteY325" fmla="*/ 1986842 h 6851930"/>
              <a:gd name="connsiteX326" fmla="*/ 337438 w 7319245"/>
              <a:gd name="connsiteY326" fmla="*/ 1979559 h 6851930"/>
              <a:gd name="connsiteX327" fmla="*/ 379314 w 7319245"/>
              <a:gd name="connsiteY327" fmla="*/ 1934648 h 6851930"/>
              <a:gd name="connsiteX328" fmla="*/ 400556 w 7319245"/>
              <a:gd name="connsiteY328" fmla="*/ 1917048 h 6851930"/>
              <a:gd name="connsiteX329" fmla="*/ 463067 w 7319245"/>
              <a:gd name="connsiteY329" fmla="*/ 1894593 h 6851930"/>
              <a:gd name="connsiteX330" fmla="*/ 460639 w 7319245"/>
              <a:gd name="connsiteY330" fmla="*/ 1884882 h 6851930"/>
              <a:gd name="connsiteX331" fmla="*/ 418156 w 7319245"/>
              <a:gd name="connsiteY331" fmla="*/ 1880634 h 6851930"/>
              <a:gd name="connsiteX332" fmla="*/ 443646 w 7319245"/>
              <a:gd name="connsiteY332" fmla="*/ 1856965 h 6851930"/>
              <a:gd name="connsiteX333" fmla="*/ 429080 w 7319245"/>
              <a:gd name="connsiteY333" fmla="*/ 1830261 h 6851930"/>
              <a:gd name="connsiteX334" fmla="*/ 479453 w 7319245"/>
              <a:gd name="connsiteY334" fmla="*/ 1788992 h 6851930"/>
              <a:gd name="connsiteX335" fmla="*/ 493412 w 7319245"/>
              <a:gd name="connsiteY335" fmla="*/ 1796274 h 6851930"/>
              <a:gd name="connsiteX336" fmla="*/ 493412 w 7319245"/>
              <a:gd name="connsiteY336" fmla="*/ 1762895 h 6851930"/>
              <a:gd name="connsiteX337" fmla="*/ 524971 w 7319245"/>
              <a:gd name="connsiteY337" fmla="*/ 1755612 h 6851930"/>
              <a:gd name="connsiteX338" fmla="*/ 524971 w 7319245"/>
              <a:gd name="connsiteY338" fmla="*/ 1747115 h 6851930"/>
              <a:gd name="connsiteX339" fmla="*/ 495233 w 7319245"/>
              <a:gd name="connsiteY339" fmla="*/ 1742867 h 6851930"/>
              <a:gd name="connsiteX340" fmla="*/ 588089 w 7319245"/>
              <a:gd name="connsiteY340" fmla="*/ 1651225 h 6851930"/>
              <a:gd name="connsiteX341" fmla="*/ 523150 w 7319245"/>
              <a:gd name="connsiteY341" fmla="*/ 1582038 h 6851930"/>
              <a:gd name="connsiteX342" fmla="*/ 590516 w 7319245"/>
              <a:gd name="connsiteY342" fmla="*/ 1586286 h 6851930"/>
              <a:gd name="connsiteX343" fmla="*/ 560778 w 7319245"/>
              <a:gd name="connsiteY343" fmla="*/ 1549872 h 6851930"/>
              <a:gd name="connsiteX344" fmla="*/ 565026 w 7319245"/>
              <a:gd name="connsiteY344" fmla="*/ 1543196 h 6851930"/>
              <a:gd name="connsiteX345" fmla="*/ 614792 w 7319245"/>
              <a:gd name="connsiteY345" fmla="*/ 1575969 h 6851930"/>
              <a:gd name="connsiteX346" fmla="*/ 643924 w 7319245"/>
              <a:gd name="connsiteY346" fmla="*/ 1551693 h 6851930"/>
              <a:gd name="connsiteX347" fmla="*/ 583840 w 7319245"/>
              <a:gd name="connsiteY347" fmla="*/ 1504961 h 6851930"/>
              <a:gd name="connsiteX348" fmla="*/ 518902 w 7319245"/>
              <a:gd name="connsiteY348" fmla="*/ 1492823 h 6851930"/>
              <a:gd name="connsiteX349" fmla="*/ 518295 w 7319245"/>
              <a:gd name="connsiteY349" fmla="*/ 1484326 h 6851930"/>
              <a:gd name="connsiteX350" fmla="*/ 571095 w 7319245"/>
              <a:gd name="connsiteY350" fmla="*/ 1476437 h 6851930"/>
              <a:gd name="connsiteX351" fmla="*/ 577771 w 7319245"/>
              <a:gd name="connsiteY351" fmla="*/ 1453981 h 6851930"/>
              <a:gd name="connsiteX352" fmla="*/ 660310 w 7319245"/>
              <a:gd name="connsiteY352" fmla="*/ 1449126 h 6851930"/>
              <a:gd name="connsiteX353" fmla="*/ 665165 w 7319245"/>
              <a:gd name="connsiteY353" fmla="*/ 1438202 h 6851930"/>
              <a:gd name="connsiteX354" fmla="*/ 632999 w 7319245"/>
              <a:gd name="connsiteY354" fmla="*/ 1413319 h 6851930"/>
              <a:gd name="connsiteX355" fmla="*/ 725856 w 7319245"/>
              <a:gd name="connsiteY355" fmla="*/ 1372656 h 6851930"/>
              <a:gd name="connsiteX356" fmla="*/ 762270 w 7319245"/>
              <a:gd name="connsiteY356" fmla="*/ 1359911 h 6851930"/>
              <a:gd name="connsiteX357" fmla="*/ 804146 w 7319245"/>
              <a:gd name="connsiteY357" fmla="*/ 1366587 h 6851930"/>
              <a:gd name="connsiteX358" fmla="*/ 808394 w 7319245"/>
              <a:gd name="connsiteY358" fmla="*/ 1353842 h 6851930"/>
              <a:gd name="connsiteX359" fmla="*/ 744063 w 7319245"/>
              <a:gd name="connsiteY359" fmla="*/ 1313180 h 6851930"/>
              <a:gd name="connsiteX360" fmla="*/ 744063 w 7319245"/>
              <a:gd name="connsiteY360" fmla="*/ 1347773 h 6851930"/>
              <a:gd name="connsiteX361" fmla="*/ 713718 w 7319245"/>
              <a:gd name="connsiteY361" fmla="*/ 1327745 h 6851930"/>
              <a:gd name="connsiteX362" fmla="*/ 761056 w 7319245"/>
              <a:gd name="connsiteY362" fmla="*/ 1273124 h 6851930"/>
              <a:gd name="connsiteX363" fmla="*/ 851484 w 7319245"/>
              <a:gd name="connsiteY363" fmla="*/ 1274945 h 6851930"/>
              <a:gd name="connsiteX364" fmla="*/ 831457 w 7319245"/>
              <a:gd name="connsiteY364" fmla="*/ 1247027 h 6851930"/>
              <a:gd name="connsiteX365" fmla="*/ 872119 w 7319245"/>
              <a:gd name="connsiteY365" fmla="*/ 1245207 h 6851930"/>
              <a:gd name="connsiteX366" fmla="*/ 874547 w 7319245"/>
              <a:gd name="connsiteY366" fmla="*/ 1267055 h 6851930"/>
              <a:gd name="connsiteX367" fmla="*/ 866657 w 7319245"/>
              <a:gd name="connsiteY367" fmla="*/ 1316214 h 6851930"/>
              <a:gd name="connsiteX368" fmla="*/ 881830 w 7319245"/>
              <a:gd name="connsiteY368" fmla="*/ 1299828 h 6851930"/>
              <a:gd name="connsiteX369" fmla="*/ 907926 w 7319245"/>
              <a:gd name="connsiteY369" fmla="*/ 1268876 h 6851930"/>
              <a:gd name="connsiteX370" fmla="*/ 929775 w 7319245"/>
              <a:gd name="connsiteY370" fmla="*/ 1222751 h 6851930"/>
              <a:gd name="connsiteX371" fmla="*/ 930382 w 7319245"/>
              <a:gd name="connsiteY371" fmla="*/ 1165702 h 6851930"/>
              <a:gd name="connsiteX372" fmla="*/ 964975 w 7319245"/>
              <a:gd name="connsiteY372" fmla="*/ 1165702 h 6851930"/>
              <a:gd name="connsiteX373" fmla="*/ 946768 w 7319245"/>
              <a:gd name="connsiteY373" fmla="*/ 1138999 h 6851930"/>
              <a:gd name="connsiteX374" fmla="*/ 994713 w 7319245"/>
              <a:gd name="connsiteY374" fmla="*/ 1120185 h 6851930"/>
              <a:gd name="connsiteX375" fmla="*/ 943127 w 7319245"/>
              <a:gd name="connsiteY375" fmla="*/ 1103798 h 6851930"/>
              <a:gd name="connsiteX376" fmla="*/ 946768 w 7319245"/>
              <a:gd name="connsiteY376" fmla="*/ 1058888 h 6851930"/>
              <a:gd name="connsiteX377" fmla="*/ 938878 w 7319245"/>
              <a:gd name="connsiteY377" fmla="*/ 1049784 h 6851930"/>
              <a:gd name="connsiteX378" fmla="*/ 1061473 w 7319245"/>
              <a:gd name="connsiteY378" fmla="*/ 1013370 h 6851930"/>
              <a:gd name="connsiteX379" fmla="*/ 1045086 w 7319245"/>
              <a:gd name="connsiteY379" fmla="*/ 1002446 h 6851930"/>
              <a:gd name="connsiteX380" fmla="*/ 1048121 w 7319245"/>
              <a:gd name="connsiteY380" fmla="*/ 990308 h 6851930"/>
              <a:gd name="connsiteX381" fmla="*/ 1106991 w 7319245"/>
              <a:gd name="connsiteY381" fmla="*/ 1004873 h 6851930"/>
              <a:gd name="connsiteX382" fmla="*/ 1121556 w 7319245"/>
              <a:gd name="connsiteY382" fmla="*/ 958142 h 6851930"/>
              <a:gd name="connsiteX383" fmla="*/ 1225337 w 7319245"/>
              <a:gd name="connsiteY383" fmla="*/ 924155 h 6851930"/>
              <a:gd name="connsiteX384" fmla="*/ 1232012 w 7319245"/>
              <a:gd name="connsiteY384" fmla="*/ 874996 h 6851930"/>
              <a:gd name="connsiteX385" fmla="*/ 1302413 w 7319245"/>
              <a:gd name="connsiteY385" fmla="*/ 825230 h 6851930"/>
              <a:gd name="connsiteX386" fmla="*/ 1401945 w 7319245"/>
              <a:gd name="connsiteY386" fmla="*/ 764540 h 6851930"/>
              <a:gd name="connsiteX387" fmla="*/ 1373421 w 7319245"/>
              <a:gd name="connsiteY387" fmla="*/ 690498 h 6851930"/>
              <a:gd name="connsiteX388" fmla="*/ 1493587 w 7319245"/>
              <a:gd name="connsiteY388" fmla="*/ 629200 h 6851930"/>
              <a:gd name="connsiteX389" fmla="*/ 1573699 w 7319245"/>
              <a:gd name="connsiteY389" fmla="*/ 579434 h 6851930"/>
              <a:gd name="connsiteX390" fmla="*/ 1583409 w 7319245"/>
              <a:gd name="connsiteY390" fmla="*/ 575186 h 6851930"/>
              <a:gd name="connsiteX391" fmla="*/ 1709038 w 7319245"/>
              <a:gd name="connsiteY391" fmla="*/ 504179 h 6851930"/>
              <a:gd name="connsiteX392" fmla="*/ 1680513 w 7319245"/>
              <a:gd name="connsiteY392" fmla="*/ 478082 h 6851930"/>
              <a:gd name="connsiteX393" fmla="*/ 1716928 w 7319245"/>
              <a:gd name="connsiteY393" fmla="*/ 462302 h 6851930"/>
              <a:gd name="connsiteX394" fmla="*/ 1789149 w 7319245"/>
              <a:gd name="connsiteY394" fmla="*/ 430743 h 6851930"/>
              <a:gd name="connsiteX395" fmla="*/ 1817067 w 7319245"/>
              <a:gd name="connsiteY395" fmla="*/ 414357 h 6851930"/>
              <a:gd name="connsiteX396" fmla="*/ 1892323 w 7319245"/>
              <a:gd name="connsiteY396" fmla="*/ 363377 h 6851930"/>
              <a:gd name="connsiteX397" fmla="*/ 1946337 w 7319245"/>
              <a:gd name="connsiteY397" fmla="*/ 353060 h 6851930"/>
              <a:gd name="connsiteX398" fmla="*/ 2127194 w 7319245"/>
              <a:gd name="connsiteY398" fmla="*/ 320287 h 6851930"/>
              <a:gd name="connsiteX399" fmla="*/ 2127194 w 7319245"/>
              <a:gd name="connsiteY399" fmla="*/ 288728 h 6851930"/>
              <a:gd name="connsiteX400" fmla="*/ 2169070 w 7319245"/>
              <a:gd name="connsiteY400" fmla="*/ 293583 h 6851930"/>
              <a:gd name="connsiteX401" fmla="*/ 2256464 w 7319245"/>
              <a:gd name="connsiteY401" fmla="*/ 266880 h 6851930"/>
              <a:gd name="connsiteX402" fmla="*/ 2305623 w 7319245"/>
              <a:gd name="connsiteY402" fmla="*/ 184948 h 6851930"/>
              <a:gd name="connsiteX403" fmla="*/ 2395445 w 7319245"/>
              <a:gd name="connsiteY403" fmla="*/ 204976 h 6851930"/>
              <a:gd name="connsiteX404" fmla="*/ 2397872 w 7319245"/>
              <a:gd name="connsiteY404" fmla="*/ 169775 h 6851930"/>
              <a:gd name="connsiteX405" fmla="*/ 2481625 w 7319245"/>
              <a:gd name="connsiteY405" fmla="*/ 130933 h 6851930"/>
              <a:gd name="connsiteX406" fmla="*/ 2542922 w 7319245"/>
              <a:gd name="connsiteY406" fmla="*/ 138216 h 6851930"/>
              <a:gd name="connsiteX407" fmla="*/ 2659448 w 7319245"/>
              <a:gd name="connsiteY407" fmla="*/ 143678 h 6851930"/>
              <a:gd name="connsiteX408" fmla="*/ 2728634 w 7319245"/>
              <a:gd name="connsiteY408" fmla="*/ 103623 h 6851930"/>
              <a:gd name="connsiteX409" fmla="*/ 2752304 w 7319245"/>
              <a:gd name="connsiteY409" fmla="*/ 106050 h 6851930"/>
              <a:gd name="connsiteX410" fmla="*/ 2845160 w 7319245"/>
              <a:gd name="connsiteY410" fmla="*/ 93912 h 6851930"/>
              <a:gd name="connsiteX411" fmla="*/ 2969575 w 7319245"/>
              <a:gd name="connsiteY411" fmla="*/ 45967 h 6851930"/>
              <a:gd name="connsiteX412" fmla="*/ 2978678 w 7319245"/>
              <a:gd name="connsiteY412" fmla="*/ 95126 h 6851930"/>
              <a:gd name="connsiteX413" fmla="*/ 3024803 w 7319245"/>
              <a:gd name="connsiteY413" fmla="*/ 53250 h 6851930"/>
              <a:gd name="connsiteX414" fmla="*/ 3071534 w 7319245"/>
              <a:gd name="connsiteY414" fmla="*/ 24119 h 6851930"/>
              <a:gd name="connsiteX415" fmla="*/ 3150432 w 7319245"/>
              <a:gd name="connsiteY415" fmla="*/ 8339 h 6851930"/>
              <a:gd name="connsiteX416" fmla="*/ 3322185 w 7319245"/>
              <a:gd name="connsiteY416" fmla="*/ 29581 h 6851930"/>
              <a:gd name="connsiteX417" fmla="*/ 3317937 w 7319245"/>
              <a:gd name="connsiteY417" fmla="*/ 64781 h 6851930"/>
              <a:gd name="connsiteX418" fmla="*/ 3423538 w 7319245"/>
              <a:gd name="connsiteY418" fmla="*/ 449 h 6851930"/>
              <a:gd name="connsiteX419" fmla="*/ 3449028 w 7319245"/>
              <a:gd name="connsiteY419" fmla="*/ 12587 h 6851930"/>
              <a:gd name="connsiteX420" fmla="*/ 3529746 w 7319245"/>
              <a:gd name="connsiteY420" fmla="*/ 33222 h 6851930"/>
              <a:gd name="connsiteX421" fmla="*/ 3562519 w 7319245"/>
              <a:gd name="connsiteY421" fmla="*/ 26546 h 6851930"/>
              <a:gd name="connsiteX422" fmla="*/ 3535208 w 7319245"/>
              <a:gd name="connsiteY422" fmla="*/ 52036 h 6851930"/>
              <a:gd name="connsiteX423" fmla="*/ 3601968 w 7319245"/>
              <a:gd name="connsiteY423" fmla="*/ 18656 h 6851930"/>
              <a:gd name="connsiteX424" fmla="*/ 3712423 w 7319245"/>
              <a:gd name="connsiteY424" fmla="*/ 24725 h 6851930"/>
              <a:gd name="connsiteX425" fmla="*/ 3711817 w 7319245"/>
              <a:gd name="connsiteY425" fmla="*/ 16229 h 6851930"/>
              <a:gd name="connsiteX426" fmla="*/ 3793142 w 7319245"/>
              <a:gd name="connsiteY426" fmla="*/ 54464 h 6851930"/>
              <a:gd name="connsiteX427" fmla="*/ 3800424 w 7319245"/>
              <a:gd name="connsiteY427" fmla="*/ 46574 h 6851930"/>
              <a:gd name="connsiteX428" fmla="*/ 3792535 w 7319245"/>
              <a:gd name="connsiteY428" fmla="*/ 32008 h 6851930"/>
              <a:gd name="connsiteX429" fmla="*/ 4013447 w 7319245"/>
              <a:gd name="connsiteY429" fmla="*/ 58712 h 6851930"/>
              <a:gd name="connsiteX430" fmla="*/ 4004344 w 7319245"/>
              <a:gd name="connsiteY430" fmla="*/ 65995 h 6851930"/>
              <a:gd name="connsiteX431" fmla="*/ 4306581 w 7319245"/>
              <a:gd name="connsiteY431" fmla="*/ 78133 h 6851930"/>
              <a:gd name="connsiteX432" fmla="*/ 4277450 w 7319245"/>
              <a:gd name="connsiteY432" fmla="*/ 102409 h 6851930"/>
              <a:gd name="connsiteX433" fmla="*/ 4342996 w 7319245"/>
              <a:gd name="connsiteY433" fmla="*/ 160672 h 6851930"/>
              <a:gd name="connsiteX434" fmla="*/ 4372734 w 7319245"/>
              <a:gd name="connsiteY434" fmla="*/ 134575 h 6851930"/>
              <a:gd name="connsiteX435" fmla="*/ 4339961 w 7319245"/>
              <a:gd name="connsiteY435" fmla="*/ 110906 h 6851930"/>
              <a:gd name="connsiteX436" fmla="*/ 4430997 w 7319245"/>
              <a:gd name="connsiteY436" fmla="*/ 156423 h 6851930"/>
              <a:gd name="connsiteX437" fmla="*/ 4429783 w 7319245"/>
              <a:gd name="connsiteY437" fmla="*/ 155210 h 6851930"/>
              <a:gd name="connsiteX438" fmla="*/ 4434031 w 7319245"/>
              <a:gd name="connsiteY438" fmla="*/ 204369 h 6851930"/>
              <a:gd name="connsiteX439" fmla="*/ 4512322 w 7319245"/>
              <a:gd name="connsiteY439" fmla="*/ 174630 h 6851930"/>
              <a:gd name="connsiteX440" fmla="*/ 4578474 w 7319245"/>
              <a:gd name="connsiteY440" fmla="*/ 173417 h 6851930"/>
              <a:gd name="connsiteX441" fmla="*/ 4693785 w 7319245"/>
              <a:gd name="connsiteY441" fmla="*/ 193444 h 6851930"/>
              <a:gd name="connsiteX442" fmla="*/ 4691358 w 7319245"/>
              <a:gd name="connsiteY442" fmla="*/ 173417 h 6851930"/>
              <a:gd name="connsiteX443" fmla="*/ 4800600 w 7319245"/>
              <a:gd name="connsiteY443" fmla="*/ 199513 h 6851930"/>
              <a:gd name="connsiteX444" fmla="*/ 4745979 w 7319245"/>
              <a:gd name="connsiteY444" fmla="*/ 179486 h 6851930"/>
              <a:gd name="connsiteX445" fmla="*/ 4744765 w 7319245"/>
              <a:gd name="connsiteY445" fmla="*/ 212258 h 6851930"/>
              <a:gd name="connsiteX446" fmla="*/ 4622778 w 7319245"/>
              <a:gd name="connsiteY446" fmla="*/ 288121 h 6851930"/>
              <a:gd name="connsiteX447" fmla="*/ 4730807 w 7319245"/>
              <a:gd name="connsiteY447" fmla="*/ 279625 h 6851930"/>
              <a:gd name="connsiteX448" fmla="*/ 4713813 w 7319245"/>
              <a:gd name="connsiteY448" fmla="*/ 254135 h 6851930"/>
              <a:gd name="connsiteX449" fmla="*/ 4775717 w 7319245"/>
              <a:gd name="connsiteY449" fmla="*/ 233500 h 6851930"/>
              <a:gd name="connsiteX450" fmla="*/ 4715634 w 7319245"/>
              <a:gd name="connsiteY450" fmla="*/ 332425 h 6851930"/>
              <a:gd name="connsiteX451" fmla="*/ 4798779 w 7319245"/>
              <a:gd name="connsiteY451" fmla="*/ 332425 h 6851930"/>
              <a:gd name="connsiteX452" fmla="*/ 4788462 w 7319245"/>
              <a:gd name="connsiteY452" fmla="*/ 362163 h 6851930"/>
              <a:gd name="connsiteX453" fmla="*/ 4853401 w 7319245"/>
              <a:gd name="connsiteY453" fmla="*/ 382191 h 6851930"/>
              <a:gd name="connsiteX454" fmla="*/ 4880711 w 7319245"/>
              <a:gd name="connsiteY454" fmla="*/ 348205 h 6851930"/>
              <a:gd name="connsiteX455" fmla="*/ 4892849 w 7319245"/>
              <a:gd name="connsiteY455" fmla="*/ 333639 h 6851930"/>
              <a:gd name="connsiteX456" fmla="*/ 4936546 w 7319245"/>
              <a:gd name="connsiteY456" fmla="*/ 301473 h 6851930"/>
              <a:gd name="connsiteX457" fmla="*/ 5007554 w 7319245"/>
              <a:gd name="connsiteY457" fmla="*/ 311790 h 6851930"/>
              <a:gd name="connsiteX458" fmla="*/ 4996023 w 7319245"/>
              <a:gd name="connsiteY458" fmla="*/ 375515 h 6851930"/>
              <a:gd name="connsiteX459" fmla="*/ 4888601 w 7319245"/>
              <a:gd name="connsiteY459" fmla="*/ 399184 h 6851930"/>
              <a:gd name="connsiteX460" fmla="*/ 4889815 w 7319245"/>
              <a:gd name="connsiteY460" fmla="*/ 407074 h 6851930"/>
              <a:gd name="connsiteX461" fmla="*/ 4951719 w 7319245"/>
              <a:gd name="connsiteY461" fmla="*/ 405860 h 6851930"/>
              <a:gd name="connsiteX462" fmla="*/ 5023333 w 7319245"/>
              <a:gd name="connsiteY462" fmla="*/ 422854 h 6851930"/>
              <a:gd name="connsiteX463" fmla="*/ 5102231 w 7319245"/>
              <a:gd name="connsiteY463" fmla="*/ 411929 h 6851930"/>
              <a:gd name="connsiteX464" fmla="*/ 5111334 w 7319245"/>
              <a:gd name="connsiteY464" fmla="*/ 401612 h 6851930"/>
              <a:gd name="connsiteX465" fmla="*/ 5184163 w 7319245"/>
              <a:gd name="connsiteY465" fmla="*/ 412536 h 6851930"/>
              <a:gd name="connsiteX466" fmla="*/ 5105872 w 7319245"/>
              <a:gd name="connsiteY466" fmla="*/ 475654 h 6851930"/>
              <a:gd name="connsiteX467" fmla="*/ 5209046 w 7319245"/>
              <a:gd name="connsiteY467" fmla="*/ 489006 h 6851930"/>
              <a:gd name="connsiteX468" fmla="*/ 5252743 w 7319245"/>
              <a:gd name="connsiteY468" fmla="*/ 504179 h 6851930"/>
              <a:gd name="connsiteX469" fmla="*/ 5250922 w 7319245"/>
              <a:gd name="connsiteY469" fmla="*/ 515710 h 6851930"/>
              <a:gd name="connsiteX470" fmla="*/ 5277626 w 7319245"/>
              <a:gd name="connsiteY470" fmla="*/ 499930 h 6851930"/>
              <a:gd name="connsiteX471" fmla="*/ 5281874 w 7319245"/>
              <a:gd name="connsiteY471" fmla="*/ 512068 h 6851930"/>
              <a:gd name="connsiteX472" fmla="*/ 5306150 w 7319245"/>
              <a:gd name="connsiteY472" fmla="*/ 535737 h 6851930"/>
              <a:gd name="connsiteX473" fmla="*/ 5381406 w 7319245"/>
              <a:gd name="connsiteY473" fmla="*/ 540593 h 6851930"/>
              <a:gd name="connsiteX474" fmla="*/ 5355916 w 7319245"/>
              <a:gd name="connsiteY474" fmla="*/ 578828 h 6851930"/>
              <a:gd name="connsiteX475" fmla="*/ 5453627 w 7319245"/>
              <a:gd name="connsiteY475" fmla="*/ 579434 h 6851930"/>
              <a:gd name="connsiteX476" fmla="*/ 5511283 w 7319245"/>
              <a:gd name="connsiteY476" fmla="*/ 575186 h 6851930"/>
              <a:gd name="connsiteX477" fmla="*/ 5550732 w 7319245"/>
              <a:gd name="connsiteY477" fmla="*/ 579434 h 6851930"/>
              <a:gd name="connsiteX478" fmla="*/ 5587146 w 7319245"/>
              <a:gd name="connsiteY478" fmla="*/ 593393 h 6851930"/>
              <a:gd name="connsiteX479" fmla="*/ 5622346 w 7319245"/>
              <a:gd name="connsiteY479" fmla="*/ 611600 h 6851930"/>
              <a:gd name="connsiteX480" fmla="*/ 5615063 w 7319245"/>
              <a:gd name="connsiteY480" fmla="*/ 641945 h 6851930"/>
              <a:gd name="connsiteX481" fmla="*/ 5795314 w 7319245"/>
              <a:gd name="connsiteY481" fmla="*/ 662580 h 6851930"/>
              <a:gd name="connsiteX482" fmla="*/ 5868142 w 7319245"/>
              <a:gd name="connsiteY482" fmla="*/ 704456 h 6851930"/>
              <a:gd name="connsiteX483" fmla="*/ 5865715 w 7319245"/>
              <a:gd name="connsiteY483" fmla="*/ 715988 h 6851930"/>
              <a:gd name="connsiteX484" fmla="*/ 5791065 w 7319245"/>
              <a:gd name="connsiteY484" fmla="*/ 725091 h 6851930"/>
              <a:gd name="connsiteX485" fmla="*/ 5709133 w 7319245"/>
              <a:gd name="connsiteY485" fmla="*/ 712953 h 6851930"/>
              <a:gd name="connsiteX486" fmla="*/ 5737658 w 7319245"/>
              <a:gd name="connsiteY486" fmla="*/ 736622 h 6851930"/>
              <a:gd name="connsiteX487" fmla="*/ 5789852 w 7319245"/>
              <a:gd name="connsiteY487" fmla="*/ 722057 h 6851930"/>
              <a:gd name="connsiteX488" fmla="*/ 6053247 w 7319245"/>
              <a:gd name="connsiteY488" fmla="*/ 964818 h 6851930"/>
              <a:gd name="connsiteX489" fmla="*/ 6018654 w 7319245"/>
              <a:gd name="connsiteY489" fmla="*/ 912017 h 6851930"/>
              <a:gd name="connsiteX490" fmla="*/ 6001054 w 7319245"/>
              <a:gd name="connsiteY490" fmla="*/ 919907 h 6851930"/>
              <a:gd name="connsiteX491" fmla="*/ 6009550 w 7319245"/>
              <a:gd name="connsiteY491" fmla="*/ 941148 h 6851930"/>
              <a:gd name="connsiteX492" fmla="*/ 6053247 w 7319245"/>
              <a:gd name="connsiteY492" fmla="*/ 964818 h 6851930"/>
              <a:gd name="connsiteX493" fmla="*/ 2041014 w 7319245"/>
              <a:gd name="connsiteY493" fmla="*/ 6022138 h 6851930"/>
              <a:gd name="connsiteX494" fmla="*/ 1972434 w 7319245"/>
              <a:gd name="connsiteY494" fmla="*/ 5997255 h 6851930"/>
              <a:gd name="connsiteX495" fmla="*/ 2041014 w 7319245"/>
              <a:gd name="connsiteY495" fmla="*/ 6022138 h 6851930"/>
              <a:gd name="connsiteX496" fmla="*/ 5010589 w 7319245"/>
              <a:gd name="connsiteY496" fmla="*/ 434992 h 6851930"/>
              <a:gd name="connsiteX497" fmla="*/ 5070065 w 7319245"/>
              <a:gd name="connsiteY497" fmla="*/ 481723 h 6851930"/>
              <a:gd name="connsiteX498" fmla="*/ 5010589 w 7319245"/>
              <a:gd name="connsiteY498" fmla="*/ 434992 h 6851930"/>
            </a:gdLst>
            <a:rect l="l" t="t" r="r" b="b"/>
            <a:pathLst>
              <a:path w="7319245" h="6851930">
                <a:moveTo>
                  <a:pt x="5789852" y="722057"/>
                </a:moveTo>
                <a:cubicBezTo>
                  <a:pt x="5797134" y="733588"/>
                  <a:pt x="5805024" y="745119"/>
                  <a:pt x="5810486" y="753616"/>
                </a:cubicBezTo>
                <a:cubicBezTo>
                  <a:pt x="5792279" y="760898"/>
                  <a:pt x="5764362" y="772430"/>
                  <a:pt x="5737051" y="783961"/>
                </a:cubicBezTo>
                <a:cubicBezTo>
                  <a:pt x="5783783" y="800954"/>
                  <a:pt x="5829907" y="818554"/>
                  <a:pt x="5876639" y="833120"/>
                </a:cubicBezTo>
                <a:cubicBezTo>
                  <a:pt x="5891204" y="837975"/>
                  <a:pt x="5908198" y="834334"/>
                  <a:pt x="5924584" y="833727"/>
                </a:cubicBezTo>
                <a:cubicBezTo>
                  <a:pt x="5937936" y="833120"/>
                  <a:pt x="5950681" y="830692"/>
                  <a:pt x="5968281" y="828265"/>
                </a:cubicBezTo>
                <a:cubicBezTo>
                  <a:pt x="5964032" y="845258"/>
                  <a:pt x="5961605" y="856182"/>
                  <a:pt x="5958571" y="868927"/>
                </a:cubicBezTo>
                <a:cubicBezTo>
                  <a:pt x="5989522" y="871962"/>
                  <a:pt x="6019261" y="868927"/>
                  <a:pt x="6044751" y="878637"/>
                </a:cubicBezTo>
                <a:cubicBezTo>
                  <a:pt x="6057496" y="883493"/>
                  <a:pt x="6062351" y="910196"/>
                  <a:pt x="6070848" y="926583"/>
                </a:cubicBezTo>
                <a:cubicBezTo>
                  <a:pt x="6098158" y="980597"/>
                  <a:pt x="6098158" y="980597"/>
                  <a:pt x="6161883" y="966638"/>
                </a:cubicBezTo>
                <a:cubicBezTo>
                  <a:pt x="6166738" y="965425"/>
                  <a:pt x="6171593" y="967852"/>
                  <a:pt x="6177056" y="969066"/>
                </a:cubicBezTo>
                <a:cubicBezTo>
                  <a:pt x="6161883" y="1011549"/>
                  <a:pt x="6161883" y="1010942"/>
                  <a:pt x="6210435" y="1018225"/>
                </a:cubicBezTo>
                <a:cubicBezTo>
                  <a:pt x="6217111" y="1019439"/>
                  <a:pt x="6223180" y="1025508"/>
                  <a:pt x="6229856" y="1029149"/>
                </a:cubicBezTo>
                <a:cubicBezTo>
                  <a:pt x="6241994" y="1035218"/>
                  <a:pt x="6254739" y="1040074"/>
                  <a:pt x="6265664" y="1047356"/>
                </a:cubicBezTo>
                <a:cubicBezTo>
                  <a:pt x="6279015" y="1055246"/>
                  <a:pt x="6291153" y="1065564"/>
                  <a:pt x="6303291" y="1074667"/>
                </a:cubicBezTo>
                <a:cubicBezTo>
                  <a:pt x="6300257" y="1078915"/>
                  <a:pt x="6297829" y="1082557"/>
                  <a:pt x="6294794" y="1086805"/>
                </a:cubicBezTo>
                <a:cubicBezTo>
                  <a:pt x="6283871" y="1079522"/>
                  <a:pt x="6272946" y="1072240"/>
                  <a:pt x="6260201" y="1064350"/>
                </a:cubicBezTo>
                <a:cubicBezTo>
                  <a:pt x="6258987" y="1073453"/>
                  <a:pt x="6257167" y="1084378"/>
                  <a:pt x="6255346" y="1097729"/>
                </a:cubicBezTo>
                <a:cubicBezTo>
                  <a:pt x="6289332" y="1100157"/>
                  <a:pt x="6323926" y="1101978"/>
                  <a:pt x="6357912" y="1104405"/>
                </a:cubicBezTo>
                <a:cubicBezTo>
                  <a:pt x="6357912" y="1107440"/>
                  <a:pt x="6358519" y="1110474"/>
                  <a:pt x="6358519" y="1114116"/>
                </a:cubicBezTo>
                <a:cubicBezTo>
                  <a:pt x="6340919" y="1117757"/>
                  <a:pt x="6323319" y="1120792"/>
                  <a:pt x="6295401" y="1126254"/>
                </a:cubicBezTo>
                <a:cubicBezTo>
                  <a:pt x="6331815" y="1154171"/>
                  <a:pt x="6379154" y="1127468"/>
                  <a:pt x="6397968" y="1165702"/>
                </a:cubicBezTo>
                <a:cubicBezTo>
                  <a:pt x="6360947" y="1179661"/>
                  <a:pt x="6325746" y="1193013"/>
                  <a:pt x="6296009" y="1203937"/>
                </a:cubicBezTo>
                <a:cubicBezTo>
                  <a:pt x="6308753" y="1212434"/>
                  <a:pt x="6321498" y="1223358"/>
                  <a:pt x="6336064" y="1229427"/>
                </a:cubicBezTo>
                <a:cubicBezTo>
                  <a:pt x="6350022" y="1234889"/>
                  <a:pt x="6370050" y="1240352"/>
                  <a:pt x="6380975" y="1234889"/>
                </a:cubicBezTo>
                <a:cubicBezTo>
                  <a:pt x="6407071" y="1220931"/>
                  <a:pt x="6425885" y="1236103"/>
                  <a:pt x="6434989" y="1250669"/>
                </a:cubicBezTo>
                <a:cubicBezTo>
                  <a:pt x="6446520" y="1269483"/>
                  <a:pt x="6468368" y="1286476"/>
                  <a:pt x="6453196" y="1319856"/>
                </a:cubicBezTo>
                <a:cubicBezTo>
                  <a:pt x="6447127" y="1333208"/>
                  <a:pt x="6473224" y="1362339"/>
                  <a:pt x="6485969" y="1384187"/>
                </a:cubicBezTo>
                <a:cubicBezTo>
                  <a:pt x="6491431" y="1393291"/>
                  <a:pt x="6499928" y="1399967"/>
                  <a:pt x="6505997" y="1408464"/>
                </a:cubicBezTo>
                <a:cubicBezTo>
                  <a:pt x="6523597" y="1435167"/>
                  <a:pt x="6537555" y="1463085"/>
                  <a:pt x="6575184" y="1470975"/>
                </a:cubicBezTo>
                <a:cubicBezTo>
                  <a:pt x="6589749" y="1474009"/>
                  <a:pt x="6600067" y="1495857"/>
                  <a:pt x="6612205" y="1508602"/>
                </a:cubicBezTo>
                <a:cubicBezTo>
                  <a:pt x="6620094" y="1517099"/>
                  <a:pt x="6627984" y="1526810"/>
                  <a:pt x="6637694" y="1531665"/>
                </a:cubicBezTo>
                <a:cubicBezTo>
                  <a:pt x="6651653" y="1538948"/>
                  <a:pt x="6668040" y="1542589"/>
                  <a:pt x="6692922" y="1550479"/>
                </a:cubicBezTo>
                <a:cubicBezTo>
                  <a:pt x="6672895" y="1558975"/>
                  <a:pt x="6662577" y="1563831"/>
                  <a:pt x="6648619" y="1569900"/>
                </a:cubicBezTo>
                <a:cubicBezTo>
                  <a:pt x="6661364" y="1572934"/>
                  <a:pt x="6670467" y="1574755"/>
                  <a:pt x="6683819" y="1577789"/>
                </a:cubicBezTo>
                <a:cubicBezTo>
                  <a:pt x="6672288" y="1588107"/>
                  <a:pt x="6663185" y="1595389"/>
                  <a:pt x="6647405" y="1609348"/>
                </a:cubicBezTo>
                <a:cubicBezTo>
                  <a:pt x="6669254" y="1612990"/>
                  <a:pt x="6683212" y="1615417"/>
                  <a:pt x="6703240" y="1619059"/>
                </a:cubicBezTo>
                <a:cubicBezTo>
                  <a:pt x="6688674" y="1656080"/>
                  <a:pt x="6648619" y="1645156"/>
                  <a:pt x="6633446" y="1658508"/>
                </a:cubicBezTo>
                <a:cubicBezTo>
                  <a:pt x="6650439" y="1679142"/>
                  <a:pt x="6667433" y="1699170"/>
                  <a:pt x="6683212" y="1718591"/>
                </a:cubicBezTo>
                <a:cubicBezTo>
                  <a:pt x="6697778" y="1706453"/>
                  <a:pt x="6715985" y="1690066"/>
                  <a:pt x="6736620" y="1675501"/>
                </a:cubicBezTo>
                <a:cubicBezTo>
                  <a:pt x="6742689" y="1671252"/>
                  <a:pt x="6753006" y="1673073"/>
                  <a:pt x="6761503" y="1674287"/>
                </a:cubicBezTo>
                <a:cubicBezTo>
                  <a:pt x="6763930" y="1674894"/>
                  <a:pt x="6767572" y="1685211"/>
                  <a:pt x="6765751" y="1687639"/>
                </a:cubicBezTo>
                <a:cubicBezTo>
                  <a:pt x="6760896" y="1694315"/>
                  <a:pt x="6753613" y="1700991"/>
                  <a:pt x="6746330" y="1704025"/>
                </a:cubicBezTo>
                <a:cubicBezTo>
                  <a:pt x="6737833" y="1707060"/>
                  <a:pt x="6727516" y="1705846"/>
                  <a:pt x="6719020" y="1706453"/>
                </a:cubicBezTo>
                <a:cubicBezTo>
                  <a:pt x="6734799" y="1721625"/>
                  <a:pt x="6748151" y="1734977"/>
                  <a:pt x="6762109" y="1748329"/>
                </a:cubicBezTo>
                <a:cubicBezTo>
                  <a:pt x="6756040" y="1754398"/>
                  <a:pt x="6747544" y="1767143"/>
                  <a:pt x="6743902" y="1765929"/>
                </a:cubicBezTo>
                <a:cubicBezTo>
                  <a:pt x="6731158" y="1761681"/>
                  <a:pt x="6720233" y="1752577"/>
                  <a:pt x="6702633" y="1742260"/>
                </a:cubicBezTo>
                <a:cubicBezTo>
                  <a:pt x="6702633" y="1753184"/>
                  <a:pt x="6697778" y="1768357"/>
                  <a:pt x="6703240" y="1776247"/>
                </a:cubicBezTo>
                <a:cubicBezTo>
                  <a:pt x="6728730" y="1812054"/>
                  <a:pt x="6766965" y="1802343"/>
                  <a:pt x="6798524" y="1801130"/>
                </a:cubicBezTo>
                <a:cubicBezTo>
                  <a:pt x="6824014" y="1833295"/>
                  <a:pt x="6848290" y="1863034"/>
                  <a:pt x="6872566" y="1893986"/>
                </a:cubicBezTo>
                <a:cubicBezTo>
                  <a:pt x="6851931" y="1900662"/>
                  <a:pt x="6836152" y="1902482"/>
                  <a:pt x="6826441" y="1910979"/>
                </a:cubicBezTo>
                <a:cubicBezTo>
                  <a:pt x="6822800" y="1914013"/>
                  <a:pt x="6828869" y="1935862"/>
                  <a:pt x="6836759" y="1943752"/>
                </a:cubicBezTo>
                <a:cubicBezTo>
                  <a:pt x="6853752" y="1962566"/>
                  <a:pt x="6878028" y="1975918"/>
                  <a:pt x="6892594" y="1996552"/>
                </a:cubicBezTo>
                <a:cubicBezTo>
                  <a:pt x="6901697" y="2009904"/>
                  <a:pt x="6941752" y="1998373"/>
                  <a:pt x="6922939" y="2032966"/>
                </a:cubicBezTo>
                <a:cubicBezTo>
                  <a:pt x="6942360" y="2042070"/>
                  <a:pt x="6961781" y="2051173"/>
                  <a:pt x="6986057" y="2062705"/>
                </a:cubicBezTo>
                <a:cubicBezTo>
                  <a:pt x="6979381" y="2069987"/>
                  <a:pt x="6967850" y="2082125"/>
                  <a:pt x="6953891" y="2097298"/>
                </a:cubicBezTo>
                <a:cubicBezTo>
                  <a:pt x="6965422" y="2100940"/>
                  <a:pt x="6973312" y="2102760"/>
                  <a:pt x="6981809" y="2105795"/>
                </a:cubicBezTo>
                <a:cubicBezTo>
                  <a:pt x="6952070" y="2163450"/>
                  <a:pt x="6988484" y="2189547"/>
                  <a:pt x="7042499" y="2212610"/>
                </a:cubicBezTo>
                <a:cubicBezTo>
                  <a:pt x="6995767" y="2228389"/>
                  <a:pt x="6988484" y="2249631"/>
                  <a:pt x="7008512" y="2286652"/>
                </a:cubicBezTo>
                <a:cubicBezTo>
                  <a:pt x="7012154" y="2293935"/>
                  <a:pt x="7020043" y="2307286"/>
                  <a:pt x="7023078" y="2318211"/>
                </a:cubicBezTo>
                <a:cubicBezTo>
                  <a:pt x="7029753" y="2341273"/>
                  <a:pt x="7032181" y="2365549"/>
                  <a:pt x="7037037" y="2394073"/>
                </a:cubicBezTo>
                <a:cubicBezTo>
                  <a:pt x="7071023" y="2404391"/>
                  <a:pt x="7115934" y="2417136"/>
                  <a:pt x="7160237" y="2430488"/>
                </a:cubicBezTo>
                <a:cubicBezTo>
                  <a:pt x="7162058" y="2435343"/>
                  <a:pt x="7163879" y="2440198"/>
                  <a:pt x="7166306" y="2445053"/>
                </a:cubicBezTo>
                <a:cubicBezTo>
                  <a:pt x="7155383" y="2448695"/>
                  <a:pt x="7145065" y="2452336"/>
                  <a:pt x="7129892" y="2457191"/>
                </a:cubicBezTo>
                <a:cubicBezTo>
                  <a:pt x="7155383" y="2471757"/>
                  <a:pt x="7171162" y="2480254"/>
                  <a:pt x="7187548" y="2489357"/>
                </a:cubicBezTo>
                <a:cubicBezTo>
                  <a:pt x="7159024" y="2502102"/>
                  <a:pt x="7131713" y="2514240"/>
                  <a:pt x="7098334" y="2528806"/>
                </a:cubicBezTo>
                <a:cubicBezTo>
                  <a:pt x="7132320" y="2551868"/>
                  <a:pt x="7160237" y="2571289"/>
                  <a:pt x="7188156" y="2590103"/>
                </a:cubicBezTo>
                <a:cubicBezTo>
                  <a:pt x="7186941" y="2593744"/>
                  <a:pt x="7185728" y="2597386"/>
                  <a:pt x="7184514" y="2601027"/>
                </a:cubicBezTo>
                <a:cubicBezTo>
                  <a:pt x="7163272" y="2604062"/>
                  <a:pt x="7142030" y="2605276"/>
                  <a:pt x="7121396" y="2610131"/>
                </a:cubicBezTo>
                <a:cubicBezTo>
                  <a:pt x="7103796" y="2614379"/>
                  <a:pt x="7087409" y="2623483"/>
                  <a:pt x="7070416" y="2630159"/>
                </a:cubicBezTo>
                <a:cubicBezTo>
                  <a:pt x="7083768" y="2641083"/>
                  <a:pt x="7097120" y="2651400"/>
                  <a:pt x="7114113" y="2664752"/>
                </a:cubicBezTo>
                <a:cubicBezTo>
                  <a:pt x="7112293" y="2667787"/>
                  <a:pt x="7107437" y="2676890"/>
                  <a:pt x="7101368" y="2687814"/>
                </a:cubicBezTo>
                <a:cubicBezTo>
                  <a:pt x="7114720" y="2691456"/>
                  <a:pt x="7126251" y="2693883"/>
                  <a:pt x="7137782" y="2696918"/>
                </a:cubicBezTo>
                <a:cubicBezTo>
                  <a:pt x="7138389" y="2699952"/>
                  <a:pt x="7138389" y="2702987"/>
                  <a:pt x="7138996" y="2706021"/>
                </a:cubicBezTo>
                <a:cubicBezTo>
                  <a:pt x="7121396" y="2710270"/>
                  <a:pt x="7103796" y="2714518"/>
                  <a:pt x="7086196" y="2719373"/>
                </a:cubicBezTo>
                <a:cubicBezTo>
                  <a:pt x="7085589" y="2723622"/>
                  <a:pt x="7084982" y="2727870"/>
                  <a:pt x="7083768" y="2732118"/>
                </a:cubicBezTo>
                <a:cubicBezTo>
                  <a:pt x="7106830" y="2738187"/>
                  <a:pt x="7129892" y="2744256"/>
                  <a:pt x="7156596" y="2751539"/>
                </a:cubicBezTo>
                <a:cubicBezTo>
                  <a:pt x="7149314" y="2785526"/>
                  <a:pt x="7183907" y="2794022"/>
                  <a:pt x="7214252" y="2808588"/>
                </a:cubicBezTo>
                <a:cubicBezTo>
                  <a:pt x="7195438" y="2846823"/>
                  <a:pt x="7203935" y="2877168"/>
                  <a:pt x="7233066" y="2908727"/>
                </a:cubicBezTo>
                <a:cubicBezTo>
                  <a:pt x="7245811" y="2922079"/>
                  <a:pt x="7246418" y="2948176"/>
                  <a:pt x="7267053" y="2959707"/>
                </a:cubicBezTo>
                <a:cubicBezTo>
                  <a:pt x="7268873" y="2960921"/>
                  <a:pt x="7263411" y="2978521"/>
                  <a:pt x="7262804" y="2978521"/>
                </a:cubicBezTo>
                <a:cubicBezTo>
                  <a:pt x="7251273" y="2977307"/>
                  <a:pt x="7239742" y="2974272"/>
                  <a:pt x="7227604" y="2971238"/>
                </a:cubicBezTo>
                <a:cubicBezTo>
                  <a:pt x="7225783" y="2977307"/>
                  <a:pt x="7220928" y="2991873"/>
                  <a:pt x="7214252" y="3011294"/>
                </a:cubicBezTo>
                <a:cubicBezTo>
                  <a:pt x="7237921" y="3019183"/>
                  <a:pt x="7260984" y="3027073"/>
                  <a:pt x="7292543" y="3037390"/>
                </a:cubicBezTo>
                <a:cubicBezTo>
                  <a:pt x="7280404" y="3052563"/>
                  <a:pt x="7269480" y="3067128"/>
                  <a:pt x="7250666" y="3090798"/>
                </a:cubicBezTo>
                <a:cubicBezTo>
                  <a:pt x="7260376" y="3100508"/>
                  <a:pt x="7279191" y="3119322"/>
                  <a:pt x="7298612" y="3138743"/>
                </a:cubicBezTo>
                <a:cubicBezTo>
                  <a:pt x="7274942" y="3152095"/>
                  <a:pt x="7254915" y="3163019"/>
                  <a:pt x="7225783" y="3178799"/>
                </a:cubicBezTo>
                <a:cubicBezTo>
                  <a:pt x="7266445" y="3193364"/>
                  <a:pt x="7277370" y="3206109"/>
                  <a:pt x="7253094" y="3237668"/>
                </a:cubicBezTo>
                <a:cubicBezTo>
                  <a:pt x="7242777" y="3250413"/>
                  <a:pt x="7250059" y="3283793"/>
                  <a:pt x="7258556" y="3303214"/>
                </a:cubicBezTo>
                <a:cubicBezTo>
                  <a:pt x="7274335" y="3340842"/>
                  <a:pt x="7274335" y="3374828"/>
                  <a:pt x="7260984" y="3397890"/>
                </a:cubicBezTo>
                <a:cubicBezTo>
                  <a:pt x="7272514" y="3427629"/>
                  <a:pt x="7278583" y="3449477"/>
                  <a:pt x="7288901" y="3469505"/>
                </a:cubicBezTo>
                <a:cubicBezTo>
                  <a:pt x="7298005" y="3486498"/>
                  <a:pt x="7311356" y="3501671"/>
                  <a:pt x="7322888" y="3516844"/>
                </a:cubicBezTo>
                <a:cubicBezTo>
                  <a:pt x="7322888" y="3544761"/>
                  <a:pt x="7270087" y="3539906"/>
                  <a:pt x="7286473" y="3579354"/>
                </a:cubicBezTo>
                <a:cubicBezTo>
                  <a:pt x="7294970" y="3599382"/>
                  <a:pt x="7259163" y="3630334"/>
                  <a:pt x="7309536" y="3641865"/>
                </a:cubicBezTo>
                <a:cubicBezTo>
                  <a:pt x="7291329" y="3661286"/>
                  <a:pt x="7277370" y="3675852"/>
                  <a:pt x="7263411" y="3691024"/>
                </a:cubicBezTo>
                <a:cubicBezTo>
                  <a:pt x="7273122" y="3713480"/>
                  <a:pt x="7321067" y="3720763"/>
                  <a:pt x="7288901" y="3757177"/>
                </a:cubicBezTo>
                <a:cubicBezTo>
                  <a:pt x="7337453" y="3775384"/>
                  <a:pt x="7280404" y="3822116"/>
                  <a:pt x="7312571" y="3845785"/>
                </a:cubicBezTo>
                <a:cubicBezTo>
                  <a:pt x="7314998" y="3847606"/>
                  <a:pt x="7308929" y="3860957"/>
                  <a:pt x="7305287" y="3868240"/>
                </a:cubicBezTo>
                <a:cubicBezTo>
                  <a:pt x="7294364" y="3889482"/>
                  <a:pt x="7285260" y="3913151"/>
                  <a:pt x="7270087" y="3931358"/>
                </a:cubicBezTo>
                <a:cubicBezTo>
                  <a:pt x="7262804" y="3939854"/>
                  <a:pt x="7243384" y="3937427"/>
                  <a:pt x="7224570" y="3941068"/>
                </a:cubicBezTo>
                <a:cubicBezTo>
                  <a:pt x="7205755" y="3971413"/>
                  <a:pt x="7199686" y="4004186"/>
                  <a:pt x="7248846" y="4024214"/>
                </a:cubicBezTo>
                <a:cubicBezTo>
                  <a:pt x="7234887" y="4056987"/>
                  <a:pt x="7217893" y="4087332"/>
                  <a:pt x="7210004" y="4119498"/>
                </a:cubicBezTo>
                <a:cubicBezTo>
                  <a:pt x="7206969" y="4132850"/>
                  <a:pt x="7222142" y="4151057"/>
                  <a:pt x="7231852" y="4173512"/>
                </a:cubicBezTo>
                <a:cubicBezTo>
                  <a:pt x="7213645" y="4189292"/>
                  <a:pt x="7191190" y="4208106"/>
                  <a:pt x="7168734" y="4227527"/>
                </a:cubicBezTo>
                <a:cubicBezTo>
                  <a:pt x="7191190" y="4258478"/>
                  <a:pt x="7186335" y="4266368"/>
                  <a:pt x="7105009" y="4323417"/>
                </a:cubicBezTo>
                <a:cubicBezTo>
                  <a:pt x="7120182" y="4332521"/>
                  <a:pt x="7149314" y="4336769"/>
                  <a:pt x="7121396" y="4363473"/>
                </a:cubicBezTo>
                <a:cubicBezTo>
                  <a:pt x="7119575" y="4365294"/>
                  <a:pt x="7121396" y="4371969"/>
                  <a:pt x="7123217" y="4375611"/>
                </a:cubicBezTo>
                <a:cubicBezTo>
                  <a:pt x="7138389" y="4405349"/>
                  <a:pt x="7128072" y="4421129"/>
                  <a:pt x="7089230" y="4426591"/>
                </a:cubicBezTo>
                <a:cubicBezTo>
                  <a:pt x="7101975" y="4435087"/>
                  <a:pt x="7112293" y="4438729"/>
                  <a:pt x="7116541" y="4446012"/>
                </a:cubicBezTo>
                <a:cubicBezTo>
                  <a:pt x="7120789" y="4452687"/>
                  <a:pt x="7121396" y="4464825"/>
                  <a:pt x="7118362" y="4471502"/>
                </a:cubicBezTo>
                <a:cubicBezTo>
                  <a:pt x="7110472" y="4486674"/>
                  <a:pt x="7094692" y="4499419"/>
                  <a:pt x="7090444" y="4515199"/>
                </a:cubicBezTo>
                <a:cubicBezTo>
                  <a:pt x="7080733" y="4549792"/>
                  <a:pt x="7078306" y="4555861"/>
                  <a:pt x="7043712" y="4566178"/>
                </a:cubicBezTo>
                <a:cubicBezTo>
                  <a:pt x="7049781" y="4569213"/>
                  <a:pt x="7055850" y="4572247"/>
                  <a:pt x="7052209" y="4570427"/>
                </a:cubicBezTo>
                <a:cubicBezTo>
                  <a:pt x="7037037" y="4591061"/>
                  <a:pt x="7024292" y="4610482"/>
                  <a:pt x="7009119" y="4628689"/>
                </a:cubicBezTo>
                <a:cubicBezTo>
                  <a:pt x="6993339" y="4648110"/>
                  <a:pt x="6975740" y="4666924"/>
                  <a:pt x="6959960" y="4685738"/>
                </a:cubicBezTo>
                <a:cubicBezTo>
                  <a:pt x="6969671" y="4693628"/>
                  <a:pt x="6976953" y="4699090"/>
                  <a:pt x="6984236" y="4705159"/>
                </a:cubicBezTo>
                <a:cubicBezTo>
                  <a:pt x="6983022" y="4707586"/>
                  <a:pt x="6981201" y="4710621"/>
                  <a:pt x="6979988" y="4713049"/>
                </a:cubicBezTo>
                <a:cubicBezTo>
                  <a:pt x="6968456" y="4711835"/>
                  <a:pt x="6956925" y="4710014"/>
                  <a:pt x="6942967" y="4708194"/>
                </a:cubicBezTo>
                <a:cubicBezTo>
                  <a:pt x="6981809" y="4784056"/>
                  <a:pt x="6903518" y="4789518"/>
                  <a:pt x="6874386" y="4827753"/>
                </a:cubicBezTo>
                <a:cubicBezTo>
                  <a:pt x="6886524" y="4827753"/>
                  <a:pt x="6897449" y="4827753"/>
                  <a:pt x="6909587" y="4827753"/>
                </a:cubicBezTo>
                <a:cubicBezTo>
                  <a:pt x="6902911" y="4854457"/>
                  <a:pt x="6902911" y="4854457"/>
                  <a:pt x="6860428" y="4863560"/>
                </a:cubicBezTo>
                <a:cubicBezTo>
                  <a:pt x="6853145" y="4883588"/>
                  <a:pt x="6837972" y="4903616"/>
                  <a:pt x="6842828" y="4916361"/>
                </a:cubicBezTo>
                <a:cubicBezTo>
                  <a:pt x="6859821" y="4959451"/>
                  <a:pt x="6824621" y="4978265"/>
                  <a:pt x="6810055" y="5006790"/>
                </a:cubicBezTo>
                <a:cubicBezTo>
                  <a:pt x="6801558" y="5023783"/>
                  <a:pt x="6808234" y="5048059"/>
                  <a:pt x="6808234" y="5070514"/>
                </a:cubicBezTo>
                <a:cubicBezTo>
                  <a:pt x="6779103" y="5075370"/>
                  <a:pt x="6743902" y="5072942"/>
                  <a:pt x="6760896" y="5117246"/>
                </a:cubicBezTo>
                <a:cubicBezTo>
                  <a:pt x="6734192" y="5128170"/>
                  <a:pt x="6695350" y="5097825"/>
                  <a:pt x="6683212" y="5144556"/>
                </a:cubicBezTo>
                <a:cubicBezTo>
                  <a:pt x="6697171" y="5153660"/>
                  <a:pt x="6709916" y="5161550"/>
                  <a:pt x="6722661" y="5169440"/>
                </a:cubicBezTo>
                <a:cubicBezTo>
                  <a:pt x="6701419" y="5232557"/>
                  <a:pt x="6622522" y="5263509"/>
                  <a:pt x="6632840" y="5339372"/>
                </a:cubicBezTo>
                <a:cubicBezTo>
                  <a:pt x="6589142" y="5365469"/>
                  <a:pt x="6533307" y="5373359"/>
                  <a:pt x="6501748" y="5424945"/>
                </a:cubicBezTo>
                <a:cubicBezTo>
                  <a:pt x="6513279" y="5432835"/>
                  <a:pt x="6524811" y="5440118"/>
                  <a:pt x="6546052" y="5454077"/>
                </a:cubicBezTo>
                <a:cubicBezTo>
                  <a:pt x="6509031" y="5474712"/>
                  <a:pt x="6478686" y="5492312"/>
                  <a:pt x="6442879" y="5512340"/>
                </a:cubicBezTo>
                <a:cubicBezTo>
                  <a:pt x="6451376" y="5535402"/>
                  <a:pt x="6440451" y="5554216"/>
                  <a:pt x="6401002" y="5554823"/>
                </a:cubicBezTo>
                <a:cubicBezTo>
                  <a:pt x="6391899" y="5554823"/>
                  <a:pt x="6379761" y="5565140"/>
                  <a:pt x="6374298" y="5574244"/>
                </a:cubicBezTo>
                <a:cubicBezTo>
                  <a:pt x="6356091" y="5604589"/>
                  <a:pt x="6300863" y="5606409"/>
                  <a:pt x="6309967" y="5662245"/>
                </a:cubicBezTo>
                <a:cubicBezTo>
                  <a:pt x="6311788" y="5673776"/>
                  <a:pt x="6274160" y="5691983"/>
                  <a:pt x="6255346" y="5707762"/>
                </a:cubicBezTo>
                <a:cubicBezTo>
                  <a:pt x="6246242" y="5715652"/>
                  <a:pt x="6238960" y="5725362"/>
                  <a:pt x="6235318" y="5737500"/>
                </a:cubicBezTo>
                <a:cubicBezTo>
                  <a:pt x="6191014" y="5767239"/>
                  <a:pt x="6146710" y="5796977"/>
                  <a:pt x="6095124" y="5830963"/>
                </a:cubicBezTo>
                <a:cubicBezTo>
                  <a:pt x="6095124" y="5830963"/>
                  <a:pt x="6084199" y="5827322"/>
                  <a:pt x="6070848" y="5823074"/>
                </a:cubicBezTo>
                <a:cubicBezTo>
                  <a:pt x="6069027" y="5835819"/>
                  <a:pt x="6067206" y="5846743"/>
                  <a:pt x="6063565" y="5869805"/>
                </a:cubicBezTo>
                <a:cubicBezTo>
                  <a:pt x="6048392" y="5849171"/>
                  <a:pt x="6039895" y="5836425"/>
                  <a:pt x="6024723" y="5815791"/>
                </a:cubicBezTo>
                <a:cubicBezTo>
                  <a:pt x="6021081" y="5832177"/>
                  <a:pt x="6017440" y="5840674"/>
                  <a:pt x="6018047" y="5848563"/>
                </a:cubicBezTo>
                <a:cubicBezTo>
                  <a:pt x="6021688" y="5898937"/>
                  <a:pt x="6019868" y="5896509"/>
                  <a:pt x="5970101" y="5909254"/>
                </a:cubicBezTo>
                <a:cubicBezTo>
                  <a:pt x="5941577" y="5916537"/>
                  <a:pt x="5916694" y="5938385"/>
                  <a:pt x="5886956" y="5955378"/>
                </a:cubicBezTo>
                <a:cubicBezTo>
                  <a:pt x="5895453" y="5963268"/>
                  <a:pt x="5902735" y="5969944"/>
                  <a:pt x="5911232" y="5977227"/>
                </a:cubicBezTo>
                <a:cubicBezTo>
                  <a:pt x="5825052" y="6016069"/>
                  <a:pt x="5740692" y="6054910"/>
                  <a:pt x="5655726" y="6093752"/>
                </a:cubicBezTo>
                <a:cubicBezTo>
                  <a:pt x="5683644" y="6120456"/>
                  <a:pt x="5659974" y="6153836"/>
                  <a:pt x="5642374" y="6166581"/>
                </a:cubicBezTo>
                <a:cubicBezTo>
                  <a:pt x="5605353" y="6192677"/>
                  <a:pt x="5582898" y="6249119"/>
                  <a:pt x="5525849" y="6238195"/>
                </a:cubicBezTo>
                <a:cubicBezTo>
                  <a:pt x="5482152" y="6275823"/>
                  <a:pt x="5434207" y="6300099"/>
                  <a:pt x="5386868" y="6300099"/>
                </a:cubicBezTo>
                <a:cubicBezTo>
                  <a:pt x="5342564" y="6328017"/>
                  <a:pt x="5305543" y="6350472"/>
                  <a:pt x="5267915" y="6374141"/>
                </a:cubicBezTo>
                <a:cubicBezTo>
                  <a:pt x="5267308" y="6368679"/>
                  <a:pt x="5265488" y="6354720"/>
                  <a:pt x="5264274" y="6340155"/>
                </a:cubicBezTo>
                <a:cubicBezTo>
                  <a:pt x="5255777" y="6381424"/>
                  <a:pt x="5232715" y="6399025"/>
                  <a:pt x="5188411" y="6382638"/>
                </a:cubicBezTo>
                <a:cubicBezTo>
                  <a:pt x="5188411" y="6400238"/>
                  <a:pt x="5188411" y="6414197"/>
                  <a:pt x="5188411" y="6434224"/>
                </a:cubicBezTo>
                <a:cubicBezTo>
                  <a:pt x="5162314" y="6429370"/>
                  <a:pt x="5137431" y="6424514"/>
                  <a:pt x="5112548" y="6420873"/>
                </a:cubicBezTo>
                <a:cubicBezTo>
                  <a:pt x="5107693" y="6420266"/>
                  <a:pt x="5101624" y="6424514"/>
                  <a:pt x="5096769" y="6426942"/>
                </a:cubicBezTo>
                <a:cubicBezTo>
                  <a:pt x="5101017" y="6433618"/>
                  <a:pt x="5105872" y="6439687"/>
                  <a:pt x="5118010" y="6457894"/>
                </a:cubicBezTo>
                <a:cubicBezTo>
                  <a:pt x="5088272" y="6448790"/>
                  <a:pt x="5067030" y="6442114"/>
                  <a:pt x="5044575" y="6435439"/>
                </a:cubicBezTo>
                <a:cubicBezTo>
                  <a:pt x="5039720" y="6439080"/>
                  <a:pt x="5029402" y="6452432"/>
                  <a:pt x="5015444" y="6457894"/>
                </a:cubicBezTo>
                <a:cubicBezTo>
                  <a:pt x="5006947" y="6460928"/>
                  <a:pt x="4994202" y="6451218"/>
                  <a:pt x="4977209" y="6445149"/>
                </a:cubicBezTo>
                <a:cubicBezTo>
                  <a:pt x="4969926" y="6455466"/>
                  <a:pt x="4960822" y="6473066"/>
                  <a:pt x="4946864" y="6485204"/>
                </a:cubicBezTo>
                <a:cubicBezTo>
                  <a:pt x="4936546" y="6494308"/>
                  <a:pt x="4919553" y="6496129"/>
                  <a:pt x="4904987" y="6500984"/>
                </a:cubicBezTo>
                <a:cubicBezTo>
                  <a:pt x="4890422" y="6505839"/>
                  <a:pt x="4875856" y="6510694"/>
                  <a:pt x="4861897" y="6515550"/>
                </a:cubicBezTo>
                <a:cubicBezTo>
                  <a:pt x="4840656" y="6522832"/>
                  <a:pt x="4818807" y="6530115"/>
                  <a:pt x="4794531" y="6538005"/>
                </a:cubicBezTo>
                <a:cubicBezTo>
                  <a:pt x="4792104" y="6521619"/>
                  <a:pt x="4790283" y="6511908"/>
                  <a:pt x="4788462" y="6501591"/>
                </a:cubicBezTo>
                <a:cubicBezTo>
                  <a:pt x="4785428" y="6500984"/>
                  <a:pt x="4783000" y="6500377"/>
                  <a:pt x="4779966" y="6499770"/>
                </a:cubicBezTo>
                <a:cubicBezTo>
                  <a:pt x="4776324" y="6510087"/>
                  <a:pt x="4772683" y="6519798"/>
                  <a:pt x="4769041" y="6530115"/>
                </a:cubicBezTo>
                <a:cubicBezTo>
                  <a:pt x="4760545" y="6521012"/>
                  <a:pt x="4752655" y="6511908"/>
                  <a:pt x="4738696" y="6496129"/>
                </a:cubicBezTo>
                <a:cubicBezTo>
                  <a:pt x="4736876" y="6513729"/>
                  <a:pt x="4736268" y="6521619"/>
                  <a:pt x="4736268" y="6517977"/>
                </a:cubicBezTo>
                <a:cubicBezTo>
                  <a:pt x="4709565" y="6526474"/>
                  <a:pt x="4685289" y="6527081"/>
                  <a:pt x="4672544" y="6539826"/>
                </a:cubicBezTo>
                <a:cubicBezTo>
                  <a:pt x="4661620" y="6550750"/>
                  <a:pt x="4664654" y="6575026"/>
                  <a:pt x="4661013" y="6598695"/>
                </a:cubicBezTo>
                <a:cubicBezTo>
                  <a:pt x="4637343" y="6592019"/>
                  <a:pt x="4599715" y="6610833"/>
                  <a:pt x="4573012" y="6571384"/>
                </a:cubicBezTo>
                <a:cubicBezTo>
                  <a:pt x="4568763" y="6585950"/>
                  <a:pt x="4565122" y="6597481"/>
                  <a:pt x="4560874" y="6611440"/>
                </a:cubicBezTo>
                <a:cubicBezTo>
                  <a:pt x="4531135" y="6611440"/>
                  <a:pt x="4502004" y="6611440"/>
                  <a:pt x="4472266" y="6611440"/>
                </a:cubicBezTo>
                <a:cubicBezTo>
                  <a:pt x="4472266" y="6612654"/>
                  <a:pt x="4472266" y="6613261"/>
                  <a:pt x="4472873" y="6614475"/>
                </a:cubicBezTo>
                <a:cubicBezTo>
                  <a:pt x="4455273" y="6617510"/>
                  <a:pt x="4437672" y="6619937"/>
                  <a:pt x="4419465" y="6622971"/>
                </a:cubicBezTo>
                <a:cubicBezTo>
                  <a:pt x="4413396" y="6624185"/>
                  <a:pt x="4407934" y="6626613"/>
                  <a:pt x="4402472" y="6628433"/>
                </a:cubicBezTo>
                <a:cubicBezTo>
                  <a:pt x="4386086" y="6633896"/>
                  <a:pt x="4369699" y="6639358"/>
                  <a:pt x="4353313" y="6643606"/>
                </a:cubicBezTo>
                <a:cubicBezTo>
                  <a:pt x="4330858" y="6649068"/>
                  <a:pt x="4307188" y="6657565"/>
                  <a:pt x="4284733" y="6656351"/>
                </a:cubicBezTo>
                <a:cubicBezTo>
                  <a:pt x="4267133" y="6655137"/>
                  <a:pt x="4250746" y="6641786"/>
                  <a:pt x="4233146" y="6633289"/>
                </a:cubicBezTo>
                <a:cubicBezTo>
                  <a:pt x="4236788" y="6641786"/>
                  <a:pt x="4240429" y="6651496"/>
                  <a:pt x="4248319" y="6670917"/>
                </a:cubicBezTo>
                <a:cubicBezTo>
                  <a:pt x="4173063" y="6693979"/>
                  <a:pt x="4100234" y="6716434"/>
                  <a:pt x="4023158" y="6740104"/>
                </a:cubicBezTo>
                <a:cubicBezTo>
                  <a:pt x="4021944" y="6743745"/>
                  <a:pt x="4020123" y="6753455"/>
                  <a:pt x="4018303" y="6761345"/>
                </a:cubicBezTo>
                <a:cubicBezTo>
                  <a:pt x="3997061" y="6763166"/>
                  <a:pt x="3977640" y="6763166"/>
                  <a:pt x="3958826" y="6766201"/>
                </a:cubicBezTo>
                <a:cubicBezTo>
                  <a:pt x="3928481" y="6771055"/>
                  <a:pt x="3898136" y="6783800"/>
                  <a:pt x="3871432" y="6753455"/>
                </a:cubicBezTo>
                <a:cubicBezTo>
                  <a:pt x="3866577" y="6747994"/>
                  <a:pt x="3846549" y="6747994"/>
                  <a:pt x="3838660" y="6752848"/>
                </a:cubicBezTo>
                <a:cubicBezTo>
                  <a:pt x="3777362" y="6791084"/>
                  <a:pt x="3712423" y="6804435"/>
                  <a:pt x="3641416" y="6793511"/>
                </a:cubicBezTo>
                <a:cubicBezTo>
                  <a:pt x="3629885" y="6791690"/>
                  <a:pt x="3612892" y="6805042"/>
                  <a:pt x="3603788" y="6815966"/>
                </a:cubicBezTo>
                <a:cubicBezTo>
                  <a:pt x="3583760" y="6840242"/>
                  <a:pt x="3565553" y="6853594"/>
                  <a:pt x="3540670" y="6819001"/>
                </a:cubicBezTo>
                <a:cubicBezTo>
                  <a:pt x="3528532" y="6834173"/>
                  <a:pt x="3520036" y="6845098"/>
                  <a:pt x="3512753" y="6854202"/>
                </a:cubicBezTo>
                <a:cubicBezTo>
                  <a:pt x="3479373" y="6846312"/>
                  <a:pt x="3447814" y="6839029"/>
                  <a:pt x="3413828" y="6831139"/>
                </a:cubicBezTo>
                <a:cubicBezTo>
                  <a:pt x="3416255" y="6819001"/>
                  <a:pt x="3418076" y="6809291"/>
                  <a:pt x="3419897" y="6798973"/>
                </a:cubicBezTo>
                <a:cubicBezTo>
                  <a:pt x="3403510" y="6794118"/>
                  <a:pt x="3387731" y="6789263"/>
                  <a:pt x="3368310" y="6783800"/>
                </a:cubicBezTo>
                <a:cubicBezTo>
                  <a:pt x="3368917" y="6792297"/>
                  <a:pt x="3370131" y="6800187"/>
                  <a:pt x="3371345" y="6810504"/>
                </a:cubicBezTo>
                <a:cubicBezTo>
                  <a:pt x="3305799" y="6818394"/>
                  <a:pt x="3240253" y="6837815"/>
                  <a:pt x="3178349" y="6795938"/>
                </a:cubicBezTo>
                <a:cubicBezTo>
                  <a:pt x="3143149" y="6771662"/>
                  <a:pt x="3106128" y="6763166"/>
                  <a:pt x="3062431" y="6768021"/>
                </a:cubicBezTo>
                <a:cubicBezTo>
                  <a:pt x="3043617" y="6770449"/>
                  <a:pt x="3022375" y="6754669"/>
                  <a:pt x="3002348" y="6748600"/>
                </a:cubicBezTo>
                <a:cubicBezTo>
                  <a:pt x="2990816" y="6744959"/>
                  <a:pt x="2978678" y="6742531"/>
                  <a:pt x="2966540" y="6741317"/>
                </a:cubicBezTo>
                <a:cubicBezTo>
                  <a:pt x="2932554" y="6737069"/>
                  <a:pt x="2890678" y="6758917"/>
                  <a:pt x="2870650" y="6710365"/>
                </a:cubicBezTo>
                <a:cubicBezTo>
                  <a:pt x="2869436" y="6707331"/>
                  <a:pt x="2863367" y="6704296"/>
                  <a:pt x="2860939" y="6704903"/>
                </a:cubicBezTo>
                <a:cubicBezTo>
                  <a:pt x="2816028" y="6722503"/>
                  <a:pt x="2804497" y="6676986"/>
                  <a:pt x="2777794" y="6659993"/>
                </a:cubicBezTo>
                <a:cubicBezTo>
                  <a:pt x="2771725" y="6655744"/>
                  <a:pt x="2772938" y="6639965"/>
                  <a:pt x="2769904" y="6624185"/>
                </a:cubicBezTo>
                <a:cubicBezTo>
                  <a:pt x="2766262" y="6624185"/>
                  <a:pt x="2753517" y="6625399"/>
                  <a:pt x="2741379" y="6624185"/>
                </a:cubicBezTo>
                <a:cubicBezTo>
                  <a:pt x="2726207" y="6622364"/>
                  <a:pt x="2703751" y="6623579"/>
                  <a:pt x="2697075" y="6614475"/>
                </a:cubicBezTo>
                <a:cubicBezTo>
                  <a:pt x="2664303" y="6569564"/>
                  <a:pt x="2604826" y="6568350"/>
                  <a:pt x="2568412" y="6521619"/>
                </a:cubicBezTo>
                <a:cubicBezTo>
                  <a:pt x="2525322" y="6465784"/>
                  <a:pt x="2459777" y="6425121"/>
                  <a:pt x="2398479" y="6386887"/>
                </a:cubicBezTo>
                <a:cubicBezTo>
                  <a:pt x="2370562" y="6369286"/>
                  <a:pt x="2338396" y="6357148"/>
                  <a:pt x="2308658" y="6340155"/>
                </a:cubicBezTo>
                <a:cubicBezTo>
                  <a:pt x="2271030" y="6318913"/>
                  <a:pt x="2256464" y="6281285"/>
                  <a:pt x="2224298" y="6261257"/>
                </a:cubicBezTo>
                <a:cubicBezTo>
                  <a:pt x="2184850" y="6236981"/>
                  <a:pt x="2141760" y="6219381"/>
                  <a:pt x="2099276" y="6199353"/>
                </a:cubicBezTo>
                <a:cubicBezTo>
                  <a:pt x="2091387" y="6195712"/>
                  <a:pt x="2076821" y="6198140"/>
                  <a:pt x="2073786" y="6193284"/>
                </a:cubicBezTo>
                <a:cubicBezTo>
                  <a:pt x="2051331" y="6152622"/>
                  <a:pt x="2010062" y="6165367"/>
                  <a:pt x="1973648" y="6155049"/>
                </a:cubicBezTo>
                <a:cubicBezTo>
                  <a:pt x="1982144" y="6114387"/>
                  <a:pt x="1957261" y="6096787"/>
                  <a:pt x="1923274" y="6083435"/>
                </a:cubicBezTo>
                <a:cubicBezTo>
                  <a:pt x="1895357" y="6072511"/>
                  <a:pt x="1872295" y="6031241"/>
                  <a:pt x="1877150" y="6005751"/>
                </a:cubicBezTo>
                <a:cubicBezTo>
                  <a:pt x="1826777" y="5991186"/>
                  <a:pt x="1777011" y="5974799"/>
                  <a:pt x="1746059" y="5927461"/>
                </a:cubicBezTo>
                <a:cubicBezTo>
                  <a:pt x="1741811" y="5921392"/>
                  <a:pt x="1735135" y="5915323"/>
                  <a:pt x="1728459" y="5912895"/>
                </a:cubicBezTo>
                <a:cubicBezTo>
                  <a:pt x="1679907" y="5894688"/>
                  <a:pt x="1664127" y="5853419"/>
                  <a:pt x="1652596" y="5808508"/>
                </a:cubicBezTo>
                <a:cubicBezTo>
                  <a:pt x="1651382" y="5803653"/>
                  <a:pt x="1648348" y="5798798"/>
                  <a:pt x="1645313" y="5794549"/>
                </a:cubicBezTo>
                <a:cubicBezTo>
                  <a:pt x="1623465" y="5765418"/>
                  <a:pt x="1623465" y="5765418"/>
                  <a:pt x="1638637" y="5734466"/>
                </a:cubicBezTo>
                <a:cubicBezTo>
                  <a:pt x="1587657" y="5718686"/>
                  <a:pt x="1536678" y="5702300"/>
                  <a:pt x="1483877" y="5685914"/>
                </a:cubicBezTo>
                <a:cubicBezTo>
                  <a:pt x="1484484" y="5688948"/>
                  <a:pt x="1485091" y="5695624"/>
                  <a:pt x="1486305" y="5711404"/>
                </a:cubicBezTo>
                <a:cubicBezTo>
                  <a:pt x="1395269" y="5631292"/>
                  <a:pt x="1283599" y="5627651"/>
                  <a:pt x="1170715" y="5602768"/>
                </a:cubicBezTo>
                <a:cubicBezTo>
                  <a:pt x="1185281" y="5591844"/>
                  <a:pt x="1195598" y="5583954"/>
                  <a:pt x="1201060" y="5579706"/>
                </a:cubicBezTo>
                <a:cubicBezTo>
                  <a:pt x="1165253" y="5558464"/>
                  <a:pt x="1127625" y="5536616"/>
                  <a:pt x="1089997" y="5514160"/>
                </a:cubicBezTo>
                <a:cubicBezTo>
                  <a:pt x="1084535" y="5511126"/>
                  <a:pt x="1075432" y="5506271"/>
                  <a:pt x="1075432" y="5502022"/>
                </a:cubicBezTo>
                <a:cubicBezTo>
                  <a:pt x="1077252" y="5443760"/>
                  <a:pt x="1039624" y="5461967"/>
                  <a:pt x="1008065" y="5466215"/>
                </a:cubicBezTo>
                <a:cubicBezTo>
                  <a:pt x="1004424" y="5466822"/>
                  <a:pt x="1000783" y="5465001"/>
                  <a:pt x="993500" y="5463787"/>
                </a:cubicBezTo>
                <a:cubicBezTo>
                  <a:pt x="998355" y="5454077"/>
                  <a:pt x="1003210" y="5446187"/>
                  <a:pt x="1005031" y="5441939"/>
                </a:cubicBezTo>
                <a:cubicBezTo>
                  <a:pt x="974686" y="5389745"/>
                  <a:pt x="915816" y="5355152"/>
                  <a:pt x="944947" y="5275648"/>
                </a:cubicBezTo>
                <a:cubicBezTo>
                  <a:pt x="920671" y="5283537"/>
                  <a:pt x="904892" y="5288999"/>
                  <a:pt x="875761" y="5298710"/>
                </a:cubicBezTo>
                <a:cubicBezTo>
                  <a:pt x="929775" y="5245909"/>
                  <a:pt x="889719" y="5244089"/>
                  <a:pt x="856947" y="5240447"/>
                </a:cubicBezTo>
                <a:cubicBezTo>
                  <a:pt x="873333" y="5212529"/>
                  <a:pt x="811429" y="5147591"/>
                  <a:pt x="751345" y="5131205"/>
                </a:cubicBezTo>
                <a:cubicBezTo>
                  <a:pt x="760449" y="5106929"/>
                  <a:pt x="769553" y="5083259"/>
                  <a:pt x="778656" y="5057769"/>
                </a:cubicBezTo>
                <a:cubicBezTo>
                  <a:pt x="745276" y="5044417"/>
                  <a:pt x="708255" y="5029245"/>
                  <a:pt x="670021" y="5014072"/>
                </a:cubicBezTo>
                <a:cubicBezTo>
                  <a:pt x="687014" y="4998900"/>
                  <a:pt x="702793" y="4983727"/>
                  <a:pt x="723428" y="4965520"/>
                </a:cubicBezTo>
                <a:cubicBezTo>
                  <a:pt x="691262" y="4953989"/>
                  <a:pt x="663952" y="4944278"/>
                  <a:pt x="637248" y="4935175"/>
                </a:cubicBezTo>
                <a:cubicBezTo>
                  <a:pt x="636034" y="4938209"/>
                  <a:pt x="634820" y="4941851"/>
                  <a:pt x="633606" y="4944886"/>
                </a:cubicBezTo>
                <a:cubicBezTo>
                  <a:pt x="614792" y="4917575"/>
                  <a:pt x="596585" y="4889657"/>
                  <a:pt x="579592" y="4864774"/>
                </a:cubicBezTo>
                <a:cubicBezTo>
                  <a:pt x="587482" y="4838678"/>
                  <a:pt x="598406" y="4815008"/>
                  <a:pt x="599620" y="4790125"/>
                </a:cubicBezTo>
                <a:cubicBezTo>
                  <a:pt x="600227" y="4777380"/>
                  <a:pt x="584447" y="4760387"/>
                  <a:pt x="571702" y="4751891"/>
                </a:cubicBezTo>
                <a:cubicBezTo>
                  <a:pt x="545606" y="4734290"/>
                  <a:pt x="515867" y="4721545"/>
                  <a:pt x="526792" y="4678455"/>
                </a:cubicBezTo>
                <a:cubicBezTo>
                  <a:pt x="498267" y="4687559"/>
                  <a:pt x="472777" y="4731863"/>
                  <a:pt x="452749" y="4679062"/>
                </a:cubicBezTo>
                <a:cubicBezTo>
                  <a:pt x="406018" y="4693021"/>
                  <a:pt x="396307" y="4688166"/>
                  <a:pt x="396307" y="4651752"/>
                </a:cubicBezTo>
                <a:cubicBezTo>
                  <a:pt x="407839" y="4657821"/>
                  <a:pt x="419370" y="4664496"/>
                  <a:pt x="430901" y="4671172"/>
                </a:cubicBezTo>
                <a:cubicBezTo>
                  <a:pt x="413908" y="4642041"/>
                  <a:pt x="428473" y="4579530"/>
                  <a:pt x="360500" y="4611696"/>
                </a:cubicBezTo>
                <a:cubicBezTo>
                  <a:pt x="360500" y="4607447"/>
                  <a:pt x="359893" y="4603199"/>
                  <a:pt x="359893" y="4598344"/>
                </a:cubicBezTo>
                <a:cubicBezTo>
                  <a:pt x="377493" y="4583171"/>
                  <a:pt x="395094" y="4567392"/>
                  <a:pt x="415728" y="4549185"/>
                </a:cubicBezTo>
                <a:cubicBezTo>
                  <a:pt x="402983" y="4540688"/>
                  <a:pt x="387811" y="4530978"/>
                  <a:pt x="370818" y="4520054"/>
                </a:cubicBezTo>
                <a:cubicBezTo>
                  <a:pt x="386597" y="4501240"/>
                  <a:pt x="401163" y="4482426"/>
                  <a:pt x="413301" y="4467860"/>
                </a:cubicBezTo>
                <a:cubicBezTo>
                  <a:pt x="391452" y="4463005"/>
                  <a:pt x="370818" y="4458756"/>
                  <a:pt x="350183" y="4452687"/>
                </a:cubicBezTo>
                <a:cubicBezTo>
                  <a:pt x="348969" y="4452081"/>
                  <a:pt x="352610" y="4436301"/>
                  <a:pt x="354431" y="4426591"/>
                </a:cubicBezTo>
                <a:cubicBezTo>
                  <a:pt x="345328" y="4425377"/>
                  <a:pt x="333796" y="4423556"/>
                  <a:pt x="322265" y="4422342"/>
                </a:cubicBezTo>
                <a:cubicBezTo>
                  <a:pt x="321658" y="4419308"/>
                  <a:pt x="321052" y="4416273"/>
                  <a:pt x="320445" y="4413239"/>
                </a:cubicBezTo>
                <a:cubicBezTo>
                  <a:pt x="351397" y="4401101"/>
                  <a:pt x="382349" y="4389570"/>
                  <a:pt x="412694" y="4377432"/>
                </a:cubicBezTo>
                <a:cubicBezTo>
                  <a:pt x="382349" y="4368328"/>
                  <a:pt x="349576" y="4386535"/>
                  <a:pt x="329548" y="4347693"/>
                </a:cubicBezTo>
                <a:cubicBezTo>
                  <a:pt x="338652" y="4341624"/>
                  <a:pt x="346541" y="4335555"/>
                  <a:pt x="350790" y="4332521"/>
                </a:cubicBezTo>
                <a:cubicBezTo>
                  <a:pt x="336831" y="4319776"/>
                  <a:pt x="322872" y="4307638"/>
                  <a:pt x="305272" y="4292465"/>
                </a:cubicBezTo>
                <a:cubicBezTo>
                  <a:pt x="347148" y="4287003"/>
                  <a:pt x="383562" y="4281541"/>
                  <a:pt x="430294" y="4275472"/>
                </a:cubicBezTo>
                <a:cubicBezTo>
                  <a:pt x="374459" y="4253623"/>
                  <a:pt x="327727" y="4238451"/>
                  <a:pt x="284030" y="4217209"/>
                </a:cubicBezTo>
                <a:cubicBezTo>
                  <a:pt x="264610" y="4208106"/>
                  <a:pt x="247616" y="4189898"/>
                  <a:pt x="235478" y="4171085"/>
                </a:cubicBezTo>
                <a:cubicBezTo>
                  <a:pt x="230016" y="4163195"/>
                  <a:pt x="239727" y="4144988"/>
                  <a:pt x="243975" y="4125567"/>
                </a:cubicBezTo>
                <a:cubicBezTo>
                  <a:pt x="228195" y="4121318"/>
                  <a:pt x="209988" y="4116463"/>
                  <a:pt x="195423" y="4112215"/>
                </a:cubicBezTo>
                <a:cubicBezTo>
                  <a:pt x="194209" y="4092794"/>
                  <a:pt x="192995" y="4074587"/>
                  <a:pt x="191781" y="4055773"/>
                </a:cubicBezTo>
                <a:cubicBezTo>
                  <a:pt x="188140" y="4055773"/>
                  <a:pt x="184498" y="4055166"/>
                  <a:pt x="181464" y="4055166"/>
                </a:cubicBezTo>
                <a:cubicBezTo>
                  <a:pt x="186926" y="4047276"/>
                  <a:pt x="192995" y="4039387"/>
                  <a:pt x="200885" y="4028462"/>
                </a:cubicBezTo>
                <a:cubicBezTo>
                  <a:pt x="186319" y="4023607"/>
                  <a:pt x="174788" y="4019359"/>
                  <a:pt x="159009" y="4013897"/>
                </a:cubicBezTo>
                <a:cubicBezTo>
                  <a:pt x="171753" y="4003579"/>
                  <a:pt x="182678" y="3995083"/>
                  <a:pt x="197850" y="3982945"/>
                </a:cubicBezTo>
                <a:cubicBezTo>
                  <a:pt x="183285" y="3962917"/>
                  <a:pt x="168719" y="3944103"/>
                  <a:pt x="152939" y="3922254"/>
                </a:cubicBezTo>
                <a:cubicBezTo>
                  <a:pt x="156581" y="3917399"/>
                  <a:pt x="163864" y="3909509"/>
                  <a:pt x="175395" y="3895551"/>
                </a:cubicBezTo>
                <a:cubicBezTo>
                  <a:pt x="158402" y="3898585"/>
                  <a:pt x="147477" y="3900406"/>
                  <a:pt x="135946" y="3902227"/>
                </a:cubicBezTo>
                <a:cubicBezTo>
                  <a:pt x="135339" y="3900406"/>
                  <a:pt x="134732" y="3897978"/>
                  <a:pt x="133519" y="3896158"/>
                </a:cubicBezTo>
                <a:cubicBezTo>
                  <a:pt x="153546" y="3885840"/>
                  <a:pt x="173574" y="3874916"/>
                  <a:pt x="196636" y="3862778"/>
                </a:cubicBezTo>
                <a:cubicBezTo>
                  <a:pt x="178429" y="3860957"/>
                  <a:pt x="162650" y="3859744"/>
                  <a:pt x="135339" y="3856709"/>
                </a:cubicBezTo>
                <a:cubicBezTo>
                  <a:pt x="154760" y="3834860"/>
                  <a:pt x="168112" y="3820295"/>
                  <a:pt x="182678" y="3804515"/>
                </a:cubicBezTo>
                <a:cubicBezTo>
                  <a:pt x="171753" y="3803301"/>
                  <a:pt x="162043" y="3802695"/>
                  <a:pt x="152333" y="3801481"/>
                </a:cubicBezTo>
                <a:cubicBezTo>
                  <a:pt x="152333" y="3799053"/>
                  <a:pt x="151726" y="3797232"/>
                  <a:pt x="151726" y="3794805"/>
                </a:cubicBezTo>
                <a:cubicBezTo>
                  <a:pt x="163864" y="3791163"/>
                  <a:pt x="176002" y="3786915"/>
                  <a:pt x="188747" y="3783274"/>
                </a:cubicBezTo>
                <a:cubicBezTo>
                  <a:pt x="151119" y="3780846"/>
                  <a:pt x="145050" y="3758391"/>
                  <a:pt x="143229" y="3728652"/>
                </a:cubicBezTo>
                <a:cubicBezTo>
                  <a:pt x="142622" y="3717728"/>
                  <a:pt x="127450" y="3707411"/>
                  <a:pt x="119560" y="3696487"/>
                </a:cubicBezTo>
                <a:cubicBezTo>
                  <a:pt x="114705" y="3689811"/>
                  <a:pt x="107422" y="3681314"/>
                  <a:pt x="109242" y="3675852"/>
                </a:cubicBezTo>
                <a:cubicBezTo>
                  <a:pt x="111063" y="3669783"/>
                  <a:pt x="120774" y="3662500"/>
                  <a:pt x="128056" y="3660679"/>
                </a:cubicBezTo>
                <a:cubicBezTo>
                  <a:pt x="145657" y="3657038"/>
                  <a:pt x="163864" y="3657038"/>
                  <a:pt x="182678" y="3647934"/>
                </a:cubicBezTo>
                <a:cubicBezTo>
                  <a:pt x="143836" y="3645507"/>
                  <a:pt x="104387" y="3643079"/>
                  <a:pt x="61297" y="3640651"/>
                </a:cubicBezTo>
                <a:cubicBezTo>
                  <a:pt x="74042" y="3629121"/>
                  <a:pt x="86180" y="3617589"/>
                  <a:pt x="101353" y="3604237"/>
                </a:cubicBezTo>
                <a:cubicBezTo>
                  <a:pt x="89822" y="3596348"/>
                  <a:pt x="80111" y="3590279"/>
                  <a:pt x="67366" y="3581175"/>
                </a:cubicBezTo>
                <a:cubicBezTo>
                  <a:pt x="81325" y="3569644"/>
                  <a:pt x="94677" y="3559327"/>
                  <a:pt x="110456" y="3546582"/>
                </a:cubicBezTo>
                <a:cubicBezTo>
                  <a:pt x="107422" y="3532623"/>
                  <a:pt x="103173" y="3515630"/>
                  <a:pt x="98318" y="3494995"/>
                </a:cubicBezTo>
                <a:cubicBezTo>
                  <a:pt x="87394" y="3501064"/>
                  <a:pt x="77077" y="3506526"/>
                  <a:pt x="66152" y="3511988"/>
                </a:cubicBezTo>
                <a:cubicBezTo>
                  <a:pt x="64939" y="3490140"/>
                  <a:pt x="63725" y="3470719"/>
                  <a:pt x="61904" y="3445229"/>
                </a:cubicBezTo>
                <a:cubicBezTo>
                  <a:pt x="65545" y="3443408"/>
                  <a:pt x="75256" y="3437946"/>
                  <a:pt x="87394" y="3431270"/>
                </a:cubicBezTo>
                <a:cubicBezTo>
                  <a:pt x="81932" y="3420953"/>
                  <a:pt x="77684" y="3412456"/>
                  <a:pt x="72828" y="3403353"/>
                </a:cubicBezTo>
                <a:cubicBezTo>
                  <a:pt x="93463" y="3400318"/>
                  <a:pt x="112884" y="3397890"/>
                  <a:pt x="133519" y="3394856"/>
                </a:cubicBezTo>
                <a:cubicBezTo>
                  <a:pt x="122594" y="3362083"/>
                  <a:pt x="112884" y="3332952"/>
                  <a:pt x="99532" y="3292290"/>
                </a:cubicBezTo>
                <a:cubicBezTo>
                  <a:pt x="114705" y="3300786"/>
                  <a:pt x="123201" y="3305641"/>
                  <a:pt x="135339" y="3312924"/>
                </a:cubicBezTo>
                <a:cubicBezTo>
                  <a:pt x="136553" y="3311710"/>
                  <a:pt x="141408" y="3306248"/>
                  <a:pt x="148084" y="3302000"/>
                </a:cubicBezTo>
                <a:cubicBezTo>
                  <a:pt x="152939" y="3298965"/>
                  <a:pt x="158402" y="3297145"/>
                  <a:pt x="165684" y="3294110"/>
                </a:cubicBezTo>
                <a:cubicBezTo>
                  <a:pt x="146264" y="3269227"/>
                  <a:pt x="100139" y="3305034"/>
                  <a:pt x="96498" y="3255268"/>
                </a:cubicBezTo>
                <a:cubicBezTo>
                  <a:pt x="106208" y="3249806"/>
                  <a:pt x="117739" y="3243737"/>
                  <a:pt x="127450" y="3238882"/>
                </a:cubicBezTo>
                <a:cubicBezTo>
                  <a:pt x="111063" y="3202468"/>
                  <a:pt x="93463" y="3167267"/>
                  <a:pt x="42483" y="3182440"/>
                </a:cubicBezTo>
                <a:cubicBezTo>
                  <a:pt x="37628" y="3183654"/>
                  <a:pt x="28524" y="3170302"/>
                  <a:pt x="13959" y="3156950"/>
                </a:cubicBezTo>
                <a:cubicBezTo>
                  <a:pt x="35200" y="3159378"/>
                  <a:pt x="46125" y="3159985"/>
                  <a:pt x="56442" y="3161198"/>
                </a:cubicBezTo>
                <a:cubicBezTo>
                  <a:pt x="67973" y="3127212"/>
                  <a:pt x="84359" y="3096260"/>
                  <a:pt x="52194" y="3064701"/>
                </a:cubicBezTo>
                <a:cubicBezTo>
                  <a:pt x="46732" y="3059239"/>
                  <a:pt x="57656" y="3037997"/>
                  <a:pt x="61904" y="3019790"/>
                </a:cubicBezTo>
                <a:cubicBezTo>
                  <a:pt x="40056" y="3019790"/>
                  <a:pt x="21848" y="3019790"/>
                  <a:pt x="3641" y="3019790"/>
                </a:cubicBezTo>
                <a:cubicBezTo>
                  <a:pt x="2428" y="3016756"/>
                  <a:pt x="1214" y="3013721"/>
                  <a:pt x="0" y="3011294"/>
                </a:cubicBezTo>
                <a:cubicBezTo>
                  <a:pt x="10317" y="3003404"/>
                  <a:pt x="20635" y="2996121"/>
                  <a:pt x="30952" y="2988231"/>
                </a:cubicBezTo>
                <a:cubicBezTo>
                  <a:pt x="20635" y="2941500"/>
                  <a:pt x="32166" y="2902051"/>
                  <a:pt x="72828" y="2876561"/>
                </a:cubicBezTo>
                <a:cubicBezTo>
                  <a:pt x="51587" y="2834078"/>
                  <a:pt x="30952" y="2792809"/>
                  <a:pt x="10317" y="2752146"/>
                </a:cubicBezTo>
                <a:cubicBezTo>
                  <a:pt x="13352" y="2749112"/>
                  <a:pt x="15779" y="2746077"/>
                  <a:pt x="18814" y="2742436"/>
                </a:cubicBezTo>
                <a:cubicBezTo>
                  <a:pt x="30952" y="2746684"/>
                  <a:pt x="44911" y="2748505"/>
                  <a:pt x="54621" y="2755787"/>
                </a:cubicBezTo>
                <a:cubicBezTo>
                  <a:pt x="82539" y="2777029"/>
                  <a:pt x="108636" y="2760643"/>
                  <a:pt x="117739" y="2741222"/>
                </a:cubicBezTo>
                <a:cubicBezTo>
                  <a:pt x="135339" y="2704201"/>
                  <a:pt x="148084" y="2721801"/>
                  <a:pt x="172967" y="2744256"/>
                </a:cubicBezTo>
                <a:cubicBezTo>
                  <a:pt x="163257" y="2703594"/>
                  <a:pt x="155974" y="2672035"/>
                  <a:pt x="148084" y="2638655"/>
                </a:cubicBezTo>
                <a:cubicBezTo>
                  <a:pt x="164471" y="2625910"/>
                  <a:pt x="186319" y="2608917"/>
                  <a:pt x="208168" y="2591924"/>
                </a:cubicBezTo>
                <a:cubicBezTo>
                  <a:pt x="143836" y="2585855"/>
                  <a:pt x="176002" y="2522737"/>
                  <a:pt x="146264" y="2501495"/>
                </a:cubicBezTo>
                <a:cubicBezTo>
                  <a:pt x="155367" y="2477826"/>
                  <a:pt x="163864" y="2455371"/>
                  <a:pt x="172967" y="2430488"/>
                </a:cubicBezTo>
                <a:cubicBezTo>
                  <a:pt x="168112" y="2429274"/>
                  <a:pt x="154153" y="2430488"/>
                  <a:pt x="146870" y="2423812"/>
                </a:cubicBezTo>
                <a:cubicBezTo>
                  <a:pt x="135946" y="2414101"/>
                  <a:pt x="125022" y="2399536"/>
                  <a:pt x="123808" y="2386184"/>
                </a:cubicBezTo>
                <a:cubicBezTo>
                  <a:pt x="121987" y="2365549"/>
                  <a:pt x="126843" y="2344308"/>
                  <a:pt x="131091" y="2323673"/>
                </a:cubicBezTo>
                <a:cubicBezTo>
                  <a:pt x="138374" y="2286045"/>
                  <a:pt x="142015" y="2247203"/>
                  <a:pt x="188747" y="2232031"/>
                </a:cubicBezTo>
                <a:cubicBezTo>
                  <a:pt x="202705" y="2227175"/>
                  <a:pt x="212416" y="2207754"/>
                  <a:pt x="222733" y="2196223"/>
                </a:cubicBezTo>
                <a:cubicBezTo>
                  <a:pt x="213630" y="2188334"/>
                  <a:pt x="201492" y="2177409"/>
                  <a:pt x="189354" y="2167092"/>
                </a:cubicBezTo>
                <a:cubicBezTo>
                  <a:pt x="213023" y="2119147"/>
                  <a:pt x="251865" y="2119147"/>
                  <a:pt x="296775" y="2134926"/>
                </a:cubicBezTo>
                <a:cubicBezTo>
                  <a:pt x="297989" y="2130678"/>
                  <a:pt x="298596" y="2126429"/>
                  <a:pt x="299810" y="2122181"/>
                </a:cubicBezTo>
                <a:cubicBezTo>
                  <a:pt x="288886" y="2114291"/>
                  <a:pt x="278568" y="2105188"/>
                  <a:pt x="267037" y="2098512"/>
                </a:cubicBezTo>
                <a:cubicBezTo>
                  <a:pt x="243368" y="2085767"/>
                  <a:pt x="234871" y="2070594"/>
                  <a:pt x="251258" y="2045711"/>
                </a:cubicBezTo>
                <a:cubicBezTo>
                  <a:pt x="270679" y="2016580"/>
                  <a:pt x="290706" y="1994125"/>
                  <a:pt x="332583" y="2009904"/>
                </a:cubicBezTo>
                <a:cubicBezTo>
                  <a:pt x="347148" y="2015366"/>
                  <a:pt x="368390" y="2004442"/>
                  <a:pt x="386597" y="2000801"/>
                </a:cubicBezTo>
                <a:cubicBezTo>
                  <a:pt x="385990" y="1995945"/>
                  <a:pt x="385383" y="1991697"/>
                  <a:pt x="384776" y="1986842"/>
                </a:cubicBezTo>
                <a:cubicBezTo>
                  <a:pt x="368997" y="1984414"/>
                  <a:pt x="353217" y="1981987"/>
                  <a:pt x="337438" y="1979559"/>
                </a:cubicBezTo>
                <a:cubicBezTo>
                  <a:pt x="361107" y="1973490"/>
                  <a:pt x="386597" y="1970455"/>
                  <a:pt x="379314" y="1934648"/>
                </a:cubicBezTo>
                <a:cubicBezTo>
                  <a:pt x="378707" y="1930400"/>
                  <a:pt x="392059" y="1920689"/>
                  <a:pt x="400556" y="1917048"/>
                </a:cubicBezTo>
                <a:cubicBezTo>
                  <a:pt x="420584" y="1908551"/>
                  <a:pt x="441825" y="1901875"/>
                  <a:pt x="463067" y="1894593"/>
                </a:cubicBezTo>
                <a:cubicBezTo>
                  <a:pt x="462460" y="1891558"/>
                  <a:pt x="461853" y="1887917"/>
                  <a:pt x="460639" y="1884882"/>
                </a:cubicBezTo>
                <a:cubicBezTo>
                  <a:pt x="449108" y="1883668"/>
                  <a:pt x="436970" y="1882455"/>
                  <a:pt x="418156" y="1880634"/>
                </a:cubicBezTo>
                <a:cubicBezTo>
                  <a:pt x="428473" y="1870923"/>
                  <a:pt x="435149" y="1864854"/>
                  <a:pt x="443646" y="1856965"/>
                </a:cubicBezTo>
                <a:cubicBezTo>
                  <a:pt x="438791" y="1848468"/>
                  <a:pt x="433329" y="1838757"/>
                  <a:pt x="429080" y="1830261"/>
                </a:cubicBezTo>
                <a:cubicBezTo>
                  <a:pt x="445467" y="1816909"/>
                  <a:pt x="460639" y="1804164"/>
                  <a:pt x="479453" y="1788992"/>
                </a:cubicBezTo>
                <a:cubicBezTo>
                  <a:pt x="479453" y="1788992"/>
                  <a:pt x="485522" y="1792026"/>
                  <a:pt x="493412" y="1796274"/>
                </a:cubicBezTo>
                <a:cubicBezTo>
                  <a:pt x="493412" y="1784743"/>
                  <a:pt x="493412" y="1775033"/>
                  <a:pt x="493412" y="1762895"/>
                </a:cubicBezTo>
                <a:cubicBezTo>
                  <a:pt x="503729" y="1760467"/>
                  <a:pt x="514047" y="1758040"/>
                  <a:pt x="524971" y="1755612"/>
                </a:cubicBezTo>
                <a:cubicBezTo>
                  <a:pt x="524971" y="1752577"/>
                  <a:pt x="524971" y="1750150"/>
                  <a:pt x="524971" y="1747115"/>
                </a:cubicBezTo>
                <a:cubicBezTo>
                  <a:pt x="515260" y="1745901"/>
                  <a:pt x="505550" y="1744081"/>
                  <a:pt x="495233" y="1742867"/>
                </a:cubicBezTo>
                <a:cubicBezTo>
                  <a:pt x="489770" y="1682784"/>
                  <a:pt x="527398" y="1639087"/>
                  <a:pt x="588089" y="1651225"/>
                </a:cubicBezTo>
                <a:cubicBezTo>
                  <a:pt x="561992" y="1623914"/>
                  <a:pt x="541964" y="1602065"/>
                  <a:pt x="523150" y="1582038"/>
                </a:cubicBezTo>
                <a:cubicBezTo>
                  <a:pt x="540750" y="1583251"/>
                  <a:pt x="562599" y="1584465"/>
                  <a:pt x="590516" y="1586286"/>
                </a:cubicBezTo>
                <a:cubicBezTo>
                  <a:pt x="578985" y="1571720"/>
                  <a:pt x="569882" y="1560796"/>
                  <a:pt x="560778" y="1549872"/>
                </a:cubicBezTo>
                <a:cubicBezTo>
                  <a:pt x="561992" y="1547444"/>
                  <a:pt x="563813" y="1545017"/>
                  <a:pt x="565026" y="1543196"/>
                </a:cubicBezTo>
                <a:cubicBezTo>
                  <a:pt x="581413" y="1554120"/>
                  <a:pt x="597799" y="1565044"/>
                  <a:pt x="614792" y="1575969"/>
                </a:cubicBezTo>
                <a:cubicBezTo>
                  <a:pt x="622075" y="1569900"/>
                  <a:pt x="631786" y="1562010"/>
                  <a:pt x="643924" y="1551693"/>
                </a:cubicBezTo>
                <a:cubicBezTo>
                  <a:pt x="619041" y="1540768"/>
                  <a:pt x="579592" y="1551086"/>
                  <a:pt x="583840" y="1504961"/>
                </a:cubicBezTo>
                <a:cubicBezTo>
                  <a:pt x="563206" y="1501320"/>
                  <a:pt x="541357" y="1497071"/>
                  <a:pt x="518902" y="1492823"/>
                </a:cubicBezTo>
                <a:cubicBezTo>
                  <a:pt x="518902" y="1489788"/>
                  <a:pt x="518295" y="1487361"/>
                  <a:pt x="518295" y="1484326"/>
                </a:cubicBezTo>
                <a:cubicBezTo>
                  <a:pt x="538323" y="1481292"/>
                  <a:pt x="558350" y="1478257"/>
                  <a:pt x="571095" y="1476437"/>
                </a:cubicBezTo>
                <a:cubicBezTo>
                  <a:pt x="573523" y="1467333"/>
                  <a:pt x="574737" y="1453981"/>
                  <a:pt x="577771" y="1453981"/>
                </a:cubicBezTo>
                <a:cubicBezTo>
                  <a:pt x="605082" y="1450947"/>
                  <a:pt x="632999" y="1450340"/>
                  <a:pt x="660310" y="1449126"/>
                </a:cubicBezTo>
                <a:cubicBezTo>
                  <a:pt x="662131" y="1445485"/>
                  <a:pt x="663345" y="1441843"/>
                  <a:pt x="665165" y="1438202"/>
                </a:cubicBezTo>
                <a:cubicBezTo>
                  <a:pt x="654848" y="1430312"/>
                  <a:pt x="644531" y="1421815"/>
                  <a:pt x="632999" y="1413319"/>
                </a:cubicBezTo>
                <a:cubicBezTo>
                  <a:pt x="654241" y="1386008"/>
                  <a:pt x="680945" y="1362339"/>
                  <a:pt x="725856" y="1372656"/>
                </a:cubicBezTo>
                <a:cubicBezTo>
                  <a:pt x="735566" y="1375084"/>
                  <a:pt x="748311" y="1365373"/>
                  <a:pt x="762270" y="1359911"/>
                </a:cubicBezTo>
                <a:cubicBezTo>
                  <a:pt x="773194" y="1361732"/>
                  <a:pt x="788367" y="1364160"/>
                  <a:pt x="804146" y="1366587"/>
                </a:cubicBezTo>
                <a:cubicBezTo>
                  <a:pt x="805360" y="1362339"/>
                  <a:pt x="807181" y="1358091"/>
                  <a:pt x="808394" y="1353842"/>
                </a:cubicBezTo>
                <a:cubicBezTo>
                  <a:pt x="788367" y="1341097"/>
                  <a:pt x="768946" y="1328352"/>
                  <a:pt x="744063" y="1313180"/>
                </a:cubicBezTo>
                <a:cubicBezTo>
                  <a:pt x="744063" y="1328352"/>
                  <a:pt x="744063" y="1335028"/>
                  <a:pt x="744063" y="1347773"/>
                </a:cubicBezTo>
                <a:cubicBezTo>
                  <a:pt x="731925" y="1339884"/>
                  <a:pt x="723428" y="1334421"/>
                  <a:pt x="713718" y="1327745"/>
                </a:cubicBezTo>
                <a:cubicBezTo>
                  <a:pt x="730104" y="1308932"/>
                  <a:pt x="742849" y="1293759"/>
                  <a:pt x="761056" y="1273124"/>
                </a:cubicBezTo>
                <a:cubicBezTo>
                  <a:pt x="784725" y="1284655"/>
                  <a:pt x="815677" y="1325318"/>
                  <a:pt x="851484" y="1274945"/>
                </a:cubicBezTo>
                <a:cubicBezTo>
                  <a:pt x="846629" y="1267662"/>
                  <a:pt x="840560" y="1259772"/>
                  <a:pt x="831457" y="1247027"/>
                </a:cubicBezTo>
                <a:cubicBezTo>
                  <a:pt x="847843" y="1245814"/>
                  <a:pt x="860588" y="1243993"/>
                  <a:pt x="872119" y="1245207"/>
                </a:cubicBezTo>
                <a:cubicBezTo>
                  <a:pt x="873940" y="1245207"/>
                  <a:pt x="876367" y="1260379"/>
                  <a:pt x="874547" y="1267055"/>
                </a:cubicBezTo>
                <a:cubicBezTo>
                  <a:pt x="870905" y="1282228"/>
                  <a:pt x="864836" y="1296793"/>
                  <a:pt x="866657" y="1316214"/>
                </a:cubicBezTo>
                <a:cubicBezTo>
                  <a:pt x="871512" y="1310752"/>
                  <a:pt x="876974" y="1305290"/>
                  <a:pt x="881830" y="1299828"/>
                </a:cubicBezTo>
                <a:cubicBezTo>
                  <a:pt x="890933" y="1289511"/>
                  <a:pt x="900644" y="1280407"/>
                  <a:pt x="907926" y="1268876"/>
                </a:cubicBezTo>
                <a:cubicBezTo>
                  <a:pt x="917030" y="1254310"/>
                  <a:pt x="926133" y="1239138"/>
                  <a:pt x="929775" y="1222751"/>
                </a:cubicBezTo>
                <a:cubicBezTo>
                  <a:pt x="933416" y="1206365"/>
                  <a:pt x="930382" y="1188158"/>
                  <a:pt x="930382" y="1165702"/>
                </a:cubicBezTo>
                <a:cubicBezTo>
                  <a:pt x="933416" y="1165702"/>
                  <a:pt x="946161" y="1165702"/>
                  <a:pt x="964975" y="1165702"/>
                </a:cubicBezTo>
                <a:cubicBezTo>
                  <a:pt x="957086" y="1154778"/>
                  <a:pt x="952230" y="1146888"/>
                  <a:pt x="946768" y="1138999"/>
                </a:cubicBezTo>
                <a:cubicBezTo>
                  <a:pt x="958906" y="1134144"/>
                  <a:pt x="971044" y="1129895"/>
                  <a:pt x="994713" y="1120185"/>
                </a:cubicBezTo>
                <a:cubicBezTo>
                  <a:pt x="970437" y="1112295"/>
                  <a:pt x="956479" y="1108047"/>
                  <a:pt x="943127" y="1103798"/>
                </a:cubicBezTo>
                <a:cubicBezTo>
                  <a:pt x="944341" y="1089233"/>
                  <a:pt x="945554" y="1074060"/>
                  <a:pt x="946768" y="1058888"/>
                </a:cubicBezTo>
                <a:cubicBezTo>
                  <a:pt x="944341" y="1055853"/>
                  <a:pt x="941913" y="1052819"/>
                  <a:pt x="938878" y="1049784"/>
                </a:cubicBezTo>
                <a:cubicBezTo>
                  <a:pt x="979541" y="1037646"/>
                  <a:pt x="1020203" y="1025508"/>
                  <a:pt x="1061473" y="1013370"/>
                </a:cubicBezTo>
                <a:cubicBezTo>
                  <a:pt x="1059045" y="1011549"/>
                  <a:pt x="1051762" y="1006694"/>
                  <a:pt x="1045086" y="1002446"/>
                </a:cubicBezTo>
                <a:cubicBezTo>
                  <a:pt x="1046300" y="998197"/>
                  <a:pt x="1046907" y="994556"/>
                  <a:pt x="1048121" y="990308"/>
                </a:cubicBezTo>
                <a:cubicBezTo>
                  <a:pt x="1066328" y="994556"/>
                  <a:pt x="1083928" y="998804"/>
                  <a:pt x="1106991" y="1004873"/>
                </a:cubicBezTo>
                <a:cubicBezTo>
                  <a:pt x="1110632" y="993342"/>
                  <a:pt x="1116701" y="974528"/>
                  <a:pt x="1121556" y="958142"/>
                </a:cubicBezTo>
                <a:cubicBezTo>
                  <a:pt x="1153115" y="947824"/>
                  <a:pt x="1185888" y="936900"/>
                  <a:pt x="1225337" y="924155"/>
                </a:cubicBezTo>
                <a:cubicBezTo>
                  <a:pt x="1193171" y="891989"/>
                  <a:pt x="1189529" y="881065"/>
                  <a:pt x="1232012" y="874996"/>
                </a:cubicBezTo>
                <a:cubicBezTo>
                  <a:pt x="1258109" y="871355"/>
                  <a:pt x="1289061" y="848292"/>
                  <a:pt x="1302413" y="825230"/>
                </a:cubicBezTo>
                <a:cubicBezTo>
                  <a:pt x="1328510" y="781533"/>
                  <a:pt x="1364317" y="766360"/>
                  <a:pt x="1401945" y="764540"/>
                </a:cubicBezTo>
                <a:cubicBezTo>
                  <a:pt x="1394055" y="743905"/>
                  <a:pt x="1385559" y="722664"/>
                  <a:pt x="1373421" y="690498"/>
                </a:cubicBezTo>
                <a:cubicBezTo>
                  <a:pt x="1454746" y="734802"/>
                  <a:pt x="1458387" y="654083"/>
                  <a:pt x="1493587" y="629200"/>
                </a:cubicBezTo>
                <a:cubicBezTo>
                  <a:pt x="1519684" y="610993"/>
                  <a:pt x="1533036" y="575186"/>
                  <a:pt x="1573699" y="579434"/>
                </a:cubicBezTo>
                <a:cubicBezTo>
                  <a:pt x="1576733" y="580041"/>
                  <a:pt x="1582802" y="577614"/>
                  <a:pt x="1583409" y="575186"/>
                </a:cubicBezTo>
                <a:cubicBezTo>
                  <a:pt x="1603437" y="516317"/>
                  <a:pt x="1664127" y="528455"/>
                  <a:pt x="1709038" y="504179"/>
                </a:cubicBezTo>
                <a:cubicBezTo>
                  <a:pt x="1699327" y="495682"/>
                  <a:pt x="1692045" y="489006"/>
                  <a:pt x="1680513" y="478082"/>
                </a:cubicBezTo>
                <a:cubicBezTo>
                  <a:pt x="1695079" y="471406"/>
                  <a:pt x="1709038" y="459268"/>
                  <a:pt x="1716928" y="462302"/>
                </a:cubicBezTo>
                <a:cubicBezTo>
                  <a:pt x="1753342" y="476868"/>
                  <a:pt x="1769121" y="451378"/>
                  <a:pt x="1789149" y="430743"/>
                </a:cubicBezTo>
                <a:cubicBezTo>
                  <a:pt x="1796432" y="423460"/>
                  <a:pt x="1807356" y="417998"/>
                  <a:pt x="1817067" y="414357"/>
                </a:cubicBezTo>
                <a:cubicBezTo>
                  <a:pt x="1846198" y="403433"/>
                  <a:pt x="1878971" y="402219"/>
                  <a:pt x="1892323" y="363377"/>
                </a:cubicBezTo>
                <a:cubicBezTo>
                  <a:pt x="1895964" y="353060"/>
                  <a:pt x="1926916" y="353060"/>
                  <a:pt x="1946337" y="353060"/>
                </a:cubicBezTo>
                <a:cubicBezTo>
                  <a:pt x="2000958" y="317859"/>
                  <a:pt x="2053759" y="275376"/>
                  <a:pt x="2127194" y="320287"/>
                </a:cubicBezTo>
                <a:cubicBezTo>
                  <a:pt x="2127194" y="306328"/>
                  <a:pt x="2127194" y="299045"/>
                  <a:pt x="2127194" y="288728"/>
                </a:cubicBezTo>
                <a:cubicBezTo>
                  <a:pt x="2141760" y="289942"/>
                  <a:pt x="2159360" y="286907"/>
                  <a:pt x="2169070" y="293583"/>
                </a:cubicBezTo>
                <a:cubicBezTo>
                  <a:pt x="2211553" y="325142"/>
                  <a:pt x="2234616" y="288121"/>
                  <a:pt x="2256464" y="266880"/>
                </a:cubicBezTo>
                <a:cubicBezTo>
                  <a:pt x="2277706" y="245638"/>
                  <a:pt x="2288630" y="214079"/>
                  <a:pt x="2305623" y="184948"/>
                </a:cubicBezTo>
                <a:cubicBezTo>
                  <a:pt x="2334148" y="191624"/>
                  <a:pt x="2364493" y="198300"/>
                  <a:pt x="2395445" y="204976"/>
                </a:cubicBezTo>
                <a:cubicBezTo>
                  <a:pt x="2396659" y="189803"/>
                  <a:pt x="2397872" y="177058"/>
                  <a:pt x="2397872" y="169775"/>
                </a:cubicBezTo>
                <a:cubicBezTo>
                  <a:pt x="2428218" y="155210"/>
                  <a:pt x="2453708" y="138216"/>
                  <a:pt x="2481625" y="130933"/>
                </a:cubicBezTo>
                <a:cubicBezTo>
                  <a:pt x="2500439" y="126078"/>
                  <a:pt x="2527750" y="127899"/>
                  <a:pt x="2542922" y="138216"/>
                </a:cubicBezTo>
                <a:cubicBezTo>
                  <a:pt x="2593295" y="174023"/>
                  <a:pt x="2606647" y="174630"/>
                  <a:pt x="2659448" y="143678"/>
                </a:cubicBezTo>
                <a:cubicBezTo>
                  <a:pt x="2682510" y="130326"/>
                  <a:pt x="2713462" y="132147"/>
                  <a:pt x="2728634" y="103623"/>
                </a:cubicBezTo>
                <a:cubicBezTo>
                  <a:pt x="2729848" y="101195"/>
                  <a:pt x="2744414" y="106657"/>
                  <a:pt x="2752304" y="106050"/>
                </a:cubicBezTo>
                <a:cubicBezTo>
                  <a:pt x="2783256" y="103016"/>
                  <a:pt x="2816028" y="103016"/>
                  <a:pt x="2845160" y="93912"/>
                </a:cubicBezTo>
                <a:cubicBezTo>
                  <a:pt x="2887036" y="81774"/>
                  <a:pt x="2927092" y="62353"/>
                  <a:pt x="2969575" y="45967"/>
                </a:cubicBezTo>
                <a:cubicBezTo>
                  <a:pt x="2972002" y="59926"/>
                  <a:pt x="2973823" y="70850"/>
                  <a:pt x="2978678" y="95126"/>
                </a:cubicBezTo>
                <a:cubicBezTo>
                  <a:pt x="2998099" y="76919"/>
                  <a:pt x="3010844" y="64174"/>
                  <a:pt x="3024803" y="53250"/>
                </a:cubicBezTo>
                <a:cubicBezTo>
                  <a:pt x="3039369" y="42326"/>
                  <a:pt x="3054541" y="29581"/>
                  <a:pt x="3071534" y="24119"/>
                </a:cubicBezTo>
                <a:cubicBezTo>
                  <a:pt x="3096417" y="16229"/>
                  <a:pt x="3123728" y="13194"/>
                  <a:pt x="3150432" y="8339"/>
                </a:cubicBezTo>
                <a:cubicBezTo>
                  <a:pt x="3197163" y="59926"/>
                  <a:pt x="3262709" y="19263"/>
                  <a:pt x="3322185" y="29581"/>
                </a:cubicBezTo>
                <a:cubicBezTo>
                  <a:pt x="3320971" y="41112"/>
                  <a:pt x="3319758" y="52643"/>
                  <a:pt x="3317937" y="64781"/>
                </a:cubicBezTo>
                <a:cubicBezTo>
                  <a:pt x="3333716" y="10160"/>
                  <a:pt x="3387731" y="19870"/>
                  <a:pt x="3423538" y="449"/>
                </a:cubicBezTo>
                <a:cubicBezTo>
                  <a:pt x="3428393" y="-1978"/>
                  <a:pt x="3445386" y="5911"/>
                  <a:pt x="3449028" y="12587"/>
                </a:cubicBezTo>
                <a:cubicBezTo>
                  <a:pt x="3468449" y="52643"/>
                  <a:pt x="3495152" y="55677"/>
                  <a:pt x="3529746" y="33222"/>
                </a:cubicBezTo>
                <a:cubicBezTo>
                  <a:pt x="3535815" y="28974"/>
                  <a:pt x="3545525" y="29581"/>
                  <a:pt x="3562519" y="26546"/>
                </a:cubicBezTo>
                <a:cubicBezTo>
                  <a:pt x="3547953" y="38077"/>
                  <a:pt x="3541884" y="44146"/>
                  <a:pt x="3535208" y="52036"/>
                </a:cubicBezTo>
                <a:cubicBezTo>
                  <a:pt x="3579512" y="65388"/>
                  <a:pt x="3603181" y="51429"/>
                  <a:pt x="3601968" y="18656"/>
                </a:cubicBezTo>
                <a:cubicBezTo>
                  <a:pt x="3638382" y="20477"/>
                  <a:pt x="3675403" y="22905"/>
                  <a:pt x="3712423" y="24725"/>
                </a:cubicBezTo>
                <a:cubicBezTo>
                  <a:pt x="3712423" y="21691"/>
                  <a:pt x="3711817" y="19263"/>
                  <a:pt x="3711817" y="16229"/>
                </a:cubicBezTo>
                <a:cubicBezTo>
                  <a:pt x="3739127" y="28974"/>
                  <a:pt x="3765831" y="41719"/>
                  <a:pt x="3793142" y="54464"/>
                </a:cubicBezTo>
                <a:cubicBezTo>
                  <a:pt x="3795569" y="52036"/>
                  <a:pt x="3797997" y="49002"/>
                  <a:pt x="3800424" y="46574"/>
                </a:cubicBezTo>
                <a:cubicBezTo>
                  <a:pt x="3796176" y="39291"/>
                  <a:pt x="3792535" y="32008"/>
                  <a:pt x="3792535" y="32008"/>
                </a:cubicBezTo>
                <a:cubicBezTo>
                  <a:pt x="3861722" y="40505"/>
                  <a:pt x="3937585" y="49608"/>
                  <a:pt x="4013447" y="58712"/>
                </a:cubicBezTo>
                <a:cubicBezTo>
                  <a:pt x="4010413" y="61140"/>
                  <a:pt x="4004951" y="65388"/>
                  <a:pt x="4004344" y="65995"/>
                </a:cubicBezTo>
                <a:cubicBezTo>
                  <a:pt x="4098414" y="69636"/>
                  <a:pt x="4197339" y="73885"/>
                  <a:pt x="4306581" y="78133"/>
                </a:cubicBezTo>
                <a:cubicBezTo>
                  <a:pt x="4289588" y="92092"/>
                  <a:pt x="4283519" y="97554"/>
                  <a:pt x="4277450" y="102409"/>
                </a:cubicBezTo>
                <a:cubicBezTo>
                  <a:pt x="4302940" y="122437"/>
                  <a:pt x="4299299" y="169775"/>
                  <a:pt x="4342996" y="160672"/>
                </a:cubicBezTo>
                <a:cubicBezTo>
                  <a:pt x="4353313" y="158244"/>
                  <a:pt x="4361203" y="144892"/>
                  <a:pt x="4372734" y="134575"/>
                </a:cubicBezTo>
                <a:cubicBezTo>
                  <a:pt x="4361203" y="126078"/>
                  <a:pt x="4351492" y="118795"/>
                  <a:pt x="4339961" y="110906"/>
                </a:cubicBezTo>
                <a:cubicBezTo>
                  <a:pt x="4376982" y="96947"/>
                  <a:pt x="4376982" y="96947"/>
                  <a:pt x="4430997" y="156423"/>
                </a:cubicBezTo>
                <a:lnTo>
                  <a:pt x="4429783" y="155210"/>
                </a:lnTo>
                <a:cubicBezTo>
                  <a:pt x="4430997" y="168561"/>
                  <a:pt x="4432210" y="181913"/>
                  <a:pt x="4434031" y="204369"/>
                </a:cubicBezTo>
                <a:cubicBezTo>
                  <a:pt x="4460735" y="193444"/>
                  <a:pt x="4485618" y="180699"/>
                  <a:pt x="4512322" y="174630"/>
                </a:cubicBezTo>
                <a:cubicBezTo>
                  <a:pt x="4532956" y="169775"/>
                  <a:pt x="4550556" y="158244"/>
                  <a:pt x="4578474" y="173417"/>
                </a:cubicBezTo>
                <a:cubicBezTo>
                  <a:pt x="4610033" y="191017"/>
                  <a:pt x="4653123" y="187375"/>
                  <a:pt x="4693785" y="193444"/>
                </a:cubicBezTo>
                <a:cubicBezTo>
                  <a:pt x="4693179" y="187375"/>
                  <a:pt x="4691965" y="180699"/>
                  <a:pt x="4691358" y="173417"/>
                </a:cubicBezTo>
                <a:cubicBezTo>
                  <a:pt x="4731413" y="163099"/>
                  <a:pt x="4770862" y="155816"/>
                  <a:pt x="4800600" y="199513"/>
                </a:cubicBezTo>
                <a:cubicBezTo>
                  <a:pt x="4783607" y="193444"/>
                  <a:pt x="4766614" y="186768"/>
                  <a:pt x="4745979" y="179486"/>
                </a:cubicBezTo>
                <a:cubicBezTo>
                  <a:pt x="4745372" y="192231"/>
                  <a:pt x="4744765" y="202548"/>
                  <a:pt x="4744765" y="212258"/>
                </a:cubicBezTo>
                <a:cubicBezTo>
                  <a:pt x="4704709" y="237748"/>
                  <a:pt x="4651302" y="241390"/>
                  <a:pt x="4622778" y="288121"/>
                </a:cubicBezTo>
                <a:cubicBezTo>
                  <a:pt x="4658585" y="268093"/>
                  <a:pt x="4699248" y="328784"/>
                  <a:pt x="4730807" y="279625"/>
                </a:cubicBezTo>
                <a:cubicBezTo>
                  <a:pt x="4725344" y="271735"/>
                  <a:pt x="4720489" y="263845"/>
                  <a:pt x="4713813" y="254135"/>
                </a:cubicBezTo>
                <a:cubicBezTo>
                  <a:pt x="4735055" y="246852"/>
                  <a:pt x="4753262" y="240783"/>
                  <a:pt x="4775717" y="233500"/>
                </a:cubicBezTo>
                <a:cubicBezTo>
                  <a:pt x="4755689" y="266273"/>
                  <a:pt x="4737482" y="296011"/>
                  <a:pt x="4715634" y="332425"/>
                </a:cubicBezTo>
                <a:cubicBezTo>
                  <a:pt x="4745372" y="332425"/>
                  <a:pt x="4769648" y="332425"/>
                  <a:pt x="4798779" y="332425"/>
                </a:cubicBezTo>
                <a:cubicBezTo>
                  <a:pt x="4794531" y="345170"/>
                  <a:pt x="4791497" y="353667"/>
                  <a:pt x="4788462" y="362163"/>
                </a:cubicBezTo>
                <a:cubicBezTo>
                  <a:pt x="4810311" y="369446"/>
                  <a:pt x="4831552" y="380977"/>
                  <a:pt x="4853401" y="382191"/>
                </a:cubicBezTo>
                <a:cubicBezTo>
                  <a:pt x="4861897" y="382798"/>
                  <a:pt x="4871608" y="360343"/>
                  <a:pt x="4880711" y="348205"/>
                </a:cubicBezTo>
                <a:cubicBezTo>
                  <a:pt x="4884353" y="343349"/>
                  <a:pt x="4887994" y="337280"/>
                  <a:pt x="4892849" y="333639"/>
                </a:cubicBezTo>
                <a:cubicBezTo>
                  <a:pt x="4908022" y="322108"/>
                  <a:pt x="4923194" y="311183"/>
                  <a:pt x="4936546" y="301473"/>
                </a:cubicBezTo>
                <a:cubicBezTo>
                  <a:pt x="4958395" y="304508"/>
                  <a:pt x="4982671" y="308149"/>
                  <a:pt x="5007554" y="311790"/>
                </a:cubicBezTo>
                <a:cubicBezTo>
                  <a:pt x="5005126" y="325749"/>
                  <a:pt x="5001485" y="345170"/>
                  <a:pt x="4996023" y="375515"/>
                </a:cubicBezTo>
                <a:cubicBezTo>
                  <a:pt x="4966285" y="382191"/>
                  <a:pt x="4927443" y="390688"/>
                  <a:pt x="4888601" y="399184"/>
                </a:cubicBezTo>
                <a:cubicBezTo>
                  <a:pt x="4889208" y="401612"/>
                  <a:pt x="4889208" y="404646"/>
                  <a:pt x="4889815" y="407074"/>
                </a:cubicBezTo>
                <a:cubicBezTo>
                  <a:pt x="4910450" y="407074"/>
                  <a:pt x="4933512" y="412536"/>
                  <a:pt x="4951719" y="405860"/>
                </a:cubicBezTo>
                <a:cubicBezTo>
                  <a:pt x="4981457" y="395543"/>
                  <a:pt x="5002092" y="407074"/>
                  <a:pt x="5023333" y="422854"/>
                </a:cubicBezTo>
                <a:cubicBezTo>
                  <a:pt x="5053678" y="445309"/>
                  <a:pt x="5080382" y="452592"/>
                  <a:pt x="5102231" y="411929"/>
                </a:cubicBezTo>
                <a:cubicBezTo>
                  <a:pt x="5105265" y="406467"/>
                  <a:pt x="5110727" y="402219"/>
                  <a:pt x="5111334" y="401612"/>
                </a:cubicBezTo>
                <a:cubicBezTo>
                  <a:pt x="5136824" y="405253"/>
                  <a:pt x="5158673" y="408895"/>
                  <a:pt x="5184163" y="412536"/>
                </a:cubicBezTo>
                <a:cubicBezTo>
                  <a:pt x="5157459" y="433778"/>
                  <a:pt x="5133183" y="453199"/>
                  <a:pt x="5105872" y="475654"/>
                </a:cubicBezTo>
                <a:cubicBezTo>
                  <a:pt x="5142893" y="480509"/>
                  <a:pt x="5176273" y="483544"/>
                  <a:pt x="5209046" y="489006"/>
                </a:cubicBezTo>
                <a:cubicBezTo>
                  <a:pt x="5224218" y="491434"/>
                  <a:pt x="5238177" y="498716"/>
                  <a:pt x="5252743" y="504179"/>
                </a:cubicBezTo>
                <a:cubicBezTo>
                  <a:pt x="5252136" y="507820"/>
                  <a:pt x="5251529" y="511461"/>
                  <a:pt x="5250922" y="515710"/>
                </a:cubicBezTo>
                <a:cubicBezTo>
                  <a:pt x="5259419" y="510854"/>
                  <a:pt x="5267915" y="505999"/>
                  <a:pt x="5277626" y="499930"/>
                </a:cubicBezTo>
                <a:cubicBezTo>
                  <a:pt x="5280053" y="505392"/>
                  <a:pt x="5282481" y="509034"/>
                  <a:pt x="5281874" y="512068"/>
                </a:cubicBezTo>
                <a:cubicBezTo>
                  <a:pt x="5279446" y="530882"/>
                  <a:pt x="5278840" y="541806"/>
                  <a:pt x="5306150" y="535737"/>
                </a:cubicBezTo>
                <a:cubicBezTo>
                  <a:pt x="5327392" y="530882"/>
                  <a:pt x="5351668" y="538165"/>
                  <a:pt x="5381406" y="540593"/>
                </a:cubicBezTo>
                <a:cubicBezTo>
                  <a:pt x="5370482" y="556372"/>
                  <a:pt x="5363199" y="567903"/>
                  <a:pt x="5355916" y="578828"/>
                </a:cubicBezTo>
                <a:cubicBezTo>
                  <a:pt x="5381406" y="602497"/>
                  <a:pt x="5426317" y="601890"/>
                  <a:pt x="5453627" y="579434"/>
                </a:cubicBezTo>
                <a:cubicBezTo>
                  <a:pt x="5470621" y="565476"/>
                  <a:pt x="5487007" y="530882"/>
                  <a:pt x="5511283" y="575186"/>
                </a:cubicBezTo>
                <a:cubicBezTo>
                  <a:pt x="5514924" y="581862"/>
                  <a:pt x="5537380" y="576400"/>
                  <a:pt x="5550732" y="579434"/>
                </a:cubicBezTo>
                <a:cubicBezTo>
                  <a:pt x="5563477" y="582469"/>
                  <a:pt x="5575615" y="587931"/>
                  <a:pt x="5587146" y="593393"/>
                </a:cubicBezTo>
                <a:cubicBezTo>
                  <a:pt x="5598677" y="598855"/>
                  <a:pt x="5610208" y="604924"/>
                  <a:pt x="5622346" y="611600"/>
                </a:cubicBezTo>
                <a:cubicBezTo>
                  <a:pt x="5619919" y="621918"/>
                  <a:pt x="5616884" y="634056"/>
                  <a:pt x="5615063" y="641945"/>
                </a:cubicBezTo>
                <a:cubicBezTo>
                  <a:pt x="5672719" y="648621"/>
                  <a:pt x="5727948" y="654690"/>
                  <a:pt x="5795314" y="662580"/>
                </a:cubicBezTo>
                <a:cubicBezTo>
                  <a:pt x="5811700" y="671684"/>
                  <a:pt x="5839617" y="688070"/>
                  <a:pt x="5868142" y="704456"/>
                </a:cubicBezTo>
                <a:cubicBezTo>
                  <a:pt x="5867535" y="708098"/>
                  <a:pt x="5866928" y="712346"/>
                  <a:pt x="5865715" y="715988"/>
                </a:cubicBezTo>
                <a:cubicBezTo>
                  <a:pt x="5840831" y="719022"/>
                  <a:pt x="5815948" y="722057"/>
                  <a:pt x="5791065" y="725091"/>
                </a:cubicBezTo>
                <a:cubicBezTo>
                  <a:pt x="5769824" y="686856"/>
                  <a:pt x="5738872" y="710525"/>
                  <a:pt x="5709133" y="712953"/>
                </a:cubicBezTo>
                <a:cubicBezTo>
                  <a:pt x="5716416" y="725698"/>
                  <a:pt x="5727340" y="736622"/>
                  <a:pt x="5737658" y="736622"/>
                </a:cubicBezTo>
                <a:cubicBezTo>
                  <a:pt x="5753438" y="733588"/>
                  <a:pt x="5771645" y="726305"/>
                  <a:pt x="5789852" y="722057"/>
                </a:cubicBezTo>
                <a:close/>
                <a:moveTo>
                  <a:pt x="6053247" y="964818"/>
                </a:moveTo>
                <a:cubicBezTo>
                  <a:pt x="6058102" y="935686"/>
                  <a:pt x="6048392" y="917479"/>
                  <a:pt x="6018654" y="912017"/>
                </a:cubicBezTo>
                <a:cubicBezTo>
                  <a:pt x="6013192" y="910803"/>
                  <a:pt x="6001054" y="916872"/>
                  <a:pt x="6001054" y="919907"/>
                </a:cubicBezTo>
                <a:cubicBezTo>
                  <a:pt x="6001054" y="927190"/>
                  <a:pt x="6004088" y="937507"/>
                  <a:pt x="6009550" y="941148"/>
                </a:cubicBezTo>
                <a:cubicBezTo>
                  <a:pt x="6022295" y="950252"/>
                  <a:pt x="6036861" y="956321"/>
                  <a:pt x="6053247" y="964818"/>
                </a:cubicBezTo>
                <a:close/>
                <a:moveTo>
                  <a:pt x="2041014" y="6022138"/>
                </a:moveTo>
                <a:cubicBezTo>
                  <a:pt x="2000958" y="5984510"/>
                  <a:pt x="2000958" y="5984510"/>
                  <a:pt x="1972434" y="5997255"/>
                </a:cubicBezTo>
                <a:cubicBezTo>
                  <a:pt x="1983358" y="6023352"/>
                  <a:pt x="1983358" y="6023352"/>
                  <a:pt x="2041014" y="6022138"/>
                </a:cubicBezTo>
                <a:close/>
                <a:moveTo>
                  <a:pt x="5010589" y="434992"/>
                </a:moveTo>
                <a:cubicBezTo>
                  <a:pt x="5019085" y="461695"/>
                  <a:pt x="5022727" y="493861"/>
                  <a:pt x="5070065" y="481723"/>
                </a:cubicBezTo>
                <a:cubicBezTo>
                  <a:pt x="5047003" y="463516"/>
                  <a:pt x="5028796" y="449557"/>
                  <a:pt x="5010589" y="434992"/>
                </a:cubicBezTo>
                <a:close/>
              </a:path>
            </a:pathLst>
          </a:custGeom>
          <a:solidFill>
            <a:schemeClr val="accent2"/>
          </a:solidFill>
          <a:ln w="6069"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rot="0" flipH="0" flipV="0">
            <a:off x="5054209" y="1979585"/>
            <a:ext cx="479083" cy="463413"/>
          </a:xfrm>
          <a:prstGeom prst="rect">
            <a:avLst/>
          </a:prstGeom>
          <a:noFill/>
          <a:ln w="12700" cap="sq">
            <a:noFill/>
            <a:miter/>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OPPOSans H"/>
                <a:ea typeface="OPPOSans H"/>
                <a:cs typeface="OPPOSans H"/>
              </a:rPr>
              <a:t>01</a:t>
            </a:r>
            <a:endParaRPr kumimoji="1" lang="zh-CN" altLang="en-US"/>
          </a:p>
        </p:txBody>
      </p:sp>
      <p:sp>
        <p:nvSpPr>
          <p:cNvPr id="10" name="标题 1"/>
          <p:cNvSpPr txBox="1"/>
          <p:nvPr/>
        </p:nvSpPr>
        <p:spPr>
          <a:xfrm rot="0" flipH="0" flipV="0">
            <a:off x="5638800" y="3272313"/>
            <a:ext cx="5318760" cy="463413"/>
          </a:xfrm>
          <a:prstGeom prst="rect">
            <a:avLst/>
          </a:prstGeom>
          <a:noFill/>
          <a:ln w="12700" cap="sq">
            <a:noFill/>
            <a:miter/>
          </a:ln>
        </p:spPr>
        <p:txBody>
          <a:bodyPr vert="horz" wrap="square" lIns="0" tIns="0" rIns="0" bIns="0" rtlCol="0" anchor="b"/>
          <a:lstStyle/>
          <a:p>
            <a:pPr algn="l">
              <a:lnSpc>
                <a:spcPct val="110000"/>
              </a:lnSpc>
            </a:pPr>
            <a:r>
              <a:rPr kumimoji="1" lang="en-US" altLang="zh-CN" sz="1600">
                <a:ln w="12700">
                  <a:noFill/>
                </a:ln>
                <a:solidFill>
                  <a:srgbClr val="0C3466">
                    <a:alpha val="100000"/>
                  </a:srgbClr>
                </a:solidFill>
                <a:latin typeface="Source Han Sans CN Bold"/>
                <a:ea typeface="Source Han Sans CN Bold"/>
                <a:cs typeface="Source Han Sans CN Bold"/>
              </a:rPr>
              <a:t>保险与财务风险控制</a:t>
            </a:r>
            <a:endParaRPr kumimoji="1" lang="zh-CN" altLang="en-US"/>
          </a:p>
        </p:txBody>
      </p:sp>
      <p:sp>
        <p:nvSpPr>
          <p:cNvPr id="11" name="标题 1"/>
          <p:cNvSpPr txBox="1"/>
          <p:nvPr/>
        </p:nvSpPr>
        <p:spPr>
          <a:xfrm rot="0" flipH="0" flipV="0">
            <a:off x="5638800" y="3781446"/>
            <a:ext cx="5318760" cy="874326"/>
          </a:xfrm>
          <a:prstGeom prst="rect">
            <a:avLst/>
          </a:prstGeom>
          <a:noFill/>
          <a:ln cap="sq">
            <a:noFill/>
          </a:ln>
        </p:spPr>
        <p:txBody>
          <a:bodyPr vert="horz" wrap="square" lIns="0" tIns="0" rIns="0" bIns="0" rtlCol="0" anchor="t"/>
          <a:lstStyle/>
          <a:p>
            <a:pPr algn="l">
              <a:lnSpc>
                <a:spcPct val="150000"/>
              </a:lnSpc>
            </a:pPr>
            <a:r>
              <a:rPr kumimoji="1" lang="en-US" altLang="zh-CN" sz="1063">
                <a:ln w="12700">
                  <a:noFill/>
                </a:ln>
                <a:solidFill>
                  <a:srgbClr val="262626">
                    <a:alpha val="100000"/>
                  </a:srgbClr>
                </a:solidFill>
                <a:latin typeface="Source Han Sans"/>
                <a:ea typeface="Source Han Sans"/>
                <a:cs typeface="Source Han Sans"/>
              </a:rPr>
              <a:t>介绍了物业服务中的保险和财务风险控制措施，如保险购买、财务审计等，以及这些措施如何帮助分散和控制风险。
分析了保险和财务风险控制对提升物业服务安全性的贡献，以及如何通过合理的财务规划减少风险。</a:t>
            </a:r>
            <a:endParaRPr kumimoji="1" lang="zh-CN" altLang="en-US"/>
          </a:p>
        </p:txBody>
      </p:sp>
      <p:sp>
        <p:nvSpPr>
          <p:cNvPr id="12" name="标题 1"/>
          <p:cNvSpPr txBox="1"/>
          <p:nvPr/>
        </p:nvSpPr>
        <p:spPr>
          <a:xfrm rot="0" flipH="0" flipV="0">
            <a:off x="5091335" y="3399392"/>
            <a:ext cx="418512" cy="391788"/>
          </a:xfrm>
          <a:custGeom>
            <a:avLst/>
            <a:gdLst>
              <a:gd name="connsiteX0" fmla="*/ 5789852 w 7319245"/>
              <a:gd name="connsiteY0" fmla="*/ 722057 h 6851930"/>
              <a:gd name="connsiteX1" fmla="*/ 5810486 w 7319245"/>
              <a:gd name="connsiteY1" fmla="*/ 753616 h 6851930"/>
              <a:gd name="connsiteX2" fmla="*/ 5737051 w 7319245"/>
              <a:gd name="connsiteY2" fmla="*/ 783961 h 6851930"/>
              <a:gd name="connsiteX3" fmla="*/ 5876639 w 7319245"/>
              <a:gd name="connsiteY3" fmla="*/ 833120 h 6851930"/>
              <a:gd name="connsiteX4" fmla="*/ 5924584 w 7319245"/>
              <a:gd name="connsiteY4" fmla="*/ 833727 h 6851930"/>
              <a:gd name="connsiteX5" fmla="*/ 5968281 w 7319245"/>
              <a:gd name="connsiteY5" fmla="*/ 828265 h 6851930"/>
              <a:gd name="connsiteX6" fmla="*/ 5958571 w 7319245"/>
              <a:gd name="connsiteY6" fmla="*/ 868927 h 6851930"/>
              <a:gd name="connsiteX7" fmla="*/ 6044751 w 7319245"/>
              <a:gd name="connsiteY7" fmla="*/ 878637 h 6851930"/>
              <a:gd name="connsiteX8" fmla="*/ 6070848 w 7319245"/>
              <a:gd name="connsiteY8" fmla="*/ 926583 h 6851930"/>
              <a:gd name="connsiteX9" fmla="*/ 6161883 w 7319245"/>
              <a:gd name="connsiteY9" fmla="*/ 966638 h 6851930"/>
              <a:gd name="connsiteX10" fmla="*/ 6177056 w 7319245"/>
              <a:gd name="connsiteY10" fmla="*/ 969066 h 6851930"/>
              <a:gd name="connsiteX11" fmla="*/ 6210435 w 7319245"/>
              <a:gd name="connsiteY11" fmla="*/ 1018225 h 6851930"/>
              <a:gd name="connsiteX12" fmla="*/ 6229856 w 7319245"/>
              <a:gd name="connsiteY12" fmla="*/ 1029149 h 6851930"/>
              <a:gd name="connsiteX13" fmla="*/ 6265664 w 7319245"/>
              <a:gd name="connsiteY13" fmla="*/ 1047356 h 6851930"/>
              <a:gd name="connsiteX14" fmla="*/ 6303291 w 7319245"/>
              <a:gd name="connsiteY14" fmla="*/ 1074667 h 6851930"/>
              <a:gd name="connsiteX15" fmla="*/ 6294794 w 7319245"/>
              <a:gd name="connsiteY15" fmla="*/ 1086805 h 6851930"/>
              <a:gd name="connsiteX16" fmla="*/ 6260201 w 7319245"/>
              <a:gd name="connsiteY16" fmla="*/ 1064350 h 6851930"/>
              <a:gd name="connsiteX17" fmla="*/ 6255346 w 7319245"/>
              <a:gd name="connsiteY17" fmla="*/ 1097729 h 6851930"/>
              <a:gd name="connsiteX18" fmla="*/ 6357912 w 7319245"/>
              <a:gd name="connsiteY18" fmla="*/ 1104405 h 6851930"/>
              <a:gd name="connsiteX19" fmla="*/ 6358519 w 7319245"/>
              <a:gd name="connsiteY19" fmla="*/ 1114116 h 6851930"/>
              <a:gd name="connsiteX20" fmla="*/ 6295401 w 7319245"/>
              <a:gd name="connsiteY20" fmla="*/ 1126254 h 6851930"/>
              <a:gd name="connsiteX21" fmla="*/ 6397968 w 7319245"/>
              <a:gd name="connsiteY21" fmla="*/ 1165702 h 6851930"/>
              <a:gd name="connsiteX22" fmla="*/ 6296009 w 7319245"/>
              <a:gd name="connsiteY22" fmla="*/ 1203937 h 6851930"/>
              <a:gd name="connsiteX23" fmla="*/ 6336064 w 7319245"/>
              <a:gd name="connsiteY23" fmla="*/ 1229427 h 6851930"/>
              <a:gd name="connsiteX24" fmla="*/ 6380975 w 7319245"/>
              <a:gd name="connsiteY24" fmla="*/ 1234889 h 6851930"/>
              <a:gd name="connsiteX25" fmla="*/ 6434989 w 7319245"/>
              <a:gd name="connsiteY25" fmla="*/ 1250669 h 6851930"/>
              <a:gd name="connsiteX26" fmla="*/ 6453196 w 7319245"/>
              <a:gd name="connsiteY26" fmla="*/ 1319856 h 6851930"/>
              <a:gd name="connsiteX27" fmla="*/ 6485969 w 7319245"/>
              <a:gd name="connsiteY27" fmla="*/ 1384187 h 6851930"/>
              <a:gd name="connsiteX28" fmla="*/ 6505997 w 7319245"/>
              <a:gd name="connsiteY28" fmla="*/ 1408464 h 6851930"/>
              <a:gd name="connsiteX29" fmla="*/ 6575184 w 7319245"/>
              <a:gd name="connsiteY29" fmla="*/ 1470975 h 6851930"/>
              <a:gd name="connsiteX30" fmla="*/ 6612205 w 7319245"/>
              <a:gd name="connsiteY30" fmla="*/ 1508602 h 6851930"/>
              <a:gd name="connsiteX31" fmla="*/ 6637694 w 7319245"/>
              <a:gd name="connsiteY31" fmla="*/ 1531665 h 6851930"/>
              <a:gd name="connsiteX32" fmla="*/ 6692922 w 7319245"/>
              <a:gd name="connsiteY32" fmla="*/ 1550479 h 6851930"/>
              <a:gd name="connsiteX33" fmla="*/ 6648619 w 7319245"/>
              <a:gd name="connsiteY33" fmla="*/ 1569900 h 6851930"/>
              <a:gd name="connsiteX34" fmla="*/ 6683819 w 7319245"/>
              <a:gd name="connsiteY34" fmla="*/ 1577789 h 6851930"/>
              <a:gd name="connsiteX35" fmla="*/ 6647405 w 7319245"/>
              <a:gd name="connsiteY35" fmla="*/ 1609348 h 6851930"/>
              <a:gd name="connsiteX36" fmla="*/ 6703240 w 7319245"/>
              <a:gd name="connsiteY36" fmla="*/ 1619059 h 6851930"/>
              <a:gd name="connsiteX37" fmla="*/ 6633446 w 7319245"/>
              <a:gd name="connsiteY37" fmla="*/ 1658508 h 6851930"/>
              <a:gd name="connsiteX38" fmla="*/ 6683212 w 7319245"/>
              <a:gd name="connsiteY38" fmla="*/ 1718591 h 6851930"/>
              <a:gd name="connsiteX39" fmla="*/ 6736620 w 7319245"/>
              <a:gd name="connsiteY39" fmla="*/ 1675501 h 6851930"/>
              <a:gd name="connsiteX40" fmla="*/ 6761503 w 7319245"/>
              <a:gd name="connsiteY40" fmla="*/ 1674287 h 6851930"/>
              <a:gd name="connsiteX41" fmla="*/ 6765751 w 7319245"/>
              <a:gd name="connsiteY41" fmla="*/ 1687639 h 6851930"/>
              <a:gd name="connsiteX42" fmla="*/ 6746330 w 7319245"/>
              <a:gd name="connsiteY42" fmla="*/ 1704025 h 6851930"/>
              <a:gd name="connsiteX43" fmla="*/ 6719020 w 7319245"/>
              <a:gd name="connsiteY43" fmla="*/ 1706453 h 6851930"/>
              <a:gd name="connsiteX44" fmla="*/ 6762109 w 7319245"/>
              <a:gd name="connsiteY44" fmla="*/ 1748329 h 6851930"/>
              <a:gd name="connsiteX45" fmla="*/ 6743902 w 7319245"/>
              <a:gd name="connsiteY45" fmla="*/ 1765929 h 6851930"/>
              <a:gd name="connsiteX46" fmla="*/ 6702633 w 7319245"/>
              <a:gd name="connsiteY46" fmla="*/ 1742260 h 6851930"/>
              <a:gd name="connsiteX47" fmla="*/ 6703240 w 7319245"/>
              <a:gd name="connsiteY47" fmla="*/ 1776247 h 6851930"/>
              <a:gd name="connsiteX48" fmla="*/ 6798524 w 7319245"/>
              <a:gd name="connsiteY48" fmla="*/ 1801130 h 6851930"/>
              <a:gd name="connsiteX49" fmla="*/ 6872566 w 7319245"/>
              <a:gd name="connsiteY49" fmla="*/ 1893986 h 6851930"/>
              <a:gd name="connsiteX50" fmla="*/ 6826441 w 7319245"/>
              <a:gd name="connsiteY50" fmla="*/ 1910979 h 6851930"/>
              <a:gd name="connsiteX51" fmla="*/ 6836759 w 7319245"/>
              <a:gd name="connsiteY51" fmla="*/ 1943752 h 6851930"/>
              <a:gd name="connsiteX52" fmla="*/ 6892594 w 7319245"/>
              <a:gd name="connsiteY52" fmla="*/ 1996552 h 6851930"/>
              <a:gd name="connsiteX53" fmla="*/ 6922939 w 7319245"/>
              <a:gd name="connsiteY53" fmla="*/ 2032966 h 6851930"/>
              <a:gd name="connsiteX54" fmla="*/ 6986057 w 7319245"/>
              <a:gd name="connsiteY54" fmla="*/ 2062705 h 6851930"/>
              <a:gd name="connsiteX55" fmla="*/ 6953891 w 7319245"/>
              <a:gd name="connsiteY55" fmla="*/ 2097298 h 6851930"/>
              <a:gd name="connsiteX56" fmla="*/ 6981809 w 7319245"/>
              <a:gd name="connsiteY56" fmla="*/ 2105795 h 6851930"/>
              <a:gd name="connsiteX57" fmla="*/ 7042499 w 7319245"/>
              <a:gd name="connsiteY57" fmla="*/ 2212610 h 6851930"/>
              <a:gd name="connsiteX58" fmla="*/ 7008512 w 7319245"/>
              <a:gd name="connsiteY58" fmla="*/ 2286652 h 6851930"/>
              <a:gd name="connsiteX59" fmla="*/ 7023078 w 7319245"/>
              <a:gd name="connsiteY59" fmla="*/ 2318211 h 6851930"/>
              <a:gd name="connsiteX60" fmla="*/ 7037037 w 7319245"/>
              <a:gd name="connsiteY60" fmla="*/ 2394073 h 6851930"/>
              <a:gd name="connsiteX61" fmla="*/ 7160237 w 7319245"/>
              <a:gd name="connsiteY61" fmla="*/ 2430488 h 6851930"/>
              <a:gd name="connsiteX62" fmla="*/ 7166306 w 7319245"/>
              <a:gd name="connsiteY62" fmla="*/ 2445053 h 6851930"/>
              <a:gd name="connsiteX63" fmla="*/ 7129892 w 7319245"/>
              <a:gd name="connsiteY63" fmla="*/ 2457191 h 6851930"/>
              <a:gd name="connsiteX64" fmla="*/ 7187548 w 7319245"/>
              <a:gd name="connsiteY64" fmla="*/ 2489357 h 6851930"/>
              <a:gd name="connsiteX65" fmla="*/ 7098334 w 7319245"/>
              <a:gd name="connsiteY65" fmla="*/ 2528806 h 6851930"/>
              <a:gd name="connsiteX66" fmla="*/ 7188156 w 7319245"/>
              <a:gd name="connsiteY66" fmla="*/ 2590103 h 6851930"/>
              <a:gd name="connsiteX67" fmla="*/ 7184514 w 7319245"/>
              <a:gd name="connsiteY67" fmla="*/ 2601027 h 6851930"/>
              <a:gd name="connsiteX68" fmla="*/ 7121396 w 7319245"/>
              <a:gd name="connsiteY68" fmla="*/ 2610131 h 6851930"/>
              <a:gd name="connsiteX69" fmla="*/ 7070416 w 7319245"/>
              <a:gd name="connsiteY69" fmla="*/ 2630159 h 6851930"/>
              <a:gd name="connsiteX70" fmla="*/ 7114113 w 7319245"/>
              <a:gd name="connsiteY70" fmla="*/ 2664752 h 6851930"/>
              <a:gd name="connsiteX71" fmla="*/ 7101368 w 7319245"/>
              <a:gd name="connsiteY71" fmla="*/ 2687814 h 6851930"/>
              <a:gd name="connsiteX72" fmla="*/ 7137782 w 7319245"/>
              <a:gd name="connsiteY72" fmla="*/ 2696918 h 6851930"/>
              <a:gd name="connsiteX73" fmla="*/ 7138996 w 7319245"/>
              <a:gd name="connsiteY73" fmla="*/ 2706021 h 6851930"/>
              <a:gd name="connsiteX74" fmla="*/ 7086196 w 7319245"/>
              <a:gd name="connsiteY74" fmla="*/ 2719373 h 6851930"/>
              <a:gd name="connsiteX75" fmla="*/ 7083768 w 7319245"/>
              <a:gd name="connsiteY75" fmla="*/ 2732118 h 6851930"/>
              <a:gd name="connsiteX76" fmla="*/ 7156596 w 7319245"/>
              <a:gd name="connsiteY76" fmla="*/ 2751539 h 6851930"/>
              <a:gd name="connsiteX77" fmla="*/ 7214252 w 7319245"/>
              <a:gd name="connsiteY77" fmla="*/ 2808588 h 6851930"/>
              <a:gd name="connsiteX78" fmla="*/ 7233066 w 7319245"/>
              <a:gd name="connsiteY78" fmla="*/ 2908727 h 6851930"/>
              <a:gd name="connsiteX79" fmla="*/ 7267053 w 7319245"/>
              <a:gd name="connsiteY79" fmla="*/ 2959707 h 6851930"/>
              <a:gd name="connsiteX80" fmla="*/ 7262804 w 7319245"/>
              <a:gd name="connsiteY80" fmla="*/ 2978521 h 6851930"/>
              <a:gd name="connsiteX81" fmla="*/ 7227604 w 7319245"/>
              <a:gd name="connsiteY81" fmla="*/ 2971238 h 6851930"/>
              <a:gd name="connsiteX82" fmla="*/ 7214252 w 7319245"/>
              <a:gd name="connsiteY82" fmla="*/ 3011294 h 6851930"/>
              <a:gd name="connsiteX83" fmla="*/ 7292543 w 7319245"/>
              <a:gd name="connsiteY83" fmla="*/ 3037390 h 6851930"/>
              <a:gd name="connsiteX84" fmla="*/ 7250666 w 7319245"/>
              <a:gd name="connsiteY84" fmla="*/ 3090798 h 6851930"/>
              <a:gd name="connsiteX85" fmla="*/ 7298612 w 7319245"/>
              <a:gd name="connsiteY85" fmla="*/ 3138743 h 6851930"/>
              <a:gd name="connsiteX86" fmla="*/ 7225783 w 7319245"/>
              <a:gd name="connsiteY86" fmla="*/ 3178799 h 6851930"/>
              <a:gd name="connsiteX87" fmla="*/ 7253094 w 7319245"/>
              <a:gd name="connsiteY87" fmla="*/ 3237668 h 6851930"/>
              <a:gd name="connsiteX88" fmla="*/ 7258556 w 7319245"/>
              <a:gd name="connsiteY88" fmla="*/ 3303214 h 6851930"/>
              <a:gd name="connsiteX89" fmla="*/ 7260984 w 7319245"/>
              <a:gd name="connsiteY89" fmla="*/ 3397890 h 6851930"/>
              <a:gd name="connsiteX90" fmla="*/ 7288901 w 7319245"/>
              <a:gd name="connsiteY90" fmla="*/ 3469505 h 6851930"/>
              <a:gd name="connsiteX91" fmla="*/ 7322888 w 7319245"/>
              <a:gd name="connsiteY91" fmla="*/ 3516844 h 6851930"/>
              <a:gd name="connsiteX92" fmla="*/ 7286473 w 7319245"/>
              <a:gd name="connsiteY92" fmla="*/ 3579354 h 6851930"/>
              <a:gd name="connsiteX93" fmla="*/ 7309536 w 7319245"/>
              <a:gd name="connsiteY93" fmla="*/ 3641865 h 6851930"/>
              <a:gd name="connsiteX94" fmla="*/ 7263411 w 7319245"/>
              <a:gd name="connsiteY94" fmla="*/ 3691024 h 6851930"/>
              <a:gd name="connsiteX95" fmla="*/ 7288901 w 7319245"/>
              <a:gd name="connsiteY95" fmla="*/ 3757177 h 6851930"/>
              <a:gd name="connsiteX96" fmla="*/ 7312571 w 7319245"/>
              <a:gd name="connsiteY96" fmla="*/ 3845785 h 6851930"/>
              <a:gd name="connsiteX97" fmla="*/ 7305287 w 7319245"/>
              <a:gd name="connsiteY97" fmla="*/ 3868240 h 6851930"/>
              <a:gd name="connsiteX98" fmla="*/ 7270087 w 7319245"/>
              <a:gd name="connsiteY98" fmla="*/ 3931358 h 6851930"/>
              <a:gd name="connsiteX99" fmla="*/ 7224570 w 7319245"/>
              <a:gd name="connsiteY99" fmla="*/ 3941068 h 6851930"/>
              <a:gd name="connsiteX100" fmla="*/ 7248846 w 7319245"/>
              <a:gd name="connsiteY100" fmla="*/ 4024214 h 6851930"/>
              <a:gd name="connsiteX101" fmla="*/ 7210004 w 7319245"/>
              <a:gd name="connsiteY101" fmla="*/ 4119498 h 6851930"/>
              <a:gd name="connsiteX102" fmla="*/ 7231852 w 7319245"/>
              <a:gd name="connsiteY102" fmla="*/ 4173512 h 6851930"/>
              <a:gd name="connsiteX103" fmla="*/ 7168734 w 7319245"/>
              <a:gd name="connsiteY103" fmla="*/ 4227527 h 6851930"/>
              <a:gd name="connsiteX104" fmla="*/ 7105009 w 7319245"/>
              <a:gd name="connsiteY104" fmla="*/ 4323417 h 6851930"/>
              <a:gd name="connsiteX105" fmla="*/ 7121396 w 7319245"/>
              <a:gd name="connsiteY105" fmla="*/ 4363473 h 6851930"/>
              <a:gd name="connsiteX106" fmla="*/ 7123217 w 7319245"/>
              <a:gd name="connsiteY106" fmla="*/ 4375611 h 6851930"/>
              <a:gd name="connsiteX107" fmla="*/ 7089230 w 7319245"/>
              <a:gd name="connsiteY107" fmla="*/ 4426591 h 6851930"/>
              <a:gd name="connsiteX108" fmla="*/ 7116541 w 7319245"/>
              <a:gd name="connsiteY108" fmla="*/ 4446012 h 6851930"/>
              <a:gd name="connsiteX109" fmla="*/ 7118362 w 7319245"/>
              <a:gd name="connsiteY109" fmla="*/ 4471502 h 6851930"/>
              <a:gd name="connsiteX110" fmla="*/ 7090444 w 7319245"/>
              <a:gd name="connsiteY110" fmla="*/ 4515199 h 6851930"/>
              <a:gd name="connsiteX111" fmla="*/ 7043712 w 7319245"/>
              <a:gd name="connsiteY111" fmla="*/ 4566178 h 6851930"/>
              <a:gd name="connsiteX112" fmla="*/ 7052209 w 7319245"/>
              <a:gd name="connsiteY112" fmla="*/ 4570427 h 6851930"/>
              <a:gd name="connsiteX113" fmla="*/ 7009119 w 7319245"/>
              <a:gd name="connsiteY113" fmla="*/ 4628689 h 6851930"/>
              <a:gd name="connsiteX114" fmla="*/ 6959960 w 7319245"/>
              <a:gd name="connsiteY114" fmla="*/ 4685738 h 6851930"/>
              <a:gd name="connsiteX115" fmla="*/ 6984236 w 7319245"/>
              <a:gd name="connsiteY115" fmla="*/ 4705159 h 6851930"/>
              <a:gd name="connsiteX116" fmla="*/ 6979988 w 7319245"/>
              <a:gd name="connsiteY116" fmla="*/ 4713049 h 6851930"/>
              <a:gd name="connsiteX117" fmla="*/ 6942967 w 7319245"/>
              <a:gd name="connsiteY117" fmla="*/ 4708194 h 6851930"/>
              <a:gd name="connsiteX118" fmla="*/ 6874386 w 7319245"/>
              <a:gd name="connsiteY118" fmla="*/ 4827753 h 6851930"/>
              <a:gd name="connsiteX119" fmla="*/ 6909587 w 7319245"/>
              <a:gd name="connsiteY119" fmla="*/ 4827753 h 6851930"/>
              <a:gd name="connsiteX120" fmla="*/ 6860428 w 7319245"/>
              <a:gd name="connsiteY120" fmla="*/ 4863560 h 6851930"/>
              <a:gd name="connsiteX121" fmla="*/ 6842828 w 7319245"/>
              <a:gd name="connsiteY121" fmla="*/ 4916361 h 6851930"/>
              <a:gd name="connsiteX122" fmla="*/ 6810055 w 7319245"/>
              <a:gd name="connsiteY122" fmla="*/ 5006790 h 6851930"/>
              <a:gd name="connsiteX123" fmla="*/ 6808234 w 7319245"/>
              <a:gd name="connsiteY123" fmla="*/ 5070514 h 6851930"/>
              <a:gd name="connsiteX124" fmla="*/ 6760896 w 7319245"/>
              <a:gd name="connsiteY124" fmla="*/ 5117246 h 6851930"/>
              <a:gd name="connsiteX125" fmla="*/ 6683212 w 7319245"/>
              <a:gd name="connsiteY125" fmla="*/ 5144556 h 6851930"/>
              <a:gd name="connsiteX126" fmla="*/ 6722661 w 7319245"/>
              <a:gd name="connsiteY126" fmla="*/ 5169440 h 6851930"/>
              <a:gd name="connsiteX127" fmla="*/ 6632840 w 7319245"/>
              <a:gd name="connsiteY127" fmla="*/ 5339372 h 6851930"/>
              <a:gd name="connsiteX128" fmla="*/ 6501748 w 7319245"/>
              <a:gd name="connsiteY128" fmla="*/ 5424945 h 6851930"/>
              <a:gd name="connsiteX129" fmla="*/ 6546052 w 7319245"/>
              <a:gd name="connsiteY129" fmla="*/ 5454077 h 6851930"/>
              <a:gd name="connsiteX130" fmla="*/ 6442879 w 7319245"/>
              <a:gd name="connsiteY130" fmla="*/ 5512340 h 6851930"/>
              <a:gd name="connsiteX131" fmla="*/ 6401002 w 7319245"/>
              <a:gd name="connsiteY131" fmla="*/ 5554823 h 6851930"/>
              <a:gd name="connsiteX132" fmla="*/ 6374298 w 7319245"/>
              <a:gd name="connsiteY132" fmla="*/ 5574244 h 6851930"/>
              <a:gd name="connsiteX133" fmla="*/ 6309967 w 7319245"/>
              <a:gd name="connsiteY133" fmla="*/ 5662245 h 6851930"/>
              <a:gd name="connsiteX134" fmla="*/ 6255346 w 7319245"/>
              <a:gd name="connsiteY134" fmla="*/ 5707762 h 6851930"/>
              <a:gd name="connsiteX135" fmla="*/ 6235318 w 7319245"/>
              <a:gd name="connsiteY135" fmla="*/ 5737500 h 6851930"/>
              <a:gd name="connsiteX136" fmla="*/ 6095124 w 7319245"/>
              <a:gd name="connsiteY136" fmla="*/ 5830963 h 6851930"/>
              <a:gd name="connsiteX137" fmla="*/ 6070848 w 7319245"/>
              <a:gd name="connsiteY137" fmla="*/ 5823074 h 6851930"/>
              <a:gd name="connsiteX138" fmla="*/ 6063565 w 7319245"/>
              <a:gd name="connsiteY138" fmla="*/ 5869805 h 6851930"/>
              <a:gd name="connsiteX139" fmla="*/ 6024723 w 7319245"/>
              <a:gd name="connsiteY139" fmla="*/ 5815791 h 6851930"/>
              <a:gd name="connsiteX140" fmla="*/ 6018047 w 7319245"/>
              <a:gd name="connsiteY140" fmla="*/ 5848563 h 6851930"/>
              <a:gd name="connsiteX141" fmla="*/ 5970101 w 7319245"/>
              <a:gd name="connsiteY141" fmla="*/ 5909254 h 6851930"/>
              <a:gd name="connsiteX142" fmla="*/ 5886956 w 7319245"/>
              <a:gd name="connsiteY142" fmla="*/ 5955378 h 6851930"/>
              <a:gd name="connsiteX143" fmla="*/ 5911232 w 7319245"/>
              <a:gd name="connsiteY143" fmla="*/ 5977227 h 6851930"/>
              <a:gd name="connsiteX144" fmla="*/ 5655726 w 7319245"/>
              <a:gd name="connsiteY144" fmla="*/ 6093752 h 6851930"/>
              <a:gd name="connsiteX145" fmla="*/ 5642374 w 7319245"/>
              <a:gd name="connsiteY145" fmla="*/ 6166581 h 6851930"/>
              <a:gd name="connsiteX146" fmla="*/ 5525849 w 7319245"/>
              <a:gd name="connsiteY146" fmla="*/ 6238195 h 6851930"/>
              <a:gd name="connsiteX147" fmla="*/ 5386868 w 7319245"/>
              <a:gd name="connsiteY147" fmla="*/ 6300099 h 6851930"/>
              <a:gd name="connsiteX148" fmla="*/ 5267915 w 7319245"/>
              <a:gd name="connsiteY148" fmla="*/ 6374141 h 6851930"/>
              <a:gd name="connsiteX149" fmla="*/ 5264274 w 7319245"/>
              <a:gd name="connsiteY149" fmla="*/ 6340155 h 6851930"/>
              <a:gd name="connsiteX150" fmla="*/ 5188411 w 7319245"/>
              <a:gd name="connsiteY150" fmla="*/ 6382638 h 6851930"/>
              <a:gd name="connsiteX151" fmla="*/ 5188411 w 7319245"/>
              <a:gd name="connsiteY151" fmla="*/ 6434224 h 6851930"/>
              <a:gd name="connsiteX152" fmla="*/ 5112548 w 7319245"/>
              <a:gd name="connsiteY152" fmla="*/ 6420873 h 6851930"/>
              <a:gd name="connsiteX153" fmla="*/ 5096769 w 7319245"/>
              <a:gd name="connsiteY153" fmla="*/ 6426942 h 6851930"/>
              <a:gd name="connsiteX154" fmla="*/ 5118010 w 7319245"/>
              <a:gd name="connsiteY154" fmla="*/ 6457894 h 6851930"/>
              <a:gd name="connsiteX155" fmla="*/ 5044575 w 7319245"/>
              <a:gd name="connsiteY155" fmla="*/ 6435439 h 6851930"/>
              <a:gd name="connsiteX156" fmla="*/ 5015444 w 7319245"/>
              <a:gd name="connsiteY156" fmla="*/ 6457894 h 6851930"/>
              <a:gd name="connsiteX157" fmla="*/ 4977209 w 7319245"/>
              <a:gd name="connsiteY157" fmla="*/ 6445149 h 6851930"/>
              <a:gd name="connsiteX158" fmla="*/ 4946864 w 7319245"/>
              <a:gd name="connsiteY158" fmla="*/ 6485204 h 6851930"/>
              <a:gd name="connsiteX159" fmla="*/ 4904987 w 7319245"/>
              <a:gd name="connsiteY159" fmla="*/ 6500984 h 6851930"/>
              <a:gd name="connsiteX160" fmla="*/ 4861897 w 7319245"/>
              <a:gd name="connsiteY160" fmla="*/ 6515550 h 6851930"/>
              <a:gd name="connsiteX161" fmla="*/ 4794531 w 7319245"/>
              <a:gd name="connsiteY161" fmla="*/ 6538005 h 6851930"/>
              <a:gd name="connsiteX162" fmla="*/ 4788462 w 7319245"/>
              <a:gd name="connsiteY162" fmla="*/ 6501591 h 6851930"/>
              <a:gd name="connsiteX163" fmla="*/ 4779966 w 7319245"/>
              <a:gd name="connsiteY163" fmla="*/ 6499770 h 6851930"/>
              <a:gd name="connsiteX164" fmla="*/ 4769041 w 7319245"/>
              <a:gd name="connsiteY164" fmla="*/ 6530115 h 6851930"/>
              <a:gd name="connsiteX165" fmla="*/ 4738696 w 7319245"/>
              <a:gd name="connsiteY165" fmla="*/ 6496129 h 6851930"/>
              <a:gd name="connsiteX166" fmla="*/ 4736268 w 7319245"/>
              <a:gd name="connsiteY166" fmla="*/ 6517977 h 6851930"/>
              <a:gd name="connsiteX167" fmla="*/ 4672544 w 7319245"/>
              <a:gd name="connsiteY167" fmla="*/ 6539826 h 6851930"/>
              <a:gd name="connsiteX168" fmla="*/ 4661013 w 7319245"/>
              <a:gd name="connsiteY168" fmla="*/ 6598695 h 6851930"/>
              <a:gd name="connsiteX169" fmla="*/ 4573012 w 7319245"/>
              <a:gd name="connsiteY169" fmla="*/ 6571384 h 6851930"/>
              <a:gd name="connsiteX170" fmla="*/ 4560874 w 7319245"/>
              <a:gd name="connsiteY170" fmla="*/ 6611440 h 6851930"/>
              <a:gd name="connsiteX171" fmla="*/ 4472266 w 7319245"/>
              <a:gd name="connsiteY171" fmla="*/ 6611440 h 6851930"/>
              <a:gd name="connsiteX172" fmla="*/ 4472873 w 7319245"/>
              <a:gd name="connsiteY172" fmla="*/ 6614475 h 6851930"/>
              <a:gd name="connsiteX173" fmla="*/ 4419465 w 7319245"/>
              <a:gd name="connsiteY173" fmla="*/ 6622971 h 6851930"/>
              <a:gd name="connsiteX174" fmla="*/ 4402472 w 7319245"/>
              <a:gd name="connsiteY174" fmla="*/ 6628433 h 6851930"/>
              <a:gd name="connsiteX175" fmla="*/ 4353313 w 7319245"/>
              <a:gd name="connsiteY175" fmla="*/ 6643606 h 6851930"/>
              <a:gd name="connsiteX176" fmla="*/ 4284733 w 7319245"/>
              <a:gd name="connsiteY176" fmla="*/ 6656351 h 6851930"/>
              <a:gd name="connsiteX177" fmla="*/ 4233146 w 7319245"/>
              <a:gd name="connsiteY177" fmla="*/ 6633289 h 6851930"/>
              <a:gd name="connsiteX178" fmla="*/ 4248319 w 7319245"/>
              <a:gd name="connsiteY178" fmla="*/ 6670917 h 6851930"/>
              <a:gd name="connsiteX179" fmla="*/ 4023158 w 7319245"/>
              <a:gd name="connsiteY179" fmla="*/ 6740104 h 6851930"/>
              <a:gd name="connsiteX180" fmla="*/ 4018303 w 7319245"/>
              <a:gd name="connsiteY180" fmla="*/ 6761345 h 6851930"/>
              <a:gd name="connsiteX181" fmla="*/ 3958826 w 7319245"/>
              <a:gd name="connsiteY181" fmla="*/ 6766201 h 6851930"/>
              <a:gd name="connsiteX182" fmla="*/ 3871432 w 7319245"/>
              <a:gd name="connsiteY182" fmla="*/ 6753455 h 6851930"/>
              <a:gd name="connsiteX183" fmla="*/ 3838660 w 7319245"/>
              <a:gd name="connsiteY183" fmla="*/ 6752848 h 6851930"/>
              <a:gd name="connsiteX184" fmla="*/ 3641416 w 7319245"/>
              <a:gd name="connsiteY184" fmla="*/ 6793511 h 6851930"/>
              <a:gd name="connsiteX185" fmla="*/ 3603788 w 7319245"/>
              <a:gd name="connsiteY185" fmla="*/ 6815966 h 6851930"/>
              <a:gd name="connsiteX186" fmla="*/ 3540670 w 7319245"/>
              <a:gd name="connsiteY186" fmla="*/ 6819001 h 6851930"/>
              <a:gd name="connsiteX187" fmla="*/ 3512753 w 7319245"/>
              <a:gd name="connsiteY187" fmla="*/ 6854202 h 6851930"/>
              <a:gd name="connsiteX188" fmla="*/ 3413828 w 7319245"/>
              <a:gd name="connsiteY188" fmla="*/ 6831139 h 6851930"/>
              <a:gd name="connsiteX189" fmla="*/ 3419897 w 7319245"/>
              <a:gd name="connsiteY189" fmla="*/ 6798973 h 6851930"/>
              <a:gd name="connsiteX190" fmla="*/ 3368310 w 7319245"/>
              <a:gd name="connsiteY190" fmla="*/ 6783800 h 6851930"/>
              <a:gd name="connsiteX191" fmla="*/ 3371345 w 7319245"/>
              <a:gd name="connsiteY191" fmla="*/ 6810504 h 6851930"/>
              <a:gd name="connsiteX192" fmla="*/ 3178349 w 7319245"/>
              <a:gd name="connsiteY192" fmla="*/ 6795938 h 6851930"/>
              <a:gd name="connsiteX193" fmla="*/ 3062431 w 7319245"/>
              <a:gd name="connsiteY193" fmla="*/ 6768021 h 6851930"/>
              <a:gd name="connsiteX194" fmla="*/ 3002348 w 7319245"/>
              <a:gd name="connsiteY194" fmla="*/ 6748600 h 6851930"/>
              <a:gd name="connsiteX195" fmla="*/ 2966540 w 7319245"/>
              <a:gd name="connsiteY195" fmla="*/ 6741317 h 6851930"/>
              <a:gd name="connsiteX196" fmla="*/ 2870650 w 7319245"/>
              <a:gd name="connsiteY196" fmla="*/ 6710365 h 6851930"/>
              <a:gd name="connsiteX197" fmla="*/ 2860939 w 7319245"/>
              <a:gd name="connsiteY197" fmla="*/ 6704903 h 6851930"/>
              <a:gd name="connsiteX198" fmla="*/ 2777794 w 7319245"/>
              <a:gd name="connsiteY198" fmla="*/ 6659993 h 6851930"/>
              <a:gd name="connsiteX199" fmla="*/ 2769904 w 7319245"/>
              <a:gd name="connsiteY199" fmla="*/ 6624185 h 6851930"/>
              <a:gd name="connsiteX200" fmla="*/ 2741379 w 7319245"/>
              <a:gd name="connsiteY200" fmla="*/ 6624185 h 6851930"/>
              <a:gd name="connsiteX201" fmla="*/ 2697075 w 7319245"/>
              <a:gd name="connsiteY201" fmla="*/ 6614475 h 6851930"/>
              <a:gd name="connsiteX202" fmla="*/ 2568412 w 7319245"/>
              <a:gd name="connsiteY202" fmla="*/ 6521619 h 6851930"/>
              <a:gd name="connsiteX203" fmla="*/ 2398479 w 7319245"/>
              <a:gd name="connsiteY203" fmla="*/ 6386887 h 6851930"/>
              <a:gd name="connsiteX204" fmla="*/ 2308658 w 7319245"/>
              <a:gd name="connsiteY204" fmla="*/ 6340155 h 6851930"/>
              <a:gd name="connsiteX205" fmla="*/ 2224298 w 7319245"/>
              <a:gd name="connsiteY205" fmla="*/ 6261257 h 6851930"/>
              <a:gd name="connsiteX206" fmla="*/ 2099276 w 7319245"/>
              <a:gd name="connsiteY206" fmla="*/ 6199353 h 6851930"/>
              <a:gd name="connsiteX207" fmla="*/ 2073786 w 7319245"/>
              <a:gd name="connsiteY207" fmla="*/ 6193284 h 6851930"/>
              <a:gd name="connsiteX208" fmla="*/ 1973648 w 7319245"/>
              <a:gd name="connsiteY208" fmla="*/ 6155049 h 6851930"/>
              <a:gd name="connsiteX209" fmla="*/ 1923274 w 7319245"/>
              <a:gd name="connsiteY209" fmla="*/ 6083435 h 6851930"/>
              <a:gd name="connsiteX210" fmla="*/ 1877150 w 7319245"/>
              <a:gd name="connsiteY210" fmla="*/ 6005751 h 6851930"/>
              <a:gd name="connsiteX211" fmla="*/ 1746059 w 7319245"/>
              <a:gd name="connsiteY211" fmla="*/ 5927461 h 6851930"/>
              <a:gd name="connsiteX212" fmla="*/ 1728459 w 7319245"/>
              <a:gd name="connsiteY212" fmla="*/ 5912895 h 6851930"/>
              <a:gd name="connsiteX213" fmla="*/ 1652596 w 7319245"/>
              <a:gd name="connsiteY213" fmla="*/ 5808508 h 6851930"/>
              <a:gd name="connsiteX214" fmla="*/ 1645313 w 7319245"/>
              <a:gd name="connsiteY214" fmla="*/ 5794549 h 6851930"/>
              <a:gd name="connsiteX215" fmla="*/ 1638637 w 7319245"/>
              <a:gd name="connsiteY215" fmla="*/ 5734466 h 6851930"/>
              <a:gd name="connsiteX216" fmla="*/ 1483877 w 7319245"/>
              <a:gd name="connsiteY216" fmla="*/ 5685914 h 6851930"/>
              <a:gd name="connsiteX217" fmla="*/ 1486305 w 7319245"/>
              <a:gd name="connsiteY217" fmla="*/ 5711404 h 6851930"/>
              <a:gd name="connsiteX218" fmla="*/ 1170715 w 7319245"/>
              <a:gd name="connsiteY218" fmla="*/ 5602768 h 6851930"/>
              <a:gd name="connsiteX219" fmla="*/ 1201060 w 7319245"/>
              <a:gd name="connsiteY219" fmla="*/ 5579706 h 6851930"/>
              <a:gd name="connsiteX220" fmla="*/ 1089997 w 7319245"/>
              <a:gd name="connsiteY220" fmla="*/ 5514160 h 6851930"/>
              <a:gd name="connsiteX221" fmla="*/ 1075432 w 7319245"/>
              <a:gd name="connsiteY221" fmla="*/ 5502022 h 6851930"/>
              <a:gd name="connsiteX222" fmla="*/ 1008065 w 7319245"/>
              <a:gd name="connsiteY222" fmla="*/ 5466215 h 6851930"/>
              <a:gd name="connsiteX223" fmla="*/ 993500 w 7319245"/>
              <a:gd name="connsiteY223" fmla="*/ 5463787 h 6851930"/>
              <a:gd name="connsiteX224" fmla="*/ 1005031 w 7319245"/>
              <a:gd name="connsiteY224" fmla="*/ 5441939 h 6851930"/>
              <a:gd name="connsiteX225" fmla="*/ 944947 w 7319245"/>
              <a:gd name="connsiteY225" fmla="*/ 5275648 h 6851930"/>
              <a:gd name="connsiteX226" fmla="*/ 875761 w 7319245"/>
              <a:gd name="connsiteY226" fmla="*/ 5298710 h 6851930"/>
              <a:gd name="connsiteX227" fmla="*/ 856947 w 7319245"/>
              <a:gd name="connsiteY227" fmla="*/ 5240447 h 6851930"/>
              <a:gd name="connsiteX228" fmla="*/ 751345 w 7319245"/>
              <a:gd name="connsiteY228" fmla="*/ 5131205 h 6851930"/>
              <a:gd name="connsiteX229" fmla="*/ 778656 w 7319245"/>
              <a:gd name="connsiteY229" fmla="*/ 5057769 h 6851930"/>
              <a:gd name="connsiteX230" fmla="*/ 670021 w 7319245"/>
              <a:gd name="connsiteY230" fmla="*/ 5014072 h 6851930"/>
              <a:gd name="connsiteX231" fmla="*/ 723428 w 7319245"/>
              <a:gd name="connsiteY231" fmla="*/ 4965520 h 6851930"/>
              <a:gd name="connsiteX232" fmla="*/ 637248 w 7319245"/>
              <a:gd name="connsiteY232" fmla="*/ 4935175 h 6851930"/>
              <a:gd name="connsiteX233" fmla="*/ 633606 w 7319245"/>
              <a:gd name="connsiteY233" fmla="*/ 4944886 h 6851930"/>
              <a:gd name="connsiteX234" fmla="*/ 579592 w 7319245"/>
              <a:gd name="connsiteY234" fmla="*/ 4864774 h 6851930"/>
              <a:gd name="connsiteX235" fmla="*/ 599620 w 7319245"/>
              <a:gd name="connsiteY235" fmla="*/ 4790125 h 6851930"/>
              <a:gd name="connsiteX236" fmla="*/ 571702 w 7319245"/>
              <a:gd name="connsiteY236" fmla="*/ 4751891 h 6851930"/>
              <a:gd name="connsiteX237" fmla="*/ 526792 w 7319245"/>
              <a:gd name="connsiteY237" fmla="*/ 4678455 h 6851930"/>
              <a:gd name="connsiteX238" fmla="*/ 452749 w 7319245"/>
              <a:gd name="connsiteY238" fmla="*/ 4679062 h 6851930"/>
              <a:gd name="connsiteX239" fmla="*/ 396307 w 7319245"/>
              <a:gd name="connsiteY239" fmla="*/ 4651752 h 6851930"/>
              <a:gd name="connsiteX240" fmla="*/ 430901 w 7319245"/>
              <a:gd name="connsiteY240" fmla="*/ 4671172 h 6851930"/>
              <a:gd name="connsiteX241" fmla="*/ 360500 w 7319245"/>
              <a:gd name="connsiteY241" fmla="*/ 4611696 h 6851930"/>
              <a:gd name="connsiteX242" fmla="*/ 359893 w 7319245"/>
              <a:gd name="connsiteY242" fmla="*/ 4598344 h 6851930"/>
              <a:gd name="connsiteX243" fmla="*/ 415728 w 7319245"/>
              <a:gd name="connsiteY243" fmla="*/ 4549185 h 6851930"/>
              <a:gd name="connsiteX244" fmla="*/ 370818 w 7319245"/>
              <a:gd name="connsiteY244" fmla="*/ 4520054 h 6851930"/>
              <a:gd name="connsiteX245" fmla="*/ 413301 w 7319245"/>
              <a:gd name="connsiteY245" fmla="*/ 4467860 h 6851930"/>
              <a:gd name="connsiteX246" fmla="*/ 350183 w 7319245"/>
              <a:gd name="connsiteY246" fmla="*/ 4452687 h 6851930"/>
              <a:gd name="connsiteX247" fmla="*/ 354431 w 7319245"/>
              <a:gd name="connsiteY247" fmla="*/ 4426591 h 6851930"/>
              <a:gd name="connsiteX248" fmla="*/ 322265 w 7319245"/>
              <a:gd name="connsiteY248" fmla="*/ 4422342 h 6851930"/>
              <a:gd name="connsiteX249" fmla="*/ 320445 w 7319245"/>
              <a:gd name="connsiteY249" fmla="*/ 4413239 h 6851930"/>
              <a:gd name="connsiteX250" fmla="*/ 412694 w 7319245"/>
              <a:gd name="connsiteY250" fmla="*/ 4377432 h 6851930"/>
              <a:gd name="connsiteX251" fmla="*/ 329548 w 7319245"/>
              <a:gd name="connsiteY251" fmla="*/ 4347693 h 6851930"/>
              <a:gd name="connsiteX252" fmla="*/ 350790 w 7319245"/>
              <a:gd name="connsiteY252" fmla="*/ 4332521 h 6851930"/>
              <a:gd name="connsiteX253" fmla="*/ 305272 w 7319245"/>
              <a:gd name="connsiteY253" fmla="*/ 4292465 h 6851930"/>
              <a:gd name="connsiteX254" fmla="*/ 430294 w 7319245"/>
              <a:gd name="connsiteY254" fmla="*/ 4275472 h 6851930"/>
              <a:gd name="connsiteX255" fmla="*/ 284030 w 7319245"/>
              <a:gd name="connsiteY255" fmla="*/ 4217209 h 6851930"/>
              <a:gd name="connsiteX256" fmla="*/ 235478 w 7319245"/>
              <a:gd name="connsiteY256" fmla="*/ 4171085 h 6851930"/>
              <a:gd name="connsiteX257" fmla="*/ 243975 w 7319245"/>
              <a:gd name="connsiteY257" fmla="*/ 4125567 h 6851930"/>
              <a:gd name="connsiteX258" fmla="*/ 195423 w 7319245"/>
              <a:gd name="connsiteY258" fmla="*/ 4112215 h 6851930"/>
              <a:gd name="connsiteX259" fmla="*/ 191781 w 7319245"/>
              <a:gd name="connsiteY259" fmla="*/ 4055773 h 6851930"/>
              <a:gd name="connsiteX260" fmla="*/ 181464 w 7319245"/>
              <a:gd name="connsiteY260" fmla="*/ 4055166 h 6851930"/>
              <a:gd name="connsiteX261" fmla="*/ 200885 w 7319245"/>
              <a:gd name="connsiteY261" fmla="*/ 4028462 h 6851930"/>
              <a:gd name="connsiteX262" fmla="*/ 159009 w 7319245"/>
              <a:gd name="connsiteY262" fmla="*/ 4013897 h 6851930"/>
              <a:gd name="connsiteX263" fmla="*/ 197850 w 7319245"/>
              <a:gd name="connsiteY263" fmla="*/ 3982945 h 6851930"/>
              <a:gd name="connsiteX264" fmla="*/ 152939 w 7319245"/>
              <a:gd name="connsiteY264" fmla="*/ 3922254 h 6851930"/>
              <a:gd name="connsiteX265" fmla="*/ 175395 w 7319245"/>
              <a:gd name="connsiteY265" fmla="*/ 3895551 h 6851930"/>
              <a:gd name="connsiteX266" fmla="*/ 135946 w 7319245"/>
              <a:gd name="connsiteY266" fmla="*/ 3902227 h 6851930"/>
              <a:gd name="connsiteX267" fmla="*/ 133519 w 7319245"/>
              <a:gd name="connsiteY267" fmla="*/ 3896158 h 6851930"/>
              <a:gd name="connsiteX268" fmla="*/ 196636 w 7319245"/>
              <a:gd name="connsiteY268" fmla="*/ 3862778 h 6851930"/>
              <a:gd name="connsiteX269" fmla="*/ 135339 w 7319245"/>
              <a:gd name="connsiteY269" fmla="*/ 3856709 h 6851930"/>
              <a:gd name="connsiteX270" fmla="*/ 182678 w 7319245"/>
              <a:gd name="connsiteY270" fmla="*/ 3804515 h 6851930"/>
              <a:gd name="connsiteX271" fmla="*/ 152333 w 7319245"/>
              <a:gd name="connsiteY271" fmla="*/ 3801481 h 6851930"/>
              <a:gd name="connsiteX272" fmla="*/ 151726 w 7319245"/>
              <a:gd name="connsiteY272" fmla="*/ 3794805 h 6851930"/>
              <a:gd name="connsiteX273" fmla="*/ 188747 w 7319245"/>
              <a:gd name="connsiteY273" fmla="*/ 3783274 h 6851930"/>
              <a:gd name="connsiteX274" fmla="*/ 143229 w 7319245"/>
              <a:gd name="connsiteY274" fmla="*/ 3728652 h 6851930"/>
              <a:gd name="connsiteX275" fmla="*/ 119560 w 7319245"/>
              <a:gd name="connsiteY275" fmla="*/ 3696487 h 6851930"/>
              <a:gd name="connsiteX276" fmla="*/ 109242 w 7319245"/>
              <a:gd name="connsiteY276" fmla="*/ 3675852 h 6851930"/>
              <a:gd name="connsiteX277" fmla="*/ 128056 w 7319245"/>
              <a:gd name="connsiteY277" fmla="*/ 3660679 h 6851930"/>
              <a:gd name="connsiteX278" fmla="*/ 182678 w 7319245"/>
              <a:gd name="connsiteY278" fmla="*/ 3647934 h 6851930"/>
              <a:gd name="connsiteX279" fmla="*/ 61297 w 7319245"/>
              <a:gd name="connsiteY279" fmla="*/ 3640651 h 6851930"/>
              <a:gd name="connsiteX280" fmla="*/ 101353 w 7319245"/>
              <a:gd name="connsiteY280" fmla="*/ 3604237 h 6851930"/>
              <a:gd name="connsiteX281" fmla="*/ 67366 w 7319245"/>
              <a:gd name="connsiteY281" fmla="*/ 3581175 h 6851930"/>
              <a:gd name="connsiteX282" fmla="*/ 110456 w 7319245"/>
              <a:gd name="connsiteY282" fmla="*/ 3546582 h 6851930"/>
              <a:gd name="connsiteX283" fmla="*/ 98318 w 7319245"/>
              <a:gd name="connsiteY283" fmla="*/ 3494995 h 6851930"/>
              <a:gd name="connsiteX284" fmla="*/ 66152 w 7319245"/>
              <a:gd name="connsiteY284" fmla="*/ 3511988 h 6851930"/>
              <a:gd name="connsiteX285" fmla="*/ 61904 w 7319245"/>
              <a:gd name="connsiteY285" fmla="*/ 3445229 h 6851930"/>
              <a:gd name="connsiteX286" fmla="*/ 87394 w 7319245"/>
              <a:gd name="connsiteY286" fmla="*/ 3431270 h 6851930"/>
              <a:gd name="connsiteX287" fmla="*/ 72828 w 7319245"/>
              <a:gd name="connsiteY287" fmla="*/ 3403353 h 6851930"/>
              <a:gd name="connsiteX288" fmla="*/ 133519 w 7319245"/>
              <a:gd name="connsiteY288" fmla="*/ 3394856 h 6851930"/>
              <a:gd name="connsiteX289" fmla="*/ 99532 w 7319245"/>
              <a:gd name="connsiteY289" fmla="*/ 3292290 h 6851930"/>
              <a:gd name="connsiteX290" fmla="*/ 135339 w 7319245"/>
              <a:gd name="connsiteY290" fmla="*/ 3312924 h 6851930"/>
              <a:gd name="connsiteX291" fmla="*/ 148084 w 7319245"/>
              <a:gd name="connsiteY291" fmla="*/ 3302000 h 6851930"/>
              <a:gd name="connsiteX292" fmla="*/ 165684 w 7319245"/>
              <a:gd name="connsiteY292" fmla="*/ 3294110 h 6851930"/>
              <a:gd name="connsiteX293" fmla="*/ 96498 w 7319245"/>
              <a:gd name="connsiteY293" fmla="*/ 3255268 h 6851930"/>
              <a:gd name="connsiteX294" fmla="*/ 127450 w 7319245"/>
              <a:gd name="connsiteY294" fmla="*/ 3238882 h 6851930"/>
              <a:gd name="connsiteX295" fmla="*/ 42483 w 7319245"/>
              <a:gd name="connsiteY295" fmla="*/ 3182440 h 6851930"/>
              <a:gd name="connsiteX296" fmla="*/ 13959 w 7319245"/>
              <a:gd name="connsiteY296" fmla="*/ 3156950 h 6851930"/>
              <a:gd name="connsiteX297" fmla="*/ 56442 w 7319245"/>
              <a:gd name="connsiteY297" fmla="*/ 3161198 h 6851930"/>
              <a:gd name="connsiteX298" fmla="*/ 52194 w 7319245"/>
              <a:gd name="connsiteY298" fmla="*/ 3064701 h 6851930"/>
              <a:gd name="connsiteX299" fmla="*/ 61904 w 7319245"/>
              <a:gd name="connsiteY299" fmla="*/ 3019790 h 6851930"/>
              <a:gd name="connsiteX300" fmla="*/ 3641 w 7319245"/>
              <a:gd name="connsiteY300" fmla="*/ 3019790 h 6851930"/>
              <a:gd name="connsiteX301" fmla="*/ 0 w 7319245"/>
              <a:gd name="connsiteY301" fmla="*/ 3011294 h 6851930"/>
              <a:gd name="connsiteX302" fmla="*/ 30952 w 7319245"/>
              <a:gd name="connsiteY302" fmla="*/ 2988231 h 6851930"/>
              <a:gd name="connsiteX303" fmla="*/ 72828 w 7319245"/>
              <a:gd name="connsiteY303" fmla="*/ 2876561 h 6851930"/>
              <a:gd name="connsiteX304" fmla="*/ 10317 w 7319245"/>
              <a:gd name="connsiteY304" fmla="*/ 2752146 h 6851930"/>
              <a:gd name="connsiteX305" fmla="*/ 18814 w 7319245"/>
              <a:gd name="connsiteY305" fmla="*/ 2742436 h 6851930"/>
              <a:gd name="connsiteX306" fmla="*/ 54621 w 7319245"/>
              <a:gd name="connsiteY306" fmla="*/ 2755787 h 6851930"/>
              <a:gd name="connsiteX307" fmla="*/ 117739 w 7319245"/>
              <a:gd name="connsiteY307" fmla="*/ 2741222 h 6851930"/>
              <a:gd name="connsiteX308" fmla="*/ 172967 w 7319245"/>
              <a:gd name="connsiteY308" fmla="*/ 2744256 h 6851930"/>
              <a:gd name="connsiteX309" fmla="*/ 148084 w 7319245"/>
              <a:gd name="connsiteY309" fmla="*/ 2638655 h 6851930"/>
              <a:gd name="connsiteX310" fmla="*/ 208168 w 7319245"/>
              <a:gd name="connsiteY310" fmla="*/ 2591924 h 6851930"/>
              <a:gd name="connsiteX311" fmla="*/ 146264 w 7319245"/>
              <a:gd name="connsiteY311" fmla="*/ 2501495 h 6851930"/>
              <a:gd name="connsiteX312" fmla="*/ 172967 w 7319245"/>
              <a:gd name="connsiteY312" fmla="*/ 2430488 h 6851930"/>
              <a:gd name="connsiteX313" fmla="*/ 146870 w 7319245"/>
              <a:gd name="connsiteY313" fmla="*/ 2423812 h 6851930"/>
              <a:gd name="connsiteX314" fmla="*/ 123808 w 7319245"/>
              <a:gd name="connsiteY314" fmla="*/ 2386184 h 6851930"/>
              <a:gd name="connsiteX315" fmla="*/ 131091 w 7319245"/>
              <a:gd name="connsiteY315" fmla="*/ 2323673 h 6851930"/>
              <a:gd name="connsiteX316" fmla="*/ 188747 w 7319245"/>
              <a:gd name="connsiteY316" fmla="*/ 2232031 h 6851930"/>
              <a:gd name="connsiteX317" fmla="*/ 222733 w 7319245"/>
              <a:gd name="connsiteY317" fmla="*/ 2196223 h 6851930"/>
              <a:gd name="connsiteX318" fmla="*/ 189354 w 7319245"/>
              <a:gd name="connsiteY318" fmla="*/ 2167092 h 6851930"/>
              <a:gd name="connsiteX319" fmla="*/ 296775 w 7319245"/>
              <a:gd name="connsiteY319" fmla="*/ 2134926 h 6851930"/>
              <a:gd name="connsiteX320" fmla="*/ 299810 w 7319245"/>
              <a:gd name="connsiteY320" fmla="*/ 2122181 h 6851930"/>
              <a:gd name="connsiteX321" fmla="*/ 267037 w 7319245"/>
              <a:gd name="connsiteY321" fmla="*/ 2098512 h 6851930"/>
              <a:gd name="connsiteX322" fmla="*/ 251258 w 7319245"/>
              <a:gd name="connsiteY322" fmla="*/ 2045711 h 6851930"/>
              <a:gd name="connsiteX323" fmla="*/ 332583 w 7319245"/>
              <a:gd name="connsiteY323" fmla="*/ 2009904 h 6851930"/>
              <a:gd name="connsiteX324" fmla="*/ 386597 w 7319245"/>
              <a:gd name="connsiteY324" fmla="*/ 2000801 h 6851930"/>
              <a:gd name="connsiteX325" fmla="*/ 384776 w 7319245"/>
              <a:gd name="connsiteY325" fmla="*/ 1986842 h 6851930"/>
              <a:gd name="connsiteX326" fmla="*/ 337438 w 7319245"/>
              <a:gd name="connsiteY326" fmla="*/ 1979559 h 6851930"/>
              <a:gd name="connsiteX327" fmla="*/ 379314 w 7319245"/>
              <a:gd name="connsiteY327" fmla="*/ 1934648 h 6851930"/>
              <a:gd name="connsiteX328" fmla="*/ 400556 w 7319245"/>
              <a:gd name="connsiteY328" fmla="*/ 1917048 h 6851930"/>
              <a:gd name="connsiteX329" fmla="*/ 463067 w 7319245"/>
              <a:gd name="connsiteY329" fmla="*/ 1894593 h 6851930"/>
              <a:gd name="connsiteX330" fmla="*/ 460639 w 7319245"/>
              <a:gd name="connsiteY330" fmla="*/ 1884882 h 6851930"/>
              <a:gd name="connsiteX331" fmla="*/ 418156 w 7319245"/>
              <a:gd name="connsiteY331" fmla="*/ 1880634 h 6851930"/>
              <a:gd name="connsiteX332" fmla="*/ 443646 w 7319245"/>
              <a:gd name="connsiteY332" fmla="*/ 1856965 h 6851930"/>
              <a:gd name="connsiteX333" fmla="*/ 429080 w 7319245"/>
              <a:gd name="connsiteY333" fmla="*/ 1830261 h 6851930"/>
              <a:gd name="connsiteX334" fmla="*/ 479453 w 7319245"/>
              <a:gd name="connsiteY334" fmla="*/ 1788992 h 6851930"/>
              <a:gd name="connsiteX335" fmla="*/ 493412 w 7319245"/>
              <a:gd name="connsiteY335" fmla="*/ 1796274 h 6851930"/>
              <a:gd name="connsiteX336" fmla="*/ 493412 w 7319245"/>
              <a:gd name="connsiteY336" fmla="*/ 1762895 h 6851930"/>
              <a:gd name="connsiteX337" fmla="*/ 524971 w 7319245"/>
              <a:gd name="connsiteY337" fmla="*/ 1755612 h 6851930"/>
              <a:gd name="connsiteX338" fmla="*/ 524971 w 7319245"/>
              <a:gd name="connsiteY338" fmla="*/ 1747115 h 6851930"/>
              <a:gd name="connsiteX339" fmla="*/ 495233 w 7319245"/>
              <a:gd name="connsiteY339" fmla="*/ 1742867 h 6851930"/>
              <a:gd name="connsiteX340" fmla="*/ 588089 w 7319245"/>
              <a:gd name="connsiteY340" fmla="*/ 1651225 h 6851930"/>
              <a:gd name="connsiteX341" fmla="*/ 523150 w 7319245"/>
              <a:gd name="connsiteY341" fmla="*/ 1582038 h 6851930"/>
              <a:gd name="connsiteX342" fmla="*/ 590516 w 7319245"/>
              <a:gd name="connsiteY342" fmla="*/ 1586286 h 6851930"/>
              <a:gd name="connsiteX343" fmla="*/ 560778 w 7319245"/>
              <a:gd name="connsiteY343" fmla="*/ 1549872 h 6851930"/>
              <a:gd name="connsiteX344" fmla="*/ 565026 w 7319245"/>
              <a:gd name="connsiteY344" fmla="*/ 1543196 h 6851930"/>
              <a:gd name="connsiteX345" fmla="*/ 614792 w 7319245"/>
              <a:gd name="connsiteY345" fmla="*/ 1575969 h 6851930"/>
              <a:gd name="connsiteX346" fmla="*/ 643924 w 7319245"/>
              <a:gd name="connsiteY346" fmla="*/ 1551693 h 6851930"/>
              <a:gd name="connsiteX347" fmla="*/ 583840 w 7319245"/>
              <a:gd name="connsiteY347" fmla="*/ 1504961 h 6851930"/>
              <a:gd name="connsiteX348" fmla="*/ 518902 w 7319245"/>
              <a:gd name="connsiteY348" fmla="*/ 1492823 h 6851930"/>
              <a:gd name="connsiteX349" fmla="*/ 518295 w 7319245"/>
              <a:gd name="connsiteY349" fmla="*/ 1484326 h 6851930"/>
              <a:gd name="connsiteX350" fmla="*/ 571095 w 7319245"/>
              <a:gd name="connsiteY350" fmla="*/ 1476437 h 6851930"/>
              <a:gd name="connsiteX351" fmla="*/ 577771 w 7319245"/>
              <a:gd name="connsiteY351" fmla="*/ 1453981 h 6851930"/>
              <a:gd name="connsiteX352" fmla="*/ 660310 w 7319245"/>
              <a:gd name="connsiteY352" fmla="*/ 1449126 h 6851930"/>
              <a:gd name="connsiteX353" fmla="*/ 665165 w 7319245"/>
              <a:gd name="connsiteY353" fmla="*/ 1438202 h 6851930"/>
              <a:gd name="connsiteX354" fmla="*/ 632999 w 7319245"/>
              <a:gd name="connsiteY354" fmla="*/ 1413319 h 6851930"/>
              <a:gd name="connsiteX355" fmla="*/ 725856 w 7319245"/>
              <a:gd name="connsiteY355" fmla="*/ 1372656 h 6851930"/>
              <a:gd name="connsiteX356" fmla="*/ 762270 w 7319245"/>
              <a:gd name="connsiteY356" fmla="*/ 1359911 h 6851930"/>
              <a:gd name="connsiteX357" fmla="*/ 804146 w 7319245"/>
              <a:gd name="connsiteY357" fmla="*/ 1366587 h 6851930"/>
              <a:gd name="connsiteX358" fmla="*/ 808394 w 7319245"/>
              <a:gd name="connsiteY358" fmla="*/ 1353842 h 6851930"/>
              <a:gd name="connsiteX359" fmla="*/ 744063 w 7319245"/>
              <a:gd name="connsiteY359" fmla="*/ 1313180 h 6851930"/>
              <a:gd name="connsiteX360" fmla="*/ 744063 w 7319245"/>
              <a:gd name="connsiteY360" fmla="*/ 1347773 h 6851930"/>
              <a:gd name="connsiteX361" fmla="*/ 713718 w 7319245"/>
              <a:gd name="connsiteY361" fmla="*/ 1327745 h 6851930"/>
              <a:gd name="connsiteX362" fmla="*/ 761056 w 7319245"/>
              <a:gd name="connsiteY362" fmla="*/ 1273124 h 6851930"/>
              <a:gd name="connsiteX363" fmla="*/ 851484 w 7319245"/>
              <a:gd name="connsiteY363" fmla="*/ 1274945 h 6851930"/>
              <a:gd name="connsiteX364" fmla="*/ 831457 w 7319245"/>
              <a:gd name="connsiteY364" fmla="*/ 1247027 h 6851930"/>
              <a:gd name="connsiteX365" fmla="*/ 872119 w 7319245"/>
              <a:gd name="connsiteY365" fmla="*/ 1245207 h 6851930"/>
              <a:gd name="connsiteX366" fmla="*/ 874547 w 7319245"/>
              <a:gd name="connsiteY366" fmla="*/ 1267055 h 6851930"/>
              <a:gd name="connsiteX367" fmla="*/ 866657 w 7319245"/>
              <a:gd name="connsiteY367" fmla="*/ 1316214 h 6851930"/>
              <a:gd name="connsiteX368" fmla="*/ 881830 w 7319245"/>
              <a:gd name="connsiteY368" fmla="*/ 1299828 h 6851930"/>
              <a:gd name="connsiteX369" fmla="*/ 907926 w 7319245"/>
              <a:gd name="connsiteY369" fmla="*/ 1268876 h 6851930"/>
              <a:gd name="connsiteX370" fmla="*/ 929775 w 7319245"/>
              <a:gd name="connsiteY370" fmla="*/ 1222751 h 6851930"/>
              <a:gd name="connsiteX371" fmla="*/ 930382 w 7319245"/>
              <a:gd name="connsiteY371" fmla="*/ 1165702 h 6851930"/>
              <a:gd name="connsiteX372" fmla="*/ 964975 w 7319245"/>
              <a:gd name="connsiteY372" fmla="*/ 1165702 h 6851930"/>
              <a:gd name="connsiteX373" fmla="*/ 946768 w 7319245"/>
              <a:gd name="connsiteY373" fmla="*/ 1138999 h 6851930"/>
              <a:gd name="connsiteX374" fmla="*/ 994713 w 7319245"/>
              <a:gd name="connsiteY374" fmla="*/ 1120185 h 6851930"/>
              <a:gd name="connsiteX375" fmla="*/ 943127 w 7319245"/>
              <a:gd name="connsiteY375" fmla="*/ 1103798 h 6851930"/>
              <a:gd name="connsiteX376" fmla="*/ 946768 w 7319245"/>
              <a:gd name="connsiteY376" fmla="*/ 1058888 h 6851930"/>
              <a:gd name="connsiteX377" fmla="*/ 938878 w 7319245"/>
              <a:gd name="connsiteY377" fmla="*/ 1049784 h 6851930"/>
              <a:gd name="connsiteX378" fmla="*/ 1061473 w 7319245"/>
              <a:gd name="connsiteY378" fmla="*/ 1013370 h 6851930"/>
              <a:gd name="connsiteX379" fmla="*/ 1045086 w 7319245"/>
              <a:gd name="connsiteY379" fmla="*/ 1002446 h 6851930"/>
              <a:gd name="connsiteX380" fmla="*/ 1048121 w 7319245"/>
              <a:gd name="connsiteY380" fmla="*/ 990308 h 6851930"/>
              <a:gd name="connsiteX381" fmla="*/ 1106991 w 7319245"/>
              <a:gd name="connsiteY381" fmla="*/ 1004873 h 6851930"/>
              <a:gd name="connsiteX382" fmla="*/ 1121556 w 7319245"/>
              <a:gd name="connsiteY382" fmla="*/ 958142 h 6851930"/>
              <a:gd name="connsiteX383" fmla="*/ 1225337 w 7319245"/>
              <a:gd name="connsiteY383" fmla="*/ 924155 h 6851930"/>
              <a:gd name="connsiteX384" fmla="*/ 1232012 w 7319245"/>
              <a:gd name="connsiteY384" fmla="*/ 874996 h 6851930"/>
              <a:gd name="connsiteX385" fmla="*/ 1302413 w 7319245"/>
              <a:gd name="connsiteY385" fmla="*/ 825230 h 6851930"/>
              <a:gd name="connsiteX386" fmla="*/ 1401945 w 7319245"/>
              <a:gd name="connsiteY386" fmla="*/ 764540 h 6851930"/>
              <a:gd name="connsiteX387" fmla="*/ 1373421 w 7319245"/>
              <a:gd name="connsiteY387" fmla="*/ 690498 h 6851930"/>
              <a:gd name="connsiteX388" fmla="*/ 1493587 w 7319245"/>
              <a:gd name="connsiteY388" fmla="*/ 629200 h 6851930"/>
              <a:gd name="connsiteX389" fmla="*/ 1573699 w 7319245"/>
              <a:gd name="connsiteY389" fmla="*/ 579434 h 6851930"/>
              <a:gd name="connsiteX390" fmla="*/ 1583409 w 7319245"/>
              <a:gd name="connsiteY390" fmla="*/ 575186 h 6851930"/>
              <a:gd name="connsiteX391" fmla="*/ 1709038 w 7319245"/>
              <a:gd name="connsiteY391" fmla="*/ 504179 h 6851930"/>
              <a:gd name="connsiteX392" fmla="*/ 1680513 w 7319245"/>
              <a:gd name="connsiteY392" fmla="*/ 478082 h 6851930"/>
              <a:gd name="connsiteX393" fmla="*/ 1716928 w 7319245"/>
              <a:gd name="connsiteY393" fmla="*/ 462302 h 6851930"/>
              <a:gd name="connsiteX394" fmla="*/ 1789149 w 7319245"/>
              <a:gd name="connsiteY394" fmla="*/ 430743 h 6851930"/>
              <a:gd name="connsiteX395" fmla="*/ 1817067 w 7319245"/>
              <a:gd name="connsiteY395" fmla="*/ 414357 h 6851930"/>
              <a:gd name="connsiteX396" fmla="*/ 1892323 w 7319245"/>
              <a:gd name="connsiteY396" fmla="*/ 363377 h 6851930"/>
              <a:gd name="connsiteX397" fmla="*/ 1946337 w 7319245"/>
              <a:gd name="connsiteY397" fmla="*/ 353060 h 6851930"/>
              <a:gd name="connsiteX398" fmla="*/ 2127194 w 7319245"/>
              <a:gd name="connsiteY398" fmla="*/ 320287 h 6851930"/>
              <a:gd name="connsiteX399" fmla="*/ 2127194 w 7319245"/>
              <a:gd name="connsiteY399" fmla="*/ 288728 h 6851930"/>
              <a:gd name="connsiteX400" fmla="*/ 2169070 w 7319245"/>
              <a:gd name="connsiteY400" fmla="*/ 293583 h 6851930"/>
              <a:gd name="connsiteX401" fmla="*/ 2256464 w 7319245"/>
              <a:gd name="connsiteY401" fmla="*/ 266880 h 6851930"/>
              <a:gd name="connsiteX402" fmla="*/ 2305623 w 7319245"/>
              <a:gd name="connsiteY402" fmla="*/ 184948 h 6851930"/>
              <a:gd name="connsiteX403" fmla="*/ 2395445 w 7319245"/>
              <a:gd name="connsiteY403" fmla="*/ 204976 h 6851930"/>
              <a:gd name="connsiteX404" fmla="*/ 2397872 w 7319245"/>
              <a:gd name="connsiteY404" fmla="*/ 169775 h 6851930"/>
              <a:gd name="connsiteX405" fmla="*/ 2481625 w 7319245"/>
              <a:gd name="connsiteY405" fmla="*/ 130933 h 6851930"/>
              <a:gd name="connsiteX406" fmla="*/ 2542922 w 7319245"/>
              <a:gd name="connsiteY406" fmla="*/ 138216 h 6851930"/>
              <a:gd name="connsiteX407" fmla="*/ 2659448 w 7319245"/>
              <a:gd name="connsiteY407" fmla="*/ 143678 h 6851930"/>
              <a:gd name="connsiteX408" fmla="*/ 2728634 w 7319245"/>
              <a:gd name="connsiteY408" fmla="*/ 103623 h 6851930"/>
              <a:gd name="connsiteX409" fmla="*/ 2752304 w 7319245"/>
              <a:gd name="connsiteY409" fmla="*/ 106050 h 6851930"/>
              <a:gd name="connsiteX410" fmla="*/ 2845160 w 7319245"/>
              <a:gd name="connsiteY410" fmla="*/ 93912 h 6851930"/>
              <a:gd name="connsiteX411" fmla="*/ 2969575 w 7319245"/>
              <a:gd name="connsiteY411" fmla="*/ 45967 h 6851930"/>
              <a:gd name="connsiteX412" fmla="*/ 2978678 w 7319245"/>
              <a:gd name="connsiteY412" fmla="*/ 95126 h 6851930"/>
              <a:gd name="connsiteX413" fmla="*/ 3024803 w 7319245"/>
              <a:gd name="connsiteY413" fmla="*/ 53250 h 6851930"/>
              <a:gd name="connsiteX414" fmla="*/ 3071534 w 7319245"/>
              <a:gd name="connsiteY414" fmla="*/ 24119 h 6851930"/>
              <a:gd name="connsiteX415" fmla="*/ 3150432 w 7319245"/>
              <a:gd name="connsiteY415" fmla="*/ 8339 h 6851930"/>
              <a:gd name="connsiteX416" fmla="*/ 3322185 w 7319245"/>
              <a:gd name="connsiteY416" fmla="*/ 29581 h 6851930"/>
              <a:gd name="connsiteX417" fmla="*/ 3317937 w 7319245"/>
              <a:gd name="connsiteY417" fmla="*/ 64781 h 6851930"/>
              <a:gd name="connsiteX418" fmla="*/ 3423538 w 7319245"/>
              <a:gd name="connsiteY418" fmla="*/ 449 h 6851930"/>
              <a:gd name="connsiteX419" fmla="*/ 3449028 w 7319245"/>
              <a:gd name="connsiteY419" fmla="*/ 12587 h 6851930"/>
              <a:gd name="connsiteX420" fmla="*/ 3529746 w 7319245"/>
              <a:gd name="connsiteY420" fmla="*/ 33222 h 6851930"/>
              <a:gd name="connsiteX421" fmla="*/ 3562519 w 7319245"/>
              <a:gd name="connsiteY421" fmla="*/ 26546 h 6851930"/>
              <a:gd name="connsiteX422" fmla="*/ 3535208 w 7319245"/>
              <a:gd name="connsiteY422" fmla="*/ 52036 h 6851930"/>
              <a:gd name="connsiteX423" fmla="*/ 3601968 w 7319245"/>
              <a:gd name="connsiteY423" fmla="*/ 18656 h 6851930"/>
              <a:gd name="connsiteX424" fmla="*/ 3712423 w 7319245"/>
              <a:gd name="connsiteY424" fmla="*/ 24725 h 6851930"/>
              <a:gd name="connsiteX425" fmla="*/ 3711817 w 7319245"/>
              <a:gd name="connsiteY425" fmla="*/ 16229 h 6851930"/>
              <a:gd name="connsiteX426" fmla="*/ 3793142 w 7319245"/>
              <a:gd name="connsiteY426" fmla="*/ 54464 h 6851930"/>
              <a:gd name="connsiteX427" fmla="*/ 3800424 w 7319245"/>
              <a:gd name="connsiteY427" fmla="*/ 46574 h 6851930"/>
              <a:gd name="connsiteX428" fmla="*/ 3792535 w 7319245"/>
              <a:gd name="connsiteY428" fmla="*/ 32008 h 6851930"/>
              <a:gd name="connsiteX429" fmla="*/ 4013447 w 7319245"/>
              <a:gd name="connsiteY429" fmla="*/ 58712 h 6851930"/>
              <a:gd name="connsiteX430" fmla="*/ 4004344 w 7319245"/>
              <a:gd name="connsiteY430" fmla="*/ 65995 h 6851930"/>
              <a:gd name="connsiteX431" fmla="*/ 4306581 w 7319245"/>
              <a:gd name="connsiteY431" fmla="*/ 78133 h 6851930"/>
              <a:gd name="connsiteX432" fmla="*/ 4277450 w 7319245"/>
              <a:gd name="connsiteY432" fmla="*/ 102409 h 6851930"/>
              <a:gd name="connsiteX433" fmla="*/ 4342996 w 7319245"/>
              <a:gd name="connsiteY433" fmla="*/ 160672 h 6851930"/>
              <a:gd name="connsiteX434" fmla="*/ 4372734 w 7319245"/>
              <a:gd name="connsiteY434" fmla="*/ 134575 h 6851930"/>
              <a:gd name="connsiteX435" fmla="*/ 4339961 w 7319245"/>
              <a:gd name="connsiteY435" fmla="*/ 110906 h 6851930"/>
              <a:gd name="connsiteX436" fmla="*/ 4430997 w 7319245"/>
              <a:gd name="connsiteY436" fmla="*/ 156423 h 6851930"/>
              <a:gd name="connsiteX437" fmla="*/ 4429783 w 7319245"/>
              <a:gd name="connsiteY437" fmla="*/ 155210 h 6851930"/>
              <a:gd name="connsiteX438" fmla="*/ 4434031 w 7319245"/>
              <a:gd name="connsiteY438" fmla="*/ 204369 h 6851930"/>
              <a:gd name="connsiteX439" fmla="*/ 4512322 w 7319245"/>
              <a:gd name="connsiteY439" fmla="*/ 174630 h 6851930"/>
              <a:gd name="connsiteX440" fmla="*/ 4578474 w 7319245"/>
              <a:gd name="connsiteY440" fmla="*/ 173417 h 6851930"/>
              <a:gd name="connsiteX441" fmla="*/ 4693785 w 7319245"/>
              <a:gd name="connsiteY441" fmla="*/ 193444 h 6851930"/>
              <a:gd name="connsiteX442" fmla="*/ 4691358 w 7319245"/>
              <a:gd name="connsiteY442" fmla="*/ 173417 h 6851930"/>
              <a:gd name="connsiteX443" fmla="*/ 4800600 w 7319245"/>
              <a:gd name="connsiteY443" fmla="*/ 199513 h 6851930"/>
              <a:gd name="connsiteX444" fmla="*/ 4745979 w 7319245"/>
              <a:gd name="connsiteY444" fmla="*/ 179486 h 6851930"/>
              <a:gd name="connsiteX445" fmla="*/ 4744765 w 7319245"/>
              <a:gd name="connsiteY445" fmla="*/ 212258 h 6851930"/>
              <a:gd name="connsiteX446" fmla="*/ 4622778 w 7319245"/>
              <a:gd name="connsiteY446" fmla="*/ 288121 h 6851930"/>
              <a:gd name="connsiteX447" fmla="*/ 4730807 w 7319245"/>
              <a:gd name="connsiteY447" fmla="*/ 279625 h 6851930"/>
              <a:gd name="connsiteX448" fmla="*/ 4713813 w 7319245"/>
              <a:gd name="connsiteY448" fmla="*/ 254135 h 6851930"/>
              <a:gd name="connsiteX449" fmla="*/ 4775717 w 7319245"/>
              <a:gd name="connsiteY449" fmla="*/ 233500 h 6851930"/>
              <a:gd name="connsiteX450" fmla="*/ 4715634 w 7319245"/>
              <a:gd name="connsiteY450" fmla="*/ 332425 h 6851930"/>
              <a:gd name="connsiteX451" fmla="*/ 4798779 w 7319245"/>
              <a:gd name="connsiteY451" fmla="*/ 332425 h 6851930"/>
              <a:gd name="connsiteX452" fmla="*/ 4788462 w 7319245"/>
              <a:gd name="connsiteY452" fmla="*/ 362163 h 6851930"/>
              <a:gd name="connsiteX453" fmla="*/ 4853401 w 7319245"/>
              <a:gd name="connsiteY453" fmla="*/ 382191 h 6851930"/>
              <a:gd name="connsiteX454" fmla="*/ 4880711 w 7319245"/>
              <a:gd name="connsiteY454" fmla="*/ 348205 h 6851930"/>
              <a:gd name="connsiteX455" fmla="*/ 4892849 w 7319245"/>
              <a:gd name="connsiteY455" fmla="*/ 333639 h 6851930"/>
              <a:gd name="connsiteX456" fmla="*/ 4936546 w 7319245"/>
              <a:gd name="connsiteY456" fmla="*/ 301473 h 6851930"/>
              <a:gd name="connsiteX457" fmla="*/ 5007554 w 7319245"/>
              <a:gd name="connsiteY457" fmla="*/ 311790 h 6851930"/>
              <a:gd name="connsiteX458" fmla="*/ 4996023 w 7319245"/>
              <a:gd name="connsiteY458" fmla="*/ 375515 h 6851930"/>
              <a:gd name="connsiteX459" fmla="*/ 4888601 w 7319245"/>
              <a:gd name="connsiteY459" fmla="*/ 399184 h 6851930"/>
              <a:gd name="connsiteX460" fmla="*/ 4889815 w 7319245"/>
              <a:gd name="connsiteY460" fmla="*/ 407074 h 6851930"/>
              <a:gd name="connsiteX461" fmla="*/ 4951719 w 7319245"/>
              <a:gd name="connsiteY461" fmla="*/ 405860 h 6851930"/>
              <a:gd name="connsiteX462" fmla="*/ 5023333 w 7319245"/>
              <a:gd name="connsiteY462" fmla="*/ 422854 h 6851930"/>
              <a:gd name="connsiteX463" fmla="*/ 5102231 w 7319245"/>
              <a:gd name="connsiteY463" fmla="*/ 411929 h 6851930"/>
              <a:gd name="connsiteX464" fmla="*/ 5111334 w 7319245"/>
              <a:gd name="connsiteY464" fmla="*/ 401612 h 6851930"/>
              <a:gd name="connsiteX465" fmla="*/ 5184163 w 7319245"/>
              <a:gd name="connsiteY465" fmla="*/ 412536 h 6851930"/>
              <a:gd name="connsiteX466" fmla="*/ 5105872 w 7319245"/>
              <a:gd name="connsiteY466" fmla="*/ 475654 h 6851930"/>
              <a:gd name="connsiteX467" fmla="*/ 5209046 w 7319245"/>
              <a:gd name="connsiteY467" fmla="*/ 489006 h 6851930"/>
              <a:gd name="connsiteX468" fmla="*/ 5252743 w 7319245"/>
              <a:gd name="connsiteY468" fmla="*/ 504179 h 6851930"/>
              <a:gd name="connsiteX469" fmla="*/ 5250922 w 7319245"/>
              <a:gd name="connsiteY469" fmla="*/ 515710 h 6851930"/>
              <a:gd name="connsiteX470" fmla="*/ 5277626 w 7319245"/>
              <a:gd name="connsiteY470" fmla="*/ 499930 h 6851930"/>
              <a:gd name="connsiteX471" fmla="*/ 5281874 w 7319245"/>
              <a:gd name="connsiteY471" fmla="*/ 512068 h 6851930"/>
              <a:gd name="connsiteX472" fmla="*/ 5306150 w 7319245"/>
              <a:gd name="connsiteY472" fmla="*/ 535737 h 6851930"/>
              <a:gd name="connsiteX473" fmla="*/ 5381406 w 7319245"/>
              <a:gd name="connsiteY473" fmla="*/ 540593 h 6851930"/>
              <a:gd name="connsiteX474" fmla="*/ 5355916 w 7319245"/>
              <a:gd name="connsiteY474" fmla="*/ 578828 h 6851930"/>
              <a:gd name="connsiteX475" fmla="*/ 5453627 w 7319245"/>
              <a:gd name="connsiteY475" fmla="*/ 579434 h 6851930"/>
              <a:gd name="connsiteX476" fmla="*/ 5511283 w 7319245"/>
              <a:gd name="connsiteY476" fmla="*/ 575186 h 6851930"/>
              <a:gd name="connsiteX477" fmla="*/ 5550732 w 7319245"/>
              <a:gd name="connsiteY477" fmla="*/ 579434 h 6851930"/>
              <a:gd name="connsiteX478" fmla="*/ 5587146 w 7319245"/>
              <a:gd name="connsiteY478" fmla="*/ 593393 h 6851930"/>
              <a:gd name="connsiteX479" fmla="*/ 5622346 w 7319245"/>
              <a:gd name="connsiteY479" fmla="*/ 611600 h 6851930"/>
              <a:gd name="connsiteX480" fmla="*/ 5615063 w 7319245"/>
              <a:gd name="connsiteY480" fmla="*/ 641945 h 6851930"/>
              <a:gd name="connsiteX481" fmla="*/ 5795314 w 7319245"/>
              <a:gd name="connsiteY481" fmla="*/ 662580 h 6851930"/>
              <a:gd name="connsiteX482" fmla="*/ 5868142 w 7319245"/>
              <a:gd name="connsiteY482" fmla="*/ 704456 h 6851930"/>
              <a:gd name="connsiteX483" fmla="*/ 5865715 w 7319245"/>
              <a:gd name="connsiteY483" fmla="*/ 715988 h 6851930"/>
              <a:gd name="connsiteX484" fmla="*/ 5791065 w 7319245"/>
              <a:gd name="connsiteY484" fmla="*/ 725091 h 6851930"/>
              <a:gd name="connsiteX485" fmla="*/ 5709133 w 7319245"/>
              <a:gd name="connsiteY485" fmla="*/ 712953 h 6851930"/>
              <a:gd name="connsiteX486" fmla="*/ 5737658 w 7319245"/>
              <a:gd name="connsiteY486" fmla="*/ 736622 h 6851930"/>
              <a:gd name="connsiteX487" fmla="*/ 5789852 w 7319245"/>
              <a:gd name="connsiteY487" fmla="*/ 722057 h 6851930"/>
              <a:gd name="connsiteX488" fmla="*/ 6053247 w 7319245"/>
              <a:gd name="connsiteY488" fmla="*/ 964818 h 6851930"/>
              <a:gd name="connsiteX489" fmla="*/ 6018654 w 7319245"/>
              <a:gd name="connsiteY489" fmla="*/ 912017 h 6851930"/>
              <a:gd name="connsiteX490" fmla="*/ 6001054 w 7319245"/>
              <a:gd name="connsiteY490" fmla="*/ 919907 h 6851930"/>
              <a:gd name="connsiteX491" fmla="*/ 6009550 w 7319245"/>
              <a:gd name="connsiteY491" fmla="*/ 941148 h 6851930"/>
              <a:gd name="connsiteX492" fmla="*/ 6053247 w 7319245"/>
              <a:gd name="connsiteY492" fmla="*/ 964818 h 6851930"/>
              <a:gd name="connsiteX493" fmla="*/ 2041014 w 7319245"/>
              <a:gd name="connsiteY493" fmla="*/ 6022138 h 6851930"/>
              <a:gd name="connsiteX494" fmla="*/ 1972434 w 7319245"/>
              <a:gd name="connsiteY494" fmla="*/ 5997255 h 6851930"/>
              <a:gd name="connsiteX495" fmla="*/ 2041014 w 7319245"/>
              <a:gd name="connsiteY495" fmla="*/ 6022138 h 6851930"/>
              <a:gd name="connsiteX496" fmla="*/ 5010589 w 7319245"/>
              <a:gd name="connsiteY496" fmla="*/ 434992 h 6851930"/>
              <a:gd name="connsiteX497" fmla="*/ 5070065 w 7319245"/>
              <a:gd name="connsiteY497" fmla="*/ 481723 h 6851930"/>
              <a:gd name="connsiteX498" fmla="*/ 5010589 w 7319245"/>
              <a:gd name="connsiteY498" fmla="*/ 434992 h 6851930"/>
            </a:gdLst>
            <a:rect l="l" t="t" r="r" b="b"/>
            <a:pathLst>
              <a:path w="7319245" h="6851930">
                <a:moveTo>
                  <a:pt x="5789852" y="722057"/>
                </a:moveTo>
                <a:cubicBezTo>
                  <a:pt x="5797134" y="733588"/>
                  <a:pt x="5805024" y="745119"/>
                  <a:pt x="5810486" y="753616"/>
                </a:cubicBezTo>
                <a:cubicBezTo>
                  <a:pt x="5792279" y="760898"/>
                  <a:pt x="5764362" y="772430"/>
                  <a:pt x="5737051" y="783961"/>
                </a:cubicBezTo>
                <a:cubicBezTo>
                  <a:pt x="5783783" y="800954"/>
                  <a:pt x="5829907" y="818554"/>
                  <a:pt x="5876639" y="833120"/>
                </a:cubicBezTo>
                <a:cubicBezTo>
                  <a:pt x="5891204" y="837975"/>
                  <a:pt x="5908198" y="834334"/>
                  <a:pt x="5924584" y="833727"/>
                </a:cubicBezTo>
                <a:cubicBezTo>
                  <a:pt x="5937936" y="833120"/>
                  <a:pt x="5950681" y="830692"/>
                  <a:pt x="5968281" y="828265"/>
                </a:cubicBezTo>
                <a:cubicBezTo>
                  <a:pt x="5964032" y="845258"/>
                  <a:pt x="5961605" y="856182"/>
                  <a:pt x="5958571" y="868927"/>
                </a:cubicBezTo>
                <a:cubicBezTo>
                  <a:pt x="5989522" y="871962"/>
                  <a:pt x="6019261" y="868927"/>
                  <a:pt x="6044751" y="878637"/>
                </a:cubicBezTo>
                <a:cubicBezTo>
                  <a:pt x="6057496" y="883493"/>
                  <a:pt x="6062351" y="910196"/>
                  <a:pt x="6070848" y="926583"/>
                </a:cubicBezTo>
                <a:cubicBezTo>
                  <a:pt x="6098158" y="980597"/>
                  <a:pt x="6098158" y="980597"/>
                  <a:pt x="6161883" y="966638"/>
                </a:cubicBezTo>
                <a:cubicBezTo>
                  <a:pt x="6166738" y="965425"/>
                  <a:pt x="6171593" y="967852"/>
                  <a:pt x="6177056" y="969066"/>
                </a:cubicBezTo>
                <a:cubicBezTo>
                  <a:pt x="6161883" y="1011549"/>
                  <a:pt x="6161883" y="1010942"/>
                  <a:pt x="6210435" y="1018225"/>
                </a:cubicBezTo>
                <a:cubicBezTo>
                  <a:pt x="6217111" y="1019439"/>
                  <a:pt x="6223180" y="1025508"/>
                  <a:pt x="6229856" y="1029149"/>
                </a:cubicBezTo>
                <a:cubicBezTo>
                  <a:pt x="6241994" y="1035218"/>
                  <a:pt x="6254739" y="1040074"/>
                  <a:pt x="6265664" y="1047356"/>
                </a:cubicBezTo>
                <a:cubicBezTo>
                  <a:pt x="6279015" y="1055246"/>
                  <a:pt x="6291153" y="1065564"/>
                  <a:pt x="6303291" y="1074667"/>
                </a:cubicBezTo>
                <a:cubicBezTo>
                  <a:pt x="6300257" y="1078915"/>
                  <a:pt x="6297829" y="1082557"/>
                  <a:pt x="6294794" y="1086805"/>
                </a:cubicBezTo>
                <a:cubicBezTo>
                  <a:pt x="6283871" y="1079522"/>
                  <a:pt x="6272946" y="1072240"/>
                  <a:pt x="6260201" y="1064350"/>
                </a:cubicBezTo>
                <a:cubicBezTo>
                  <a:pt x="6258987" y="1073453"/>
                  <a:pt x="6257167" y="1084378"/>
                  <a:pt x="6255346" y="1097729"/>
                </a:cubicBezTo>
                <a:cubicBezTo>
                  <a:pt x="6289332" y="1100157"/>
                  <a:pt x="6323926" y="1101978"/>
                  <a:pt x="6357912" y="1104405"/>
                </a:cubicBezTo>
                <a:cubicBezTo>
                  <a:pt x="6357912" y="1107440"/>
                  <a:pt x="6358519" y="1110474"/>
                  <a:pt x="6358519" y="1114116"/>
                </a:cubicBezTo>
                <a:cubicBezTo>
                  <a:pt x="6340919" y="1117757"/>
                  <a:pt x="6323319" y="1120792"/>
                  <a:pt x="6295401" y="1126254"/>
                </a:cubicBezTo>
                <a:cubicBezTo>
                  <a:pt x="6331815" y="1154171"/>
                  <a:pt x="6379154" y="1127468"/>
                  <a:pt x="6397968" y="1165702"/>
                </a:cubicBezTo>
                <a:cubicBezTo>
                  <a:pt x="6360947" y="1179661"/>
                  <a:pt x="6325746" y="1193013"/>
                  <a:pt x="6296009" y="1203937"/>
                </a:cubicBezTo>
                <a:cubicBezTo>
                  <a:pt x="6308753" y="1212434"/>
                  <a:pt x="6321498" y="1223358"/>
                  <a:pt x="6336064" y="1229427"/>
                </a:cubicBezTo>
                <a:cubicBezTo>
                  <a:pt x="6350022" y="1234889"/>
                  <a:pt x="6370050" y="1240352"/>
                  <a:pt x="6380975" y="1234889"/>
                </a:cubicBezTo>
                <a:cubicBezTo>
                  <a:pt x="6407071" y="1220931"/>
                  <a:pt x="6425885" y="1236103"/>
                  <a:pt x="6434989" y="1250669"/>
                </a:cubicBezTo>
                <a:cubicBezTo>
                  <a:pt x="6446520" y="1269483"/>
                  <a:pt x="6468368" y="1286476"/>
                  <a:pt x="6453196" y="1319856"/>
                </a:cubicBezTo>
                <a:cubicBezTo>
                  <a:pt x="6447127" y="1333208"/>
                  <a:pt x="6473224" y="1362339"/>
                  <a:pt x="6485969" y="1384187"/>
                </a:cubicBezTo>
                <a:cubicBezTo>
                  <a:pt x="6491431" y="1393291"/>
                  <a:pt x="6499928" y="1399967"/>
                  <a:pt x="6505997" y="1408464"/>
                </a:cubicBezTo>
                <a:cubicBezTo>
                  <a:pt x="6523597" y="1435167"/>
                  <a:pt x="6537555" y="1463085"/>
                  <a:pt x="6575184" y="1470975"/>
                </a:cubicBezTo>
                <a:cubicBezTo>
                  <a:pt x="6589749" y="1474009"/>
                  <a:pt x="6600067" y="1495857"/>
                  <a:pt x="6612205" y="1508602"/>
                </a:cubicBezTo>
                <a:cubicBezTo>
                  <a:pt x="6620094" y="1517099"/>
                  <a:pt x="6627984" y="1526810"/>
                  <a:pt x="6637694" y="1531665"/>
                </a:cubicBezTo>
                <a:cubicBezTo>
                  <a:pt x="6651653" y="1538948"/>
                  <a:pt x="6668040" y="1542589"/>
                  <a:pt x="6692922" y="1550479"/>
                </a:cubicBezTo>
                <a:cubicBezTo>
                  <a:pt x="6672895" y="1558975"/>
                  <a:pt x="6662577" y="1563831"/>
                  <a:pt x="6648619" y="1569900"/>
                </a:cubicBezTo>
                <a:cubicBezTo>
                  <a:pt x="6661364" y="1572934"/>
                  <a:pt x="6670467" y="1574755"/>
                  <a:pt x="6683819" y="1577789"/>
                </a:cubicBezTo>
                <a:cubicBezTo>
                  <a:pt x="6672288" y="1588107"/>
                  <a:pt x="6663185" y="1595389"/>
                  <a:pt x="6647405" y="1609348"/>
                </a:cubicBezTo>
                <a:cubicBezTo>
                  <a:pt x="6669254" y="1612990"/>
                  <a:pt x="6683212" y="1615417"/>
                  <a:pt x="6703240" y="1619059"/>
                </a:cubicBezTo>
                <a:cubicBezTo>
                  <a:pt x="6688674" y="1656080"/>
                  <a:pt x="6648619" y="1645156"/>
                  <a:pt x="6633446" y="1658508"/>
                </a:cubicBezTo>
                <a:cubicBezTo>
                  <a:pt x="6650439" y="1679142"/>
                  <a:pt x="6667433" y="1699170"/>
                  <a:pt x="6683212" y="1718591"/>
                </a:cubicBezTo>
                <a:cubicBezTo>
                  <a:pt x="6697778" y="1706453"/>
                  <a:pt x="6715985" y="1690066"/>
                  <a:pt x="6736620" y="1675501"/>
                </a:cubicBezTo>
                <a:cubicBezTo>
                  <a:pt x="6742689" y="1671252"/>
                  <a:pt x="6753006" y="1673073"/>
                  <a:pt x="6761503" y="1674287"/>
                </a:cubicBezTo>
                <a:cubicBezTo>
                  <a:pt x="6763930" y="1674894"/>
                  <a:pt x="6767572" y="1685211"/>
                  <a:pt x="6765751" y="1687639"/>
                </a:cubicBezTo>
                <a:cubicBezTo>
                  <a:pt x="6760896" y="1694315"/>
                  <a:pt x="6753613" y="1700991"/>
                  <a:pt x="6746330" y="1704025"/>
                </a:cubicBezTo>
                <a:cubicBezTo>
                  <a:pt x="6737833" y="1707060"/>
                  <a:pt x="6727516" y="1705846"/>
                  <a:pt x="6719020" y="1706453"/>
                </a:cubicBezTo>
                <a:cubicBezTo>
                  <a:pt x="6734799" y="1721625"/>
                  <a:pt x="6748151" y="1734977"/>
                  <a:pt x="6762109" y="1748329"/>
                </a:cubicBezTo>
                <a:cubicBezTo>
                  <a:pt x="6756040" y="1754398"/>
                  <a:pt x="6747544" y="1767143"/>
                  <a:pt x="6743902" y="1765929"/>
                </a:cubicBezTo>
                <a:cubicBezTo>
                  <a:pt x="6731158" y="1761681"/>
                  <a:pt x="6720233" y="1752577"/>
                  <a:pt x="6702633" y="1742260"/>
                </a:cubicBezTo>
                <a:cubicBezTo>
                  <a:pt x="6702633" y="1753184"/>
                  <a:pt x="6697778" y="1768357"/>
                  <a:pt x="6703240" y="1776247"/>
                </a:cubicBezTo>
                <a:cubicBezTo>
                  <a:pt x="6728730" y="1812054"/>
                  <a:pt x="6766965" y="1802343"/>
                  <a:pt x="6798524" y="1801130"/>
                </a:cubicBezTo>
                <a:cubicBezTo>
                  <a:pt x="6824014" y="1833295"/>
                  <a:pt x="6848290" y="1863034"/>
                  <a:pt x="6872566" y="1893986"/>
                </a:cubicBezTo>
                <a:cubicBezTo>
                  <a:pt x="6851931" y="1900662"/>
                  <a:pt x="6836152" y="1902482"/>
                  <a:pt x="6826441" y="1910979"/>
                </a:cubicBezTo>
                <a:cubicBezTo>
                  <a:pt x="6822800" y="1914013"/>
                  <a:pt x="6828869" y="1935862"/>
                  <a:pt x="6836759" y="1943752"/>
                </a:cubicBezTo>
                <a:cubicBezTo>
                  <a:pt x="6853752" y="1962566"/>
                  <a:pt x="6878028" y="1975918"/>
                  <a:pt x="6892594" y="1996552"/>
                </a:cubicBezTo>
                <a:cubicBezTo>
                  <a:pt x="6901697" y="2009904"/>
                  <a:pt x="6941752" y="1998373"/>
                  <a:pt x="6922939" y="2032966"/>
                </a:cubicBezTo>
                <a:cubicBezTo>
                  <a:pt x="6942360" y="2042070"/>
                  <a:pt x="6961781" y="2051173"/>
                  <a:pt x="6986057" y="2062705"/>
                </a:cubicBezTo>
                <a:cubicBezTo>
                  <a:pt x="6979381" y="2069987"/>
                  <a:pt x="6967850" y="2082125"/>
                  <a:pt x="6953891" y="2097298"/>
                </a:cubicBezTo>
                <a:cubicBezTo>
                  <a:pt x="6965422" y="2100940"/>
                  <a:pt x="6973312" y="2102760"/>
                  <a:pt x="6981809" y="2105795"/>
                </a:cubicBezTo>
                <a:cubicBezTo>
                  <a:pt x="6952070" y="2163450"/>
                  <a:pt x="6988484" y="2189547"/>
                  <a:pt x="7042499" y="2212610"/>
                </a:cubicBezTo>
                <a:cubicBezTo>
                  <a:pt x="6995767" y="2228389"/>
                  <a:pt x="6988484" y="2249631"/>
                  <a:pt x="7008512" y="2286652"/>
                </a:cubicBezTo>
                <a:cubicBezTo>
                  <a:pt x="7012154" y="2293935"/>
                  <a:pt x="7020043" y="2307286"/>
                  <a:pt x="7023078" y="2318211"/>
                </a:cubicBezTo>
                <a:cubicBezTo>
                  <a:pt x="7029753" y="2341273"/>
                  <a:pt x="7032181" y="2365549"/>
                  <a:pt x="7037037" y="2394073"/>
                </a:cubicBezTo>
                <a:cubicBezTo>
                  <a:pt x="7071023" y="2404391"/>
                  <a:pt x="7115934" y="2417136"/>
                  <a:pt x="7160237" y="2430488"/>
                </a:cubicBezTo>
                <a:cubicBezTo>
                  <a:pt x="7162058" y="2435343"/>
                  <a:pt x="7163879" y="2440198"/>
                  <a:pt x="7166306" y="2445053"/>
                </a:cubicBezTo>
                <a:cubicBezTo>
                  <a:pt x="7155383" y="2448695"/>
                  <a:pt x="7145065" y="2452336"/>
                  <a:pt x="7129892" y="2457191"/>
                </a:cubicBezTo>
                <a:cubicBezTo>
                  <a:pt x="7155383" y="2471757"/>
                  <a:pt x="7171162" y="2480254"/>
                  <a:pt x="7187548" y="2489357"/>
                </a:cubicBezTo>
                <a:cubicBezTo>
                  <a:pt x="7159024" y="2502102"/>
                  <a:pt x="7131713" y="2514240"/>
                  <a:pt x="7098334" y="2528806"/>
                </a:cubicBezTo>
                <a:cubicBezTo>
                  <a:pt x="7132320" y="2551868"/>
                  <a:pt x="7160237" y="2571289"/>
                  <a:pt x="7188156" y="2590103"/>
                </a:cubicBezTo>
                <a:cubicBezTo>
                  <a:pt x="7186941" y="2593744"/>
                  <a:pt x="7185728" y="2597386"/>
                  <a:pt x="7184514" y="2601027"/>
                </a:cubicBezTo>
                <a:cubicBezTo>
                  <a:pt x="7163272" y="2604062"/>
                  <a:pt x="7142030" y="2605276"/>
                  <a:pt x="7121396" y="2610131"/>
                </a:cubicBezTo>
                <a:cubicBezTo>
                  <a:pt x="7103796" y="2614379"/>
                  <a:pt x="7087409" y="2623483"/>
                  <a:pt x="7070416" y="2630159"/>
                </a:cubicBezTo>
                <a:cubicBezTo>
                  <a:pt x="7083768" y="2641083"/>
                  <a:pt x="7097120" y="2651400"/>
                  <a:pt x="7114113" y="2664752"/>
                </a:cubicBezTo>
                <a:cubicBezTo>
                  <a:pt x="7112293" y="2667787"/>
                  <a:pt x="7107437" y="2676890"/>
                  <a:pt x="7101368" y="2687814"/>
                </a:cubicBezTo>
                <a:cubicBezTo>
                  <a:pt x="7114720" y="2691456"/>
                  <a:pt x="7126251" y="2693883"/>
                  <a:pt x="7137782" y="2696918"/>
                </a:cubicBezTo>
                <a:cubicBezTo>
                  <a:pt x="7138389" y="2699952"/>
                  <a:pt x="7138389" y="2702987"/>
                  <a:pt x="7138996" y="2706021"/>
                </a:cubicBezTo>
                <a:cubicBezTo>
                  <a:pt x="7121396" y="2710270"/>
                  <a:pt x="7103796" y="2714518"/>
                  <a:pt x="7086196" y="2719373"/>
                </a:cubicBezTo>
                <a:cubicBezTo>
                  <a:pt x="7085589" y="2723622"/>
                  <a:pt x="7084982" y="2727870"/>
                  <a:pt x="7083768" y="2732118"/>
                </a:cubicBezTo>
                <a:cubicBezTo>
                  <a:pt x="7106830" y="2738187"/>
                  <a:pt x="7129892" y="2744256"/>
                  <a:pt x="7156596" y="2751539"/>
                </a:cubicBezTo>
                <a:cubicBezTo>
                  <a:pt x="7149314" y="2785526"/>
                  <a:pt x="7183907" y="2794022"/>
                  <a:pt x="7214252" y="2808588"/>
                </a:cubicBezTo>
                <a:cubicBezTo>
                  <a:pt x="7195438" y="2846823"/>
                  <a:pt x="7203935" y="2877168"/>
                  <a:pt x="7233066" y="2908727"/>
                </a:cubicBezTo>
                <a:cubicBezTo>
                  <a:pt x="7245811" y="2922079"/>
                  <a:pt x="7246418" y="2948176"/>
                  <a:pt x="7267053" y="2959707"/>
                </a:cubicBezTo>
                <a:cubicBezTo>
                  <a:pt x="7268873" y="2960921"/>
                  <a:pt x="7263411" y="2978521"/>
                  <a:pt x="7262804" y="2978521"/>
                </a:cubicBezTo>
                <a:cubicBezTo>
                  <a:pt x="7251273" y="2977307"/>
                  <a:pt x="7239742" y="2974272"/>
                  <a:pt x="7227604" y="2971238"/>
                </a:cubicBezTo>
                <a:cubicBezTo>
                  <a:pt x="7225783" y="2977307"/>
                  <a:pt x="7220928" y="2991873"/>
                  <a:pt x="7214252" y="3011294"/>
                </a:cubicBezTo>
                <a:cubicBezTo>
                  <a:pt x="7237921" y="3019183"/>
                  <a:pt x="7260984" y="3027073"/>
                  <a:pt x="7292543" y="3037390"/>
                </a:cubicBezTo>
                <a:cubicBezTo>
                  <a:pt x="7280404" y="3052563"/>
                  <a:pt x="7269480" y="3067128"/>
                  <a:pt x="7250666" y="3090798"/>
                </a:cubicBezTo>
                <a:cubicBezTo>
                  <a:pt x="7260376" y="3100508"/>
                  <a:pt x="7279191" y="3119322"/>
                  <a:pt x="7298612" y="3138743"/>
                </a:cubicBezTo>
                <a:cubicBezTo>
                  <a:pt x="7274942" y="3152095"/>
                  <a:pt x="7254915" y="3163019"/>
                  <a:pt x="7225783" y="3178799"/>
                </a:cubicBezTo>
                <a:cubicBezTo>
                  <a:pt x="7266445" y="3193364"/>
                  <a:pt x="7277370" y="3206109"/>
                  <a:pt x="7253094" y="3237668"/>
                </a:cubicBezTo>
                <a:cubicBezTo>
                  <a:pt x="7242777" y="3250413"/>
                  <a:pt x="7250059" y="3283793"/>
                  <a:pt x="7258556" y="3303214"/>
                </a:cubicBezTo>
                <a:cubicBezTo>
                  <a:pt x="7274335" y="3340842"/>
                  <a:pt x="7274335" y="3374828"/>
                  <a:pt x="7260984" y="3397890"/>
                </a:cubicBezTo>
                <a:cubicBezTo>
                  <a:pt x="7272514" y="3427629"/>
                  <a:pt x="7278583" y="3449477"/>
                  <a:pt x="7288901" y="3469505"/>
                </a:cubicBezTo>
                <a:cubicBezTo>
                  <a:pt x="7298005" y="3486498"/>
                  <a:pt x="7311356" y="3501671"/>
                  <a:pt x="7322888" y="3516844"/>
                </a:cubicBezTo>
                <a:cubicBezTo>
                  <a:pt x="7322888" y="3544761"/>
                  <a:pt x="7270087" y="3539906"/>
                  <a:pt x="7286473" y="3579354"/>
                </a:cubicBezTo>
                <a:cubicBezTo>
                  <a:pt x="7294970" y="3599382"/>
                  <a:pt x="7259163" y="3630334"/>
                  <a:pt x="7309536" y="3641865"/>
                </a:cubicBezTo>
                <a:cubicBezTo>
                  <a:pt x="7291329" y="3661286"/>
                  <a:pt x="7277370" y="3675852"/>
                  <a:pt x="7263411" y="3691024"/>
                </a:cubicBezTo>
                <a:cubicBezTo>
                  <a:pt x="7273122" y="3713480"/>
                  <a:pt x="7321067" y="3720763"/>
                  <a:pt x="7288901" y="3757177"/>
                </a:cubicBezTo>
                <a:cubicBezTo>
                  <a:pt x="7337453" y="3775384"/>
                  <a:pt x="7280404" y="3822116"/>
                  <a:pt x="7312571" y="3845785"/>
                </a:cubicBezTo>
                <a:cubicBezTo>
                  <a:pt x="7314998" y="3847606"/>
                  <a:pt x="7308929" y="3860957"/>
                  <a:pt x="7305287" y="3868240"/>
                </a:cubicBezTo>
                <a:cubicBezTo>
                  <a:pt x="7294364" y="3889482"/>
                  <a:pt x="7285260" y="3913151"/>
                  <a:pt x="7270087" y="3931358"/>
                </a:cubicBezTo>
                <a:cubicBezTo>
                  <a:pt x="7262804" y="3939854"/>
                  <a:pt x="7243384" y="3937427"/>
                  <a:pt x="7224570" y="3941068"/>
                </a:cubicBezTo>
                <a:cubicBezTo>
                  <a:pt x="7205755" y="3971413"/>
                  <a:pt x="7199686" y="4004186"/>
                  <a:pt x="7248846" y="4024214"/>
                </a:cubicBezTo>
                <a:cubicBezTo>
                  <a:pt x="7234887" y="4056987"/>
                  <a:pt x="7217893" y="4087332"/>
                  <a:pt x="7210004" y="4119498"/>
                </a:cubicBezTo>
                <a:cubicBezTo>
                  <a:pt x="7206969" y="4132850"/>
                  <a:pt x="7222142" y="4151057"/>
                  <a:pt x="7231852" y="4173512"/>
                </a:cubicBezTo>
                <a:cubicBezTo>
                  <a:pt x="7213645" y="4189292"/>
                  <a:pt x="7191190" y="4208106"/>
                  <a:pt x="7168734" y="4227527"/>
                </a:cubicBezTo>
                <a:cubicBezTo>
                  <a:pt x="7191190" y="4258478"/>
                  <a:pt x="7186335" y="4266368"/>
                  <a:pt x="7105009" y="4323417"/>
                </a:cubicBezTo>
                <a:cubicBezTo>
                  <a:pt x="7120182" y="4332521"/>
                  <a:pt x="7149314" y="4336769"/>
                  <a:pt x="7121396" y="4363473"/>
                </a:cubicBezTo>
                <a:cubicBezTo>
                  <a:pt x="7119575" y="4365294"/>
                  <a:pt x="7121396" y="4371969"/>
                  <a:pt x="7123217" y="4375611"/>
                </a:cubicBezTo>
                <a:cubicBezTo>
                  <a:pt x="7138389" y="4405349"/>
                  <a:pt x="7128072" y="4421129"/>
                  <a:pt x="7089230" y="4426591"/>
                </a:cubicBezTo>
                <a:cubicBezTo>
                  <a:pt x="7101975" y="4435087"/>
                  <a:pt x="7112293" y="4438729"/>
                  <a:pt x="7116541" y="4446012"/>
                </a:cubicBezTo>
                <a:cubicBezTo>
                  <a:pt x="7120789" y="4452687"/>
                  <a:pt x="7121396" y="4464825"/>
                  <a:pt x="7118362" y="4471502"/>
                </a:cubicBezTo>
                <a:cubicBezTo>
                  <a:pt x="7110472" y="4486674"/>
                  <a:pt x="7094692" y="4499419"/>
                  <a:pt x="7090444" y="4515199"/>
                </a:cubicBezTo>
                <a:cubicBezTo>
                  <a:pt x="7080733" y="4549792"/>
                  <a:pt x="7078306" y="4555861"/>
                  <a:pt x="7043712" y="4566178"/>
                </a:cubicBezTo>
                <a:cubicBezTo>
                  <a:pt x="7049781" y="4569213"/>
                  <a:pt x="7055850" y="4572247"/>
                  <a:pt x="7052209" y="4570427"/>
                </a:cubicBezTo>
                <a:cubicBezTo>
                  <a:pt x="7037037" y="4591061"/>
                  <a:pt x="7024292" y="4610482"/>
                  <a:pt x="7009119" y="4628689"/>
                </a:cubicBezTo>
                <a:cubicBezTo>
                  <a:pt x="6993339" y="4648110"/>
                  <a:pt x="6975740" y="4666924"/>
                  <a:pt x="6959960" y="4685738"/>
                </a:cubicBezTo>
                <a:cubicBezTo>
                  <a:pt x="6969671" y="4693628"/>
                  <a:pt x="6976953" y="4699090"/>
                  <a:pt x="6984236" y="4705159"/>
                </a:cubicBezTo>
                <a:cubicBezTo>
                  <a:pt x="6983022" y="4707586"/>
                  <a:pt x="6981201" y="4710621"/>
                  <a:pt x="6979988" y="4713049"/>
                </a:cubicBezTo>
                <a:cubicBezTo>
                  <a:pt x="6968456" y="4711835"/>
                  <a:pt x="6956925" y="4710014"/>
                  <a:pt x="6942967" y="4708194"/>
                </a:cubicBezTo>
                <a:cubicBezTo>
                  <a:pt x="6981809" y="4784056"/>
                  <a:pt x="6903518" y="4789518"/>
                  <a:pt x="6874386" y="4827753"/>
                </a:cubicBezTo>
                <a:cubicBezTo>
                  <a:pt x="6886524" y="4827753"/>
                  <a:pt x="6897449" y="4827753"/>
                  <a:pt x="6909587" y="4827753"/>
                </a:cubicBezTo>
                <a:cubicBezTo>
                  <a:pt x="6902911" y="4854457"/>
                  <a:pt x="6902911" y="4854457"/>
                  <a:pt x="6860428" y="4863560"/>
                </a:cubicBezTo>
                <a:cubicBezTo>
                  <a:pt x="6853145" y="4883588"/>
                  <a:pt x="6837972" y="4903616"/>
                  <a:pt x="6842828" y="4916361"/>
                </a:cubicBezTo>
                <a:cubicBezTo>
                  <a:pt x="6859821" y="4959451"/>
                  <a:pt x="6824621" y="4978265"/>
                  <a:pt x="6810055" y="5006790"/>
                </a:cubicBezTo>
                <a:cubicBezTo>
                  <a:pt x="6801558" y="5023783"/>
                  <a:pt x="6808234" y="5048059"/>
                  <a:pt x="6808234" y="5070514"/>
                </a:cubicBezTo>
                <a:cubicBezTo>
                  <a:pt x="6779103" y="5075370"/>
                  <a:pt x="6743902" y="5072942"/>
                  <a:pt x="6760896" y="5117246"/>
                </a:cubicBezTo>
                <a:cubicBezTo>
                  <a:pt x="6734192" y="5128170"/>
                  <a:pt x="6695350" y="5097825"/>
                  <a:pt x="6683212" y="5144556"/>
                </a:cubicBezTo>
                <a:cubicBezTo>
                  <a:pt x="6697171" y="5153660"/>
                  <a:pt x="6709916" y="5161550"/>
                  <a:pt x="6722661" y="5169440"/>
                </a:cubicBezTo>
                <a:cubicBezTo>
                  <a:pt x="6701419" y="5232557"/>
                  <a:pt x="6622522" y="5263509"/>
                  <a:pt x="6632840" y="5339372"/>
                </a:cubicBezTo>
                <a:cubicBezTo>
                  <a:pt x="6589142" y="5365469"/>
                  <a:pt x="6533307" y="5373359"/>
                  <a:pt x="6501748" y="5424945"/>
                </a:cubicBezTo>
                <a:cubicBezTo>
                  <a:pt x="6513279" y="5432835"/>
                  <a:pt x="6524811" y="5440118"/>
                  <a:pt x="6546052" y="5454077"/>
                </a:cubicBezTo>
                <a:cubicBezTo>
                  <a:pt x="6509031" y="5474712"/>
                  <a:pt x="6478686" y="5492312"/>
                  <a:pt x="6442879" y="5512340"/>
                </a:cubicBezTo>
                <a:cubicBezTo>
                  <a:pt x="6451376" y="5535402"/>
                  <a:pt x="6440451" y="5554216"/>
                  <a:pt x="6401002" y="5554823"/>
                </a:cubicBezTo>
                <a:cubicBezTo>
                  <a:pt x="6391899" y="5554823"/>
                  <a:pt x="6379761" y="5565140"/>
                  <a:pt x="6374298" y="5574244"/>
                </a:cubicBezTo>
                <a:cubicBezTo>
                  <a:pt x="6356091" y="5604589"/>
                  <a:pt x="6300863" y="5606409"/>
                  <a:pt x="6309967" y="5662245"/>
                </a:cubicBezTo>
                <a:cubicBezTo>
                  <a:pt x="6311788" y="5673776"/>
                  <a:pt x="6274160" y="5691983"/>
                  <a:pt x="6255346" y="5707762"/>
                </a:cubicBezTo>
                <a:cubicBezTo>
                  <a:pt x="6246242" y="5715652"/>
                  <a:pt x="6238960" y="5725362"/>
                  <a:pt x="6235318" y="5737500"/>
                </a:cubicBezTo>
                <a:cubicBezTo>
                  <a:pt x="6191014" y="5767239"/>
                  <a:pt x="6146710" y="5796977"/>
                  <a:pt x="6095124" y="5830963"/>
                </a:cubicBezTo>
                <a:cubicBezTo>
                  <a:pt x="6095124" y="5830963"/>
                  <a:pt x="6084199" y="5827322"/>
                  <a:pt x="6070848" y="5823074"/>
                </a:cubicBezTo>
                <a:cubicBezTo>
                  <a:pt x="6069027" y="5835819"/>
                  <a:pt x="6067206" y="5846743"/>
                  <a:pt x="6063565" y="5869805"/>
                </a:cubicBezTo>
                <a:cubicBezTo>
                  <a:pt x="6048392" y="5849171"/>
                  <a:pt x="6039895" y="5836425"/>
                  <a:pt x="6024723" y="5815791"/>
                </a:cubicBezTo>
                <a:cubicBezTo>
                  <a:pt x="6021081" y="5832177"/>
                  <a:pt x="6017440" y="5840674"/>
                  <a:pt x="6018047" y="5848563"/>
                </a:cubicBezTo>
                <a:cubicBezTo>
                  <a:pt x="6021688" y="5898937"/>
                  <a:pt x="6019868" y="5896509"/>
                  <a:pt x="5970101" y="5909254"/>
                </a:cubicBezTo>
                <a:cubicBezTo>
                  <a:pt x="5941577" y="5916537"/>
                  <a:pt x="5916694" y="5938385"/>
                  <a:pt x="5886956" y="5955378"/>
                </a:cubicBezTo>
                <a:cubicBezTo>
                  <a:pt x="5895453" y="5963268"/>
                  <a:pt x="5902735" y="5969944"/>
                  <a:pt x="5911232" y="5977227"/>
                </a:cubicBezTo>
                <a:cubicBezTo>
                  <a:pt x="5825052" y="6016069"/>
                  <a:pt x="5740692" y="6054910"/>
                  <a:pt x="5655726" y="6093752"/>
                </a:cubicBezTo>
                <a:cubicBezTo>
                  <a:pt x="5683644" y="6120456"/>
                  <a:pt x="5659974" y="6153836"/>
                  <a:pt x="5642374" y="6166581"/>
                </a:cubicBezTo>
                <a:cubicBezTo>
                  <a:pt x="5605353" y="6192677"/>
                  <a:pt x="5582898" y="6249119"/>
                  <a:pt x="5525849" y="6238195"/>
                </a:cubicBezTo>
                <a:cubicBezTo>
                  <a:pt x="5482152" y="6275823"/>
                  <a:pt x="5434207" y="6300099"/>
                  <a:pt x="5386868" y="6300099"/>
                </a:cubicBezTo>
                <a:cubicBezTo>
                  <a:pt x="5342564" y="6328017"/>
                  <a:pt x="5305543" y="6350472"/>
                  <a:pt x="5267915" y="6374141"/>
                </a:cubicBezTo>
                <a:cubicBezTo>
                  <a:pt x="5267308" y="6368679"/>
                  <a:pt x="5265488" y="6354720"/>
                  <a:pt x="5264274" y="6340155"/>
                </a:cubicBezTo>
                <a:cubicBezTo>
                  <a:pt x="5255777" y="6381424"/>
                  <a:pt x="5232715" y="6399025"/>
                  <a:pt x="5188411" y="6382638"/>
                </a:cubicBezTo>
                <a:cubicBezTo>
                  <a:pt x="5188411" y="6400238"/>
                  <a:pt x="5188411" y="6414197"/>
                  <a:pt x="5188411" y="6434224"/>
                </a:cubicBezTo>
                <a:cubicBezTo>
                  <a:pt x="5162314" y="6429370"/>
                  <a:pt x="5137431" y="6424514"/>
                  <a:pt x="5112548" y="6420873"/>
                </a:cubicBezTo>
                <a:cubicBezTo>
                  <a:pt x="5107693" y="6420266"/>
                  <a:pt x="5101624" y="6424514"/>
                  <a:pt x="5096769" y="6426942"/>
                </a:cubicBezTo>
                <a:cubicBezTo>
                  <a:pt x="5101017" y="6433618"/>
                  <a:pt x="5105872" y="6439687"/>
                  <a:pt x="5118010" y="6457894"/>
                </a:cubicBezTo>
                <a:cubicBezTo>
                  <a:pt x="5088272" y="6448790"/>
                  <a:pt x="5067030" y="6442114"/>
                  <a:pt x="5044575" y="6435439"/>
                </a:cubicBezTo>
                <a:cubicBezTo>
                  <a:pt x="5039720" y="6439080"/>
                  <a:pt x="5029402" y="6452432"/>
                  <a:pt x="5015444" y="6457894"/>
                </a:cubicBezTo>
                <a:cubicBezTo>
                  <a:pt x="5006947" y="6460928"/>
                  <a:pt x="4994202" y="6451218"/>
                  <a:pt x="4977209" y="6445149"/>
                </a:cubicBezTo>
                <a:cubicBezTo>
                  <a:pt x="4969926" y="6455466"/>
                  <a:pt x="4960822" y="6473066"/>
                  <a:pt x="4946864" y="6485204"/>
                </a:cubicBezTo>
                <a:cubicBezTo>
                  <a:pt x="4936546" y="6494308"/>
                  <a:pt x="4919553" y="6496129"/>
                  <a:pt x="4904987" y="6500984"/>
                </a:cubicBezTo>
                <a:cubicBezTo>
                  <a:pt x="4890422" y="6505839"/>
                  <a:pt x="4875856" y="6510694"/>
                  <a:pt x="4861897" y="6515550"/>
                </a:cubicBezTo>
                <a:cubicBezTo>
                  <a:pt x="4840656" y="6522832"/>
                  <a:pt x="4818807" y="6530115"/>
                  <a:pt x="4794531" y="6538005"/>
                </a:cubicBezTo>
                <a:cubicBezTo>
                  <a:pt x="4792104" y="6521619"/>
                  <a:pt x="4790283" y="6511908"/>
                  <a:pt x="4788462" y="6501591"/>
                </a:cubicBezTo>
                <a:cubicBezTo>
                  <a:pt x="4785428" y="6500984"/>
                  <a:pt x="4783000" y="6500377"/>
                  <a:pt x="4779966" y="6499770"/>
                </a:cubicBezTo>
                <a:cubicBezTo>
                  <a:pt x="4776324" y="6510087"/>
                  <a:pt x="4772683" y="6519798"/>
                  <a:pt x="4769041" y="6530115"/>
                </a:cubicBezTo>
                <a:cubicBezTo>
                  <a:pt x="4760545" y="6521012"/>
                  <a:pt x="4752655" y="6511908"/>
                  <a:pt x="4738696" y="6496129"/>
                </a:cubicBezTo>
                <a:cubicBezTo>
                  <a:pt x="4736876" y="6513729"/>
                  <a:pt x="4736268" y="6521619"/>
                  <a:pt x="4736268" y="6517977"/>
                </a:cubicBezTo>
                <a:cubicBezTo>
                  <a:pt x="4709565" y="6526474"/>
                  <a:pt x="4685289" y="6527081"/>
                  <a:pt x="4672544" y="6539826"/>
                </a:cubicBezTo>
                <a:cubicBezTo>
                  <a:pt x="4661620" y="6550750"/>
                  <a:pt x="4664654" y="6575026"/>
                  <a:pt x="4661013" y="6598695"/>
                </a:cubicBezTo>
                <a:cubicBezTo>
                  <a:pt x="4637343" y="6592019"/>
                  <a:pt x="4599715" y="6610833"/>
                  <a:pt x="4573012" y="6571384"/>
                </a:cubicBezTo>
                <a:cubicBezTo>
                  <a:pt x="4568763" y="6585950"/>
                  <a:pt x="4565122" y="6597481"/>
                  <a:pt x="4560874" y="6611440"/>
                </a:cubicBezTo>
                <a:cubicBezTo>
                  <a:pt x="4531135" y="6611440"/>
                  <a:pt x="4502004" y="6611440"/>
                  <a:pt x="4472266" y="6611440"/>
                </a:cubicBezTo>
                <a:cubicBezTo>
                  <a:pt x="4472266" y="6612654"/>
                  <a:pt x="4472266" y="6613261"/>
                  <a:pt x="4472873" y="6614475"/>
                </a:cubicBezTo>
                <a:cubicBezTo>
                  <a:pt x="4455273" y="6617510"/>
                  <a:pt x="4437672" y="6619937"/>
                  <a:pt x="4419465" y="6622971"/>
                </a:cubicBezTo>
                <a:cubicBezTo>
                  <a:pt x="4413396" y="6624185"/>
                  <a:pt x="4407934" y="6626613"/>
                  <a:pt x="4402472" y="6628433"/>
                </a:cubicBezTo>
                <a:cubicBezTo>
                  <a:pt x="4386086" y="6633896"/>
                  <a:pt x="4369699" y="6639358"/>
                  <a:pt x="4353313" y="6643606"/>
                </a:cubicBezTo>
                <a:cubicBezTo>
                  <a:pt x="4330858" y="6649068"/>
                  <a:pt x="4307188" y="6657565"/>
                  <a:pt x="4284733" y="6656351"/>
                </a:cubicBezTo>
                <a:cubicBezTo>
                  <a:pt x="4267133" y="6655137"/>
                  <a:pt x="4250746" y="6641786"/>
                  <a:pt x="4233146" y="6633289"/>
                </a:cubicBezTo>
                <a:cubicBezTo>
                  <a:pt x="4236788" y="6641786"/>
                  <a:pt x="4240429" y="6651496"/>
                  <a:pt x="4248319" y="6670917"/>
                </a:cubicBezTo>
                <a:cubicBezTo>
                  <a:pt x="4173063" y="6693979"/>
                  <a:pt x="4100234" y="6716434"/>
                  <a:pt x="4023158" y="6740104"/>
                </a:cubicBezTo>
                <a:cubicBezTo>
                  <a:pt x="4021944" y="6743745"/>
                  <a:pt x="4020123" y="6753455"/>
                  <a:pt x="4018303" y="6761345"/>
                </a:cubicBezTo>
                <a:cubicBezTo>
                  <a:pt x="3997061" y="6763166"/>
                  <a:pt x="3977640" y="6763166"/>
                  <a:pt x="3958826" y="6766201"/>
                </a:cubicBezTo>
                <a:cubicBezTo>
                  <a:pt x="3928481" y="6771055"/>
                  <a:pt x="3898136" y="6783800"/>
                  <a:pt x="3871432" y="6753455"/>
                </a:cubicBezTo>
                <a:cubicBezTo>
                  <a:pt x="3866577" y="6747994"/>
                  <a:pt x="3846549" y="6747994"/>
                  <a:pt x="3838660" y="6752848"/>
                </a:cubicBezTo>
                <a:cubicBezTo>
                  <a:pt x="3777362" y="6791084"/>
                  <a:pt x="3712423" y="6804435"/>
                  <a:pt x="3641416" y="6793511"/>
                </a:cubicBezTo>
                <a:cubicBezTo>
                  <a:pt x="3629885" y="6791690"/>
                  <a:pt x="3612892" y="6805042"/>
                  <a:pt x="3603788" y="6815966"/>
                </a:cubicBezTo>
                <a:cubicBezTo>
                  <a:pt x="3583760" y="6840242"/>
                  <a:pt x="3565553" y="6853594"/>
                  <a:pt x="3540670" y="6819001"/>
                </a:cubicBezTo>
                <a:cubicBezTo>
                  <a:pt x="3528532" y="6834173"/>
                  <a:pt x="3520036" y="6845098"/>
                  <a:pt x="3512753" y="6854202"/>
                </a:cubicBezTo>
                <a:cubicBezTo>
                  <a:pt x="3479373" y="6846312"/>
                  <a:pt x="3447814" y="6839029"/>
                  <a:pt x="3413828" y="6831139"/>
                </a:cubicBezTo>
                <a:cubicBezTo>
                  <a:pt x="3416255" y="6819001"/>
                  <a:pt x="3418076" y="6809291"/>
                  <a:pt x="3419897" y="6798973"/>
                </a:cubicBezTo>
                <a:cubicBezTo>
                  <a:pt x="3403510" y="6794118"/>
                  <a:pt x="3387731" y="6789263"/>
                  <a:pt x="3368310" y="6783800"/>
                </a:cubicBezTo>
                <a:cubicBezTo>
                  <a:pt x="3368917" y="6792297"/>
                  <a:pt x="3370131" y="6800187"/>
                  <a:pt x="3371345" y="6810504"/>
                </a:cubicBezTo>
                <a:cubicBezTo>
                  <a:pt x="3305799" y="6818394"/>
                  <a:pt x="3240253" y="6837815"/>
                  <a:pt x="3178349" y="6795938"/>
                </a:cubicBezTo>
                <a:cubicBezTo>
                  <a:pt x="3143149" y="6771662"/>
                  <a:pt x="3106128" y="6763166"/>
                  <a:pt x="3062431" y="6768021"/>
                </a:cubicBezTo>
                <a:cubicBezTo>
                  <a:pt x="3043617" y="6770449"/>
                  <a:pt x="3022375" y="6754669"/>
                  <a:pt x="3002348" y="6748600"/>
                </a:cubicBezTo>
                <a:cubicBezTo>
                  <a:pt x="2990816" y="6744959"/>
                  <a:pt x="2978678" y="6742531"/>
                  <a:pt x="2966540" y="6741317"/>
                </a:cubicBezTo>
                <a:cubicBezTo>
                  <a:pt x="2932554" y="6737069"/>
                  <a:pt x="2890678" y="6758917"/>
                  <a:pt x="2870650" y="6710365"/>
                </a:cubicBezTo>
                <a:cubicBezTo>
                  <a:pt x="2869436" y="6707331"/>
                  <a:pt x="2863367" y="6704296"/>
                  <a:pt x="2860939" y="6704903"/>
                </a:cubicBezTo>
                <a:cubicBezTo>
                  <a:pt x="2816028" y="6722503"/>
                  <a:pt x="2804497" y="6676986"/>
                  <a:pt x="2777794" y="6659993"/>
                </a:cubicBezTo>
                <a:cubicBezTo>
                  <a:pt x="2771725" y="6655744"/>
                  <a:pt x="2772938" y="6639965"/>
                  <a:pt x="2769904" y="6624185"/>
                </a:cubicBezTo>
                <a:cubicBezTo>
                  <a:pt x="2766262" y="6624185"/>
                  <a:pt x="2753517" y="6625399"/>
                  <a:pt x="2741379" y="6624185"/>
                </a:cubicBezTo>
                <a:cubicBezTo>
                  <a:pt x="2726207" y="6622364"/>
                  <a:pt x="2703751" y="6623579"/>
                  <a:pt x="2697075" y="6614475"/>
                </a:cubicBezTo>
                <a:cubicBezTo>
                  <a:pt x="2664303" y="6569564"/>
                  <a:pt x="2604826" y="6568350"/>
                  <a:pt x="2568412" y="6521619"/>
                </a:cubicBezTo>
                <a:cubicBezTo>
                  <a:pt x="2525322" y="6465784"/>
                  <a:pt x="2459777" y="6425121"/>
                  <a:pt x="2398479" y="6386887"/>
                </a:cubicBezTo>
                <a:cubicBezTo>
                  <a:pt x="2370562" y="6369286"/>
                  <a:pt x="2338396" y="6357148"/>
                  <a:pt x="2308658" y="6340155"/>
                </a:cubicBezTo>
                <a:cubicBezTo>
                  <a:pt x="2271030" y="6318913"/>
                  <a:pt x="2256464" y="6281285"/>
                  <a:pt x="2224298" y="6261257"/>
                </a:cubicBezTo>
                <a:cubicBezTo>
                  <a:pt x="2184850" y="6236981"/>
                  <a:pt x="2141760" y="6219381"/>
                  <a:pt x="2099276" y="6199353"/>
                </a:cubicBezTo>
                <a:cubicBezTo>
                  <a:pt x="2091387" y="6195712"/>
                  <a:pt x="2076821" y="6198140"/>
                  <a:pt x="2073786" y="6193284"/>
                </a:cubicBezTo>
                <a:cubicBezTo>
                  <a:pt x="2051331" y="6152622"/>
                  <a:pt x="2010062" y="6165367"/>
                  <a:pt x="1973648" y="6155049"/>
                </a:cubicBezTo>
                <a:cubicBezTo>
                  <a:pt x="1982144" y="6114387"/>
                  <a:pt x="1957261" y="6096787"/>
                  <a:pt x="1923274" y="6083435"/>
                </a:cubicBezTo>
                <a:cubicBezTo>
                  <a:pt x="1895357" y="6072511"/>
                  <a:pt x="1872295" y="6031241"/>
                  <a:pt x="1877150" y="6005751"/>
                </a:cubicBezTo>
                <a:cubicBezTo>
                  <a:pt x="1826777" y="5991186"/>
                  <a:pt x="1777011" y="5974799"/>
                  <a:pt x="1746059" y="5927461"/>
                </a:cubicBezTo>
                <a:cubicBezTo>
                  <a:pt x="1741811" y="5921392"/>
                  <a:pt x="1735135" y="5915323"/>
                  <a:pt x="1728459" y="5912895"/>
                </a:cubicBezTo>
                <a:cubicBezTo>
                  <a:pt x="1679907" y="5894688"/>
                  <a:pt x="1664127" y="5853419"/>
                  <a:pt x="1652596" y="5808508"/>
                </a:cubicBezTo>
                <a:cubicBezTo>
                  <a:pt x="1651382" y="5803653"/>
                  <a:pt x="1648348" y="5798798"/>
                  <a:pt x="1645313" y="5794549"/>
                </a:cubicBezTo>
                <a:cubicBezTo>
                  <a:pt x="1623465" y="5765418"/>
                  <a:pt x="1623465" y="5765418"/>
                  <a:pt x="1638637" y="5734466"/>
                </a:cubicBezTo>
                <a:cubicBezTo>
                  <a:pt x="1587657" y="5718686"/>
                  <a:pt x="1536678" y="5702300"/>
                  <a:pt x="1483877" y="5685914"/>
                </a:cubicBezTo>
                <a:cubicBezTo>
                  <a:pt x="1484484" y="5688948"/>
                  <a:pt x="1485091" y="5695624"/>
                  <a:pt x="1486305" y="5711404"/>
                </a:cubicBezTo>
                <a:cubicBezTo>
                  <a:pt x="1395269" y="5631292"/>
                  <a:pt x="1283599" y="5627651"/>
                  <a:pt x="1170715" y="5602768"/>
                </a:cubicBezTo>
                <a:cubicBezTo>
                  <a:pt x="1185281" y="5591844"/>
                  <a:pt x="1195598" y="5583954"/>
                  <a:pt x="1201060" y="5579706"/>
                </a:cubicBezTo>
                <a:cubicBezTo>
                  <a:pt x="1165253" y="5558464"/>
                  <a:pt x="1127625" y="5536616"/>
                  <a:pt x="1089997" y="5514160"/>
                </a:cubicBezTo>
                <a:cubicBezTo>
                  <a:pt x="1084535" y="5511126"/>
                  <a:pt x="1075432" y="5506271"/>
                  <a:pt x="1075432" y="5502022"/>
                </a:cubicBezTo>
                <a:cubicBezTo>
                  <a:pt x="1077252" y="5443760"/>
                  <a:pt x="1039624" y="5461967"/>
                  <a:pt x="1008065" y="5466215"/>
                </a:cubicBezTo>
                <a:cubicBezTo>
                  <a:pt x="1004424" y="5466822"/>
                  <a:pt x="1000783" y="5465001"/>
                  <a:pt x="993500" y="5463787"/>
                </a:cubicBezTo>
                <a:cubicBezTo>
                  <a:pt x="998355" y="5454077"/>
                  <a:pt x="1003210" y="5446187"/>
                  <a:pt x="1005031" y="5441939"/>
                </a:cubicBezTo>
                <a:cubicBezTo>
                  <a:pt x="974686" y="5389745"/>
                  <a:pt x="915816" y="5355152"/>
                  <a:pt x="944947" y="5275648"/>
                </a:cubicBezTo>
                <a:cubicBezTo>
                  <a:pt x="920671" y="5283537"/>
                  <a:pt x="904892" y="5288999"/>
                  <a:pt x="875761" y="5298710"/>
                </a:cubicBezTo>
                <a:cubicBezTo>
                  <a:pt x="929775" y="5245909"/>
                  <a:pt x="889719" y="5244089"/>
                  <a:pt x="856947" y="5240447"/>
                </a:cubicBezTo>
                <a:cubicBezTo>
                  <a:pt x="873333" y="5212529"/>
                  <a:pt x="811429" y="5147591"/>
                  <a:pt x="751345" y="5131205"/>
                </a:cubicBezTo>
                <a:cubicBezTo>
                  <a:pt x="760449" y="5106929"/>
                  <a:pt x="769553" y="5083259"/>
                  <a:pt x="778656" y="5057769"/>
                </a:cubicBezTo>
                <a:cubicBezTo>
                  <a:pt x="745276" y="5044417"/>
                  <a:pt x="708255" y="5029245"/>
                  <a:pt x="670021" y="5014072"/>
                </a:cubicBezTo>
                <a:cubicBezTo>
                  <a:pt x="687014" y="4998900"/>
                  <a:pt x="702793" y="4983727"/>
                  <a:pt x="723428" y="4965520"/>
                </a:cubicBezTo>
                <a:cubicBezTo>
                  <a:pt x="691262" y="4953989"/>
                  <a:pt x="663952" y="4944278"/>
                  <a:pt x="637248" y="4935175"/>
                </a:cubicBezTo>
                <a:cubicBezTo>
                  <a:pt x="636034" y="4938209"/>
                  <a:pt x="634820" y="4941851"/>
                  <a:pt x="633606" y="4944886"/>
                </a:cubicBezTo>
                <a:cubicBezTo>
                  <a:pt x="614792" y="4917575"/>
                  <a:pt x="596585" y="4889657"/>
                  <a:pt x="579592" y="4864774"/>
                </a:cubicBezTo>
                <a:cubicBezTo>
                  <a:pt x="587482" y="4838678"/>
                  <a:pt x="598406" y="4815008"/>
                  <a:pt x="599620" y="4790125"/>
                </a:cubicBezTo>
                <a:cubicBezTo>
                  <a:pt x="600227" y="4777380"/>
                  <a:pt x="584447" y="4760387"/>
                  <a:pt x="571702" y="4751891"/>
                </a:cubicBezTo>
                <a:cubicBezTo>
                  <a:pt x="545606" y="4734290"/>
                  <a:pt x="515867" y="4721545"/>
                  <a:pt x="526792" y="4678455"/>
                </a:cubicBezTo>
                <a:cubicBezTo>
                  <a:pt x="498267" y="4687559"/>
                  <a:pt x="472777" y="4731863"/>
                  <a:pt x="452749" y="4679062"/>
                </a:cubicBezTo>
                <a:cubicBezTo>
                  <a:pt x="406018" y="4693021"/>
                  <a:pt x="396307" y="4688166"/>
                  <a:pt x="396307" y="4651752"/>
                </a:cubicBezTo>
                <a:cubicBezTo>
                  <a:pt x="407839" y="4657821"/>
                  <a:pt x="419370" y="4664496"/>
                  <a:pt x="430901" y="4671172"/>
                </a:cubicBezTo>
                <a:cubicBezTo>
                  <a:pt x="413908" y="4642041"/>
                  <a:pt x="428473" y="4579530"/>
                  <a:pt x="360500" y="4611696"/>
                </a:cubicBezTo>
                <a:cubicBezTo>
                  <a:pt x="360500" y="4607447"/>
                  <a:pt x="359893" y="4603199"/>
                  <a:pt x="359893" y="4598344"/>
                </a:cubicBezTo>
                <a:cubicBezTo>
                  <a:pt x="377493" y="4583171"/>
                  <a:pt x="395094" y="4567392"/>
                  <a:pt x="415728" y="4549185"/>
                </a:cubicBezTo>
                <a:cubicBezTo>
                  <a:pt x="402983" y="4540688"/>
                  <a:pt x="387811" y="4530978"/>
                  <a:pt x="370818" y="4520054"/>
                </a:cubicBezTo>
                <a:cubicBezTo>
                  <a:pt x="386597" y="4501240"/>
                  <a:pt x="401163" y="4482426"/>
                  <a:pt x="413301" y="4467860"/>
                </a:cubicBezTo>
                <a:cubicBezTo>
                  <a:pt x="391452" y="4463005"/>
                  <a:pt x="370818" y="4458756"/>
                  <a:pt x="350183" y="4452687"/>
                </a:cubicBezTo>
                <a:cubicBezTo>
                  <a:pt x="348969" y="4452081"/>
                  <a:pt x="352610" y="4436301"/>
                  <a:pt x="354431" y="4426591"/>
                </a:cubicBezTo>
                <a:cubicBezTo>
                  <a:pt x="345328" y="4425377"/>
                  <a:pt x="333796" y="4423556"/>
                  <a:pt x="322265" y="4422342"/>
                </a:cubicBezTo>
                <a:cubicBezTo>
                  <a:pt x="321658" y="4419308"/>
                  <a:pt x="321052" y="4416273"/>
                  <a:pt x="320445" y="4413239"/>
                </a:cubicBezTo>
                <a:cubicBezTo>
                  <a:pt x="351397" y="4401101"/>
                  <a:pt x="382349" y="4389570"/>
                  <a:pt x="412694" y="4377432"/>
                </a:cubicBezTo>
                <a:cubicBezTo>
                  <a:pt x="382349" y="4368328"/>
                  <a:pt x="349576" y="4386535"/>
                  <a:pt x="329548" y="4347693"/>
                </a:cubicBezTo>
                <a:cubicBezTo>
                  <a:pt x="338652" y="4341624"/>
                  <a:pt x="346541" y="4335555"/>
                  <a:pt x="350790" y="4332521"/>
                </a:cubicBezTo>
                <a:cubicBezTo>
                  <a:pt x="336831" y="4319776"/>
                  <a:pt x="322872" y="4307638"/>
                  <a:pt x="305272" y="4292465"/>
                </a:cubicBezTo>
                <a:cubicBezTo>
                  <a:pt x="347148" y="4287003"/>
                  <a:pt x="383562" y="4281541"/>
                  <a:pt x="430294" y="4275472"/>
                </a:cubicBezTo>
                <a:cubicBezTo>
                  <a:pt x="374459" y="4253623"/>
                  <a:pt x="327727" y="4238451"/>
                  <a:pt x="284030" y="4217209"/>
                </a:cubicBezTo>
                <a:cubicBezTo>
                  <a:pt x="264610" y="4208106"/>
                  <a:pt x="247616" y="4189898"/>
                  <a:pt x="235478" y="4171085"/>
                </a:cubicBezTo>
                <a:cubicBezTo>
                  <a:pt x="230016" y="4163195"/>
                  <a:pt x="239727" y="4144988"/>
                  <a:pt x="243975" y="4125567"/>
                </a:cubicBezTo>
                <a:cubicBezTo>
                  <a:pt x="228195" y="4121318"/>
                  <a:pt x="209988" y="4116463"/>
                  <a:pt x="195423" y="4112215"/>
                </a:cubicBezTo>
                <a:cubicBezTo>
                  <a:pt x="194209" y="4092794"/>
                  <a:pt x="192995" y="4074587"/>
                  <a:pt x="191781" y="4055773"/>
                </a:cubicBezTo>
                <a:cubicBezTo>
                  <a:pt x="188140" y="4055773"/>
                  <a:pt x="184498" y="4055166"/>
                  <a:pt x="181464" y="4055166"/>
                </a:cubicBezTo>
                <a:cubicBezTo>
                  <a:pt x="186926" y="4047276"/>
                  <a:pt x="192995" y="4039387"/>
                  <a:pt x="200885" y="4028462"/>
                </a:cubicBezTo>
                <a:cubicBezTo>
                  <a:pt x="186319" y="4023607"/>
                  <a:pt x="174788" y="4019359"/>
                  <a:pt x="159009" y="4013897"/>
                </a:cubicBezTo>
                <a:cubicBezTo>
                  <a:pt x="171753" y="4003579"/>
                  <a:pt x="182678" y="3995083"/>
                  <a:pt x="197850" y="3982945"/>
                </a:cubicBezTo>
                <a:cubicBezTo>
                  <a:pt x="183285" y="3962917"/>
                  <a:pt x="168719" y="3944103"/>
                  <a:pt x="152939" y="3922254"/>
                </a:cubicBezTo>
                <a:cubicBezTo>
                  <a:pt x="156581" y="3917399"/>
                  <a:pt x="163864" y="3909509"/>
                  <a:pt x="175395" y="3895551"/>
                </a:cubicBezTo>
                <a:cubicBezTo>
                  <a:pt x="158402" y="3898585"/>
                  <a:pt x="147477" y="3900406"/>
                  <a:pt x="135946" y="3902227"/>
                </a:cubicBezTo>
                <a:cubicBezTo>
                  <a:pt x="135339" y="3900406"/>
                  <a:pt x="134732" y="3897978"/>
                  <a:pt x="133519" y="3896158"/>
                </a:cubicBezTo>
                <a:cubicBezTo>
                  <a:pt x="153546" y="3885840"/>
                  <a:pt x="173574" y="3874916"/>
                  <a:pt x="196636" y="3862778"/>
                </a:cubicBezTo>
                <a:cubicBezTo>
                  <a:pt x="178429" y="3860957"/>
                  <a:pt x="162650" y="3859744"/>
                  <a:pt x="135339" y="3856709"/>
                </a:cubicBezTo>
                <a:cubicBezTo>
                  <a:pt x="154760" y="3834860"/>
                  <a:pt x="168112" y="3820295"/>
                  <a:pt x="182678" y="3804515"/>
                </a:cubicBezTo>
                <a:cubicBezTo>
                  <a:pt x="171753" y="3803301"/>
                  <a:pt x="162043" y="3802695"/>
                  <a:pt x="152333" y="3801481"/>
                </a:cubicBezTo>
                <a:cubicBezTo>
                  <a:pt x="152333" y="3799053"/>
                  <a:pt x="151726" y="3797232"/>
                  <a:pt x="151726" y="3794805"/>
                </a:cubicBezTo>
                <a:cubicBezTo>
                  <a:pt x="163864" y="3791163"/>
                  <a:pt x="176002" y="3786915"/>
                  <a:pt x="188747" y="3783274"/>
                </a:cubicBezTo>
                <a:cubicBezTo>
                  <a:pt x="151119" y="3780846"/>
                  <a:pt x="145050" y="3758391"/>
                  <a:pt x="143229" y="3728652"/>
                </a:cubicBezTo>
                <a:cubicBezTo>
                  <a:pt x="142622" y="3717728"/>
                  <a:pt x="127450" y="3707411"/>
                  <a:pt x="119560" y="3696487"/>
                </a:cubicBezTo>
                <a:cubicBezTo>
                  <a:pt x="114705" y="3689811"/>
                  <a:pt x="107422" y="3681314"/>
                  <a:pt x="109242" y="3675852"/>
                </a:cubicBezTo>
                <a:cubicBezTo>
                  <a:pt x="111063" y="3669783"/>
                  <a:pt x="120774" y="3662500"/>
                  <a:pt x="128056" y="3660679"/>
                </a:cubicBezTo>
                <a:cubicBezTo>
                  <a:pt x="145657" y="3657038"/>
                  <a:pt x="163864" y="3657038"/>
                  <a:pt x="182678" y="3647934"/>
                </a:cubicBezTo>
                <a:cubicBezTo>
                  <a:pt x="143836" y="3645507"/>
                  <a:pt x="104387" y="3643079"/>
                  <a:pt x="61297" y="3640651"/>
                </a:cubicBezTo>
                <a:cubicBezTo>
                  <a:pt x="74042" y="3629121"/>
                  <a:pt x="86180" y="3617589"/>
                  <a:pt x="101353" y="3604237"/>
                </a:cubicBezTo>
                <a:cubicBezTo>
                  <a:pt x="89822" y="3596348"/>
                  <a:pt x="80111" y="3590279"/>
                  <a:pt x="67366" y="3581175"/>
                </a:cubicBezTo>
                <a:cubicBezTo>
                  <a:pt x="81325" y="3569644"/>
                  <a:pt x="94677" y="3559327"/>
                  <a:pt x="110456" y="3546582"/>
                </a:cubicBezTo>
                <a:cubicBezTo>
                  <a:pt x="107422" y="3532623"/>
                  <a:pt x="103173" y="3515630"/>
                  <a:pt x="98318" y="3494995"/>
                </a:cubicBezTo>
                <a:cubicBezTo>
                  <a:pt x="87394" y="3501064"/>
                  <a:pt x="77077" y="3506526"/>
                  <a:pt x="66152" y="3511988"/>
                </a:cubicBezTo>
                <a:cubicBezTo>
                  <a:pt x="64939" y="3490140"/>
                  <a:pt x="63725" y="3470719"/>
                  <a:pt x="61904" y="3445229"/>
                </a:cubicBezTo>
                <a:cubicBezTo>
                  <a:pt x="65545" y="3443408"/>
                  <a:pt x="75256" y="3437946"/>
                  <a:pt x="87394" y="3431270"/>
                </a:cubicBezTo>
                <a:cubicBezTo>
                  <a:pt x="81932" y="3420953"/>
                  <a:pt x="77684" y="3412456"/>
                  <a:pt x="72828" y="3403353"/>
                </a:cubicBezTo>
                <a:cubicBezTo>
                  <a:pt x="93463" y="3400318"/>
                  <a:pt x="112884" y="3397890"/>
                  <a:pt x="133519" y="3394856"/>
                </a:cubicBezTo>
                <a:cubicBezTo>
                  <a:pt x="122594" y="3362083"/>
                  <a:pt x="112884" y="3332952"/>
                  <a:pt x="99532" y="3292290"/>
                </a:cubicBezTo>
                <a:cubicBezTo>
                  <a:pt x="114705" y="3300786"/>
                  <a:pt x="123201" y="3305641"/>
                  <a:pt x="135339" y="3312924"/>
                </a:cubicBezTo>
                <a:cubicBezTo>
                  <a:pt x="136553" y="3311710"/>
                  <a:pt x="141408" y="3306248"/>
                  <a:pt x="148084" y="3302000"/>
                </a:cubicBezTo>
                <a:cubicBezTo>
                  <a:pt x="152939" y="3298965"/>
                  <a:pt x="158402" y="3297145"/>
                  <a:pt x="165684" y="3294110"/>
                </a:cubicBezTo>
                <a:cubicBezTo>
                  <a:pt x="146264" y="3269227"/>
                  <a:pt x="100139" y="3305034"/>
                  <a:pt x="96498" y="3255268"/>
                </a:cubicBezTo>
                <a:cubicBezTo>
                  <a:pt x="106208" y="3249806"/>
                  <a:pt x="117739" y="3243737"/>
                  <a:pt x="127450" y="3238882"/>
                </a:cubicBezTo>
                <a:cubicBezTo>
                  <a:pt x="111063" y="3202468"/>
                  <a:pt x="93463" y="3167267"/>
                  <a:pt x="42483" y="3182440"/>
                </a:cubicBezTo>
                <a:cubicBezTo>
                  <a:pt x="37628" y="3183654"/>
                  <a:pt x="28524" y="3170302"/>
                  <a:pt x="13959" y="3156950"/>
                </a:cubicBezTo>
                <a:cubicBezTo>
                  <a:pt x="35200" y="3159378"/>
                  <a:pt x="46125" y="3159985"/>
                  <a:pt x="56442" y="3161198"/>
                </a:cubicBezTo>
                <a:cubicBezTo>
                  <a:pt x="67973" y="3127212"/>
                  <a:pt x="84359" y="3096260"/>
                  <a:pt x="52194" y="3064701"/>
                </a:cubicBezTo>
                <a:cubicBezTo>
                  <a:pt x="46732" y="3059239"/>
                  <a:pt x="57656" y="3037997"/>
                  <a:pt x="61904" y="3019790"/>
                </a:cubicBezTo>
                <a:cubicBezTo>
                  <a:pt x="40056" y="3019790"/>
                  <a:pt x="21848" y="3019790"/>
                  <a:pt x="3641" y="3019790"/>
                </a:cubicBezTo>
                <a:cubicBezTo>
                  <a:pt x="2428" y="3016756"/>
                  <a:pt x="1214" y="3013721"/>
                  <a:pt x="0" y="3011294"/>
                </a:cubicBezTo>
                <a:cubicBezTo>
                  <a:pt x="10317" y="3003404"/>
                  <a:pt x="20635" y="2996121"/>
                  <a:pt x="30952" y="2988231"/>
                </a:cubicBezTo>
                <a:cubicBezTo>
                  <a:pt x="20635" y="2941500"/>
                  <a:pt x="32166" y="2902051"/>
                  <a:pt x="72828" y="2876561"/>
                </a:cubicBezTo>
                <a:cubicBezTo>
                  <a:pt x="51587" y="2834078"/>
                  <a:pt x="30952" y="2792809"/>
                  <a:pt x="10317" y="2752146"/>
                </a:cubicBezTo>
                <a:cubicBezTo>
                  <a:pt x="13352" y="2749112"/>
                  <a:pt x="15779" y="2746077"/>
                  <a:pt x="18814" y="2742436"/>
                </a:cubicBezTo>
                <a:cubicBezTo>
                  <a:pt x="30952" y="2746684"/>
                  <a:pt x="44911" y="2748505"/>
                  <a:pt x="54621" y="2755787"/>
                </a:cubicBezTo>
                <a:cubicBezTo>
                  <a:pt x="82539" y="2777029"/>
                  <a:pt x="108636" y="2760643"/>
                  <a:pt x="117739" y="2741222"/>
                </a:cubicBezTo>
                <a:cubicBezTo>
                  <a:pt x="135339" y="2704201"/>
                  <a:pt x="148084" y="2721801"/>
                  <a:pt x="172967" y="2744256"/>
                </a:cubicBezTo>
                <a:cubicBezTo>
                  <a:pt x="163257" y="2703594"/>
                  <a:pt x="155974" y="2672035"/>
                  <a:pt x="148084" y="2638655"/>
                </a:cubicBezTo>
                <a:cubicBezTo>
                  <a:pt x="164471" y="2625910"/>
                  <a:pt x="186319" y="2608917"/>
                  <a:pt x="208168" y="2591924"/>
                </a:cubicBezTo>
                <a:cubicBezTo>
                  <a:pt x="143836" y="2585855"/>
                  <a:pt x="176002" y="2522737"/>
                  <a:pt x="146264" y="2501495"/>
                </a:cubicBezTo>
                <a:cubicBezTo>
                  <a:pt x="155367" y="2477826"/>
                  <a:pt x="163864" y="2455371"/>
                  <a:pt x="172967" y="2430488"/>
                </a:cubicBezTo>
                <a:cubicBezTo>
                  <a:pt x="168112" y="2429274"/>
                  <a:pt x="154153" y="2430488"/>
                  <a:pt x="146870" y="2423812"/>
                </a:cubicBezTo>
                <a:cubicBezTo>
                  <a:pt x="135946" y="2414101"/>
                  <a:pt x="125022" y="2399536"/>
                  <a:pt x="123808" y="2386184"/>
                </a:cubicBezTo>
                <a:cubicBezTo>
                  <a:pt x="121987" y="2365549"/>
                  <a:pt x="126843" y="2344308"/>
                  <a:pt x="131091" y="2323673"/>
                </a:cubicBezTo>
                <a:cubicBezTo>
                  <a:pt x="138374" y="2286045"/>
                  <a:pt x="142015" y="2247203"/>
                  <a:pt x="188747" y="2232031"/>
                </a:cubicBezTo>
                <a:cubicBezTo>
                  <a:pt x="202705" y="2227175"/>
                  <a:pt x="212416" y="2207754"/>
                  <a:pt x="222733" y="2196223"/>
                </a:cubicBezTo>
                <a:cubicBezTo>
                  <a:pt x="213630" y="2188334"/>
                  <a:pt x="201492" y="2177409"/>
                  <a:pt x="189354" y="2167092"/>
                </a:cubicBezTo>
                <a:cubicBezTo>
                  <a:pt x="213023" y="2119147"/>
                  <a:pt x="251865" y="2119147"/>
                  <a:pt x="296775" y="2134926"/>
                </a:cubicBezTo>
                <a:cubicBezTo>
                  <a:pt x="297989" y="2130678"/>
                  <a:pt x="298596" y="2126429"/>
                  <a:pt x="299810" y="2122181"/>
                </a:cubicBezTo>
                <a:cubicBezTo>
                  <a:pt x="288886" y="2114291"/>
                  <a:pt x="278568" y="2105188"/>
                  <a:pt x="267037" y="2098512"/>
                </a:cubicBezTo>
                <a:cubicBezTo>
                  <a:pt x="243368" y="2085767"/>
                  <a:pt x="234871" y="2070594"/>
                  <a:pt x="251258" y="2045711"/>
                </a:cubicBezTo>
                <a:cubicBezTo>
                  <a:pt x="270679" y="2016580"/>
                  <a:pt x="290706" y="1994125"/>
                  <a:pt x="332583" y="2009904"/>
                </a:cubicBezTo>
                <a:cubicBezTo>
                  <a:pt x="347148" y="2015366"/>
                  <a:pt x="368390" y="2004442"/>
                  <a:pt x="386597" y="2000801"/>
                </a:cubicBezTo>
                <a:cubicBezTo>
                  <a:pt x="385990" y="1995945"/>
                  <a:pt x="385383" y="1991697"/>
                  <a:pt x="384776" y="1986842"/>
                </a:cubicBezTo>
                <a:cubicBezTo>
                  <a:pt x="368997" y="1984414"/>
                  <a:pt x="353217" y="1981987"/>
                  <a:pt x="337438" y="1979559"/>
                </a:cubicBezTo>
                <a:cubicBezTo>
                  <a:pt x="361107" y="1973490"/>
                  <a:pt x="386597" y="1970455"/>
                  <a:pt x="379314" y="1934648"/>
                </a:cubicBezTo>
                <a:cubicBezTo>
                  <a:pt x="378707" y="1930400"/>
                  <a:pt x="392059" y="1920689"/>
                  <a:pt x="400556" y="1917048"/>
                </a:cubicBezTo>
                <a:cubicBezTo>
                  <a:pt x="420584" y="1908551"/>
                  <a:pt x="441825" y="1901875"/>
                  <a:pt x="463067" y="1894593"/>
                </a:cubicBezTo>
                <a:cubicBezTo>
                  <a:pt x="462460" y="1891558"/>
                  <a:pt x="461853" y="1887917"/>
                  <a:pt x="460639" y="1884882"/>
                </a:cubicBezTo>
                <a:cubicBezTo>
                  <a:pt x="449108" y="1883668"/>
                  <a:pt x="436970" y="1882455"/>
                  <a:pt x="418156" y="1880634"/>
                </a:cubicBezTo>
                <a:cubicBezTo>
                  <a:pt x="428473" y="1870923"/>
                  <a:pt x="435149" y="1864854"/>
                  <a:pt x="443646" y="1856965"/>
                </a:cubicBezTo>
                <a:cubicBezTo>
                  <a:pt x="438791" y="1848468"/>
                  <a:pt x="433329" y="1838757"/>
                  <a:pt x="429080" y="1830261"/>
                </a:cubicBezTo>
                <a:cubicBezTo>
                  <a:pt x="445467" y="1816909"/>
                  <a:pt x="460639" y="1804164"/>
                  <a:pt x="479453" y="1788992"/>
                </a:cubicBezTo>
                <a:cubicBezTo>
                  <a:pt x="479453" y="1788992"/>
                  <a:pt x="485522" y="1792026"/>
                  <a:pt x="493412" y="1796274"/>
                </a:cubicBezTo>
                <a:cubicBezTo>
                  <a:pt x="493412" y="1784743"/>
                  <a:pt x="493412" y="1775033"/>
                  <a:pt x="493412" y="1762895"/>
                </a:cubicBezTo>
                <a:cubicBezTo>
                  <a:pt x="503729" y="1760467"/>
                  <a:pt x="514047" y="1758040"/>
                  <a:pt x="524971" y="1755612"/>
                </a:cubicBezTo>
                <a:cubicBezTo>
                  <a:pt x="524971" y="1752577"/>
                  <a:pt x="524971" y="1750150"/>
                  <a:pt x="524971" y="1747115"/>
                </a:cubicBezTo>
                <a:cubicBezTo>
                  <a:pt x="515260" y="1745901"/>
                  <a:pt x="505550" y="1744081"/>
                  <a:pt x="495233" y="1742867"/>
                </a:cubicBezTo>
                <a:cubicBezTo>
                  <a:pt x="489770" y="1682784"/>
                  <a:pt x="527398" y="1639087"/>
                  <a:pt x="588089" y="1651225"/>
                </a:cubicBezTo>
                <a:cubicBezTo>
                  <a:pt x="561992" y="1623914"/>
                  <a:pt x="541964" y="1602065"/>
                  <a:pt x="523150" y="1582038"/>
                </a:cubicBezTo>
                <a:cubicBezTo>
                  <a:pt x="540750" y="1583251"/>
                  <a:pt x="562599" y="1584465"/>
                  <a:pt x="590516" y="1586286"/>
                </a:cubicBezTo>
                <a:cubicBezTo>
                  <a:pt x="578985" y="1571720"/>
                  <a:pt x="569882" y="1560796"/>
                  <a:pt x="560778" y="1549872"/>
                </a:cubicBezTo>
                <a:cubicBezTo>
                  <a:pt x="561992" y="1547444"/>
                  <a:pt x="563813" y="1545017"/>
                  <a:pt x="565026" y="1543196"/>
                </a:cubicBezTo>
                <a:cubicBezTo>
                  <a:pt x="581413" y="1554120"/>
                  <a:pt x="597799" y="1565044"/>
                  <a:pt x="614792" y="1575969"/>
                </a:cubicBezTo>
                <a:cubicBezTo>
                  <a:pt x="622075" y="1569900"/>
                  <a:pt x="631786" y="1562010"/>
                  <a:pt x="643924" y="1551693"/>
                </a:cubicBezTo>
                <a:cubicBezTo>
                  <a:pt x="619041" y="1540768"/>
                  <a:pt x="579592" y="1551086"/>
                  <a:pt x="583840" y="1504961"/>
                </a:cubicBezTo>
                <a:cubicBezTo>
                  <a:pt x="563206" y="1501320"/>
                  <a:pt x="541357" y="1497071"/>
                  <a:pt x="518902" y="1492823"/>
                </a:cubicBezTo>
                <a:cubicBezTo>
                  <a:pt x="518902" y="1489788"/>
                  <a:pt x="518295" y="1487361"/>
                  <a:pt x="518295" y="1484326"/>
                </a:cubicBezTo>
                <a:cubicBezTo>
                  <a:pt x="538323" y="1481292"/>
                  <a:pt x="558350" y="1478257"/>
                  <a:pt x="571095" y="1476437"/>
                </a:cubicBezTo>
                <a:cubicBezTo>
                  <a:pt x="573523" y="1467333"/>
                  <a:pt x="574737" y="1453981"/>
                  <a:pt x="577771" y="1453981"/>
                </a:cubicBezTo>
                <a:cubicBezTo>
                  <a:pt x="605082" y="1450947"/>
                  <a:pt x="632999" y="1450340"/>
                  <a:pt x="660310" y="1449126"/>
                </a:cubicBezTo>
                <a:cubicBezTo>
                  <a:pt x="662131" y="1445485"/>
                  <a:pt x="663345" y="1441843"/>
                  <a:pt x="665165" y="1438202"/>
                </a:cubicBezTo>
                <a:cubicBezTo>
                  <a:pt x="654848" y="1430312"/>
                  <a:pt x="644531" y="1421815"/>
                  <a:pt x="632999" y="1413319"/>
                </a:cubicBezTo>
                <a:cubicBezTo>
                  <a:pt x="654241" y="1386008"/>
                  <a:pt x="680945" y="1362339"/>
                  <a:pt x="725856" y="1372656"/>
                </a:cubicBezTo>
                <a:cubicBezTo>
                  <a:pt x="735566" y="1375084"/>
                  <a:pt x="748311" y="1365373"/>
                  <a:pt x="762270" y="1359911"/>
                </a:cubicBezTo>
                <a:cubicBezTo>
                  <a:pt x="773194" y="1361732"/>
                  <a:pt x="788367" y="1364160"/>
                  <a:pt x="804146" y="1366587"/>
                </a:cubicBezTo>
                <a:cubicBezTo>
                  <a:pt x="805360" y="1362339"/>
                  <a:pt x="807181" y="1358091"/>
                  <a:pt x="808394" y="1353842"/>
                </a:cubicBezTo>
                <a:cubicBezTo>
                  <a:pt x="788367" y="1341097"/>
                  <a:pt x="768946" y="1328352"/>
                  <a:pt x="744063" y="1313180"/>
                </a:cubicBezTo>
                <a:cubicBezTo>
                  <a:pt x="744063" y="1328352"/>
                  <a:pt x="744063" y="1335028"/>
                  <a:pt x="744063" y="1347773"/>
                </a:cubicBezTo>
                <a:cubicBezTo>
                  <a:pt x="731925" y="1339884"/>
                  <a:pt x="723428" y="1334421"/>
                  <a:pt x="713718" y="1327745"/>
                </a:cubicBezTo>
                <a:cubicBezTo>
                  <a:pt x="730104" y="1308932"/>
                  <a:pt x="742849" y="1293759"/>
                  <a:pt x="761056" y="1273124"/>
                </a:cubicBezTo>
                <a:cubicBezTo>
                  <a:pt x="784725" y="1284655"/>
                  <a:pt x="815677" y="1325318"/>
                  <a:pt x="851484" y="1274945"/>
                </a:cubicBezTo>
                <a:cubicBezTo>
                  <a:pt x="846629" y="1267662"/>
                  <a:pt x="840560" y="1259772"/>
                  <a:pt x="831457" y="1247027"/>
                </a:cubicBezTo>
                <a:cubicBezTo>
                  <a:pt x="847843" y="1245814"/>
                  <a:pt x="860588" y="1243993"/>
                  <a:pt x="872119" y="1245207"/>
                </a:cubicBezTo>
                <a:cubicBezTo>
                  <a:pt x="873940" y="1245207"/>
                  <a:pt x="876367" y="1260379"/>
                  <a:pt x="874547" y="1267055"/>
                </a:cubicBezTo>
                <a:cubicBezTo>
                  <a:pt x="870905" y="1282228"/>
                  <a:pt x="864836" y="1296793"/>
                  <a:pt x="866657" y="1316214"/>
                </a:cubicBezTo>
                <a:cubicBezTo>
                  <a:pt x="871512" y="1310752"/>
                  <a:pt x="876974" y="1305290"/>
                  <a:pt x="881830" y="1299828"/>
                </a:cubicBezTo>
                <a:cubicBezTo>
                  <a:pt x="890933" y="1289511"/>
                  <a:pt x="900644" y="1280407"/>
                  <a:pt x="907926" y="1268876"/>
                </a:cubicBezTo>
                <a:cubicBezTo>
                  <a:pt x="917030" y="1254310"/>
                  <a:pt x="926133" y="1239138"/>
                  <a:pt x="929775" y="1222751"/>
                </a:cubicBezTo>
                <a:cubicBezTo>
                  <a:pt x="933416" y="1206365"/>
                  <a:pt x="930382" y="1188158"/>
                  <a:pt x="930382" y="1165702"/>
                </a:cubicBezTo>
                <a:cubicBezTo>
                  <a:pt x="933416" y="1165702"/>
                  <a:pt x="946161" y="1165702"/>
                  <a:pt x="964975" y="1165702"/>
                </a:cubicBezTo>
                <a:cubicBezTo>
                  <a:pt x="957086" y="1154778"/>
                  <a:pt x="952230" y="1146888"/>
                  <a:pt x="946768" y="1138999"/>
                </a:cubicBezTo>
                <a:cubicBezTo>
                  <a:pt x="958906" y="1134144"/>
                  <a:pt x="971044" y="1129895"/>
                  <a:pt x="994713" y="1120185"/>
                </a:cubicBezTo>
                <a:cubicBezTo>
                  <a:pt x="970437" y="1112295"/>
                  <a:pt x="956479" y="1108047"/>
                  <a:pt x="943127" y="1103798"/>
                </a:cubicBezTo>
                <a:cubicBezTo>
                  <a:pt x="944341" y="1089233"/>
                  <a:pt x="945554" y="1074060"/>
                  <a:pt x="946768" y="1058888"/>
                </a:cubicBezTo>
                <a:cubicBezTo>
                  <a:pt x="944341" y="1055853"/>
                  <a:pt x="941913" y="1052819"/>
                  <a:pt x="938878" y="1049784"/>
                </a:cubicBezTo>
                <a:cubicBezTo>
                  <a:pt x="979541" y="1037646"/>
                  <a:pt x="1020203" y="1025508"/>
                  <a:pt x="1061473" y="1013370"/>
                </a:cubicBezTo>
                <a:cubicBezTo>
                  <a:pt x="1059045" y="1011549"/>
                  <a:pt x="1051762" y="1006694"/>
                  <a:pt x="1045086" y="1002446"/>
                </a:cubicBezTo>
                <a:cubicBezTo>
                  <a:pt x="1046300" y="998197"/>
                  <a:pt x="1046907" y="994556"/>
                  <a:pt x="1048121" y="990308"/>
                </a:cubicBezTo>
                <a:cubicBezTo>
                  <a:pt x="1066328" y="994556"/>
                  <a:pt x="1083928" y="998804"/>
                  <a:pt x="1106991" y="1004873"/>
                </a:cubicBezTo>
                <a:cubicBezTo>
                  <a:pt x="1110632" y="993342"/>
                  <a:pt x="1116701" y="974528"/>
                  <a:pt x="1121556" y="958142"/>
                </a:cubicBezTo>
                <a:cubicBezTo>
                  <a:pt x="1153115" y="947824"/>
                  <a:pt x="1185888" y="936900"/>
                  <a:pt x="1225337" y="924155"/>
                </a:cubicBezTo>
                <a:cubicBezTo>
                  <a:pt x="1193171" y="891989"/>
                  <a:pt x="1189529" y="881065"/>
                  <a:pt x="1232012" y="874996"/>
                </a:cubicBezTo>
                <a:cubicBezTo>
                  <a:pt x="1258109" y="871355"/>
                  <a:pt x="1289061" y="848292"/>
                  <a:pt x="1302413" y="825230"/>
                </a:cubicBezTo>
                <a:cubicBezTo>
                  <a:pt x="1328510" y="781533"/>
                  <a:pt x="1364317" y="766360"/>
                  <a:pt x="1401945" y="764540"/>
                </a:cubicBezTo>
                <a:cubicBezTo>
                  <a:pt x="1394055" y="743905"/>
                  <a:pt x="1385559" y="722664"/>
                  <a:pt x="1373421" y="690498"/>
                </a:cubicBezTo>
                <a:cubicBezTo>
                  <a:pt x="1454746" y="734802"/>
                  <a:pt x="1458387" y="654083"/>
                  <a:pt x="1493587" y="629200"/>
                </a:cubicBezTo>
                <a:cubicBezTo>
                  <a:pt x="1519684" y="610993"/>
                  <a:pt x="1533036" y="575186"/>
                  <a:pt x="1573699" y="579434"/>
                </a:cubicBezTo>
                <a:cubicBezTo>
                  <a:pt x="1576733" y="580041"/>
                  <a:pt x="1582802" y="577614"/>
                  <a:pt x="1583409" y="575186"/>
                </a:cubicBezTo>
                <a:cubicBezTo>
                  <a:pt x="1603437" y="516317"/>
                  <a:pt x="1664127" y="528455"/>
                  <a:pt x="1709038" y="504179"/>
                </a:cubicBezTo>
                <a:cubicBezTo>
                  <a:pt x="1699327" y="495682"/>
                  <a:pt x="1692045" y="489006"/>
                  <a:pt x="1680513" y="478082"/>
                </a:cubicBezTo>
                <a:cubicBezTo>
                  <a:pt x="1695079" y="471406"/>
                  <a:pt x="1709038" y="459268"/>
                  <a:pt x="1716928" y="462302"/>
                </a:cubicBezTo>
                <a:cubicBezTo>
                  <a:pt x="1753342" y="476868"/>
                  <a:pt x="1769121" y="451378"/>
                  <a:pt x="1789149" y="430743"/>
                </a:cubicBezTo>
                <a:cubicBezTo>
                  <a:pt x="1796432" y="423460"/>
                  <a:pt x="1807356" y="417998"/>
                  <a:pt x="1817067" y="414357"/>
                </a:cubicBezTo>
                <a:cubicBezTo>
                  <a:pt x="1846198" y="403433"/>
                  <a:pt x="1878971" y="402219"/>
                  <a:pt x="1892323" y="363377"/>
                </a:cubicBezTo>
                <a:cubicBezTo>
                  <a:pt x="1895964" y="353060"/>
                  <a:pt x="1926916" y="353060"/>
                  <a:pt x="1946337" y="353060"/>
                </a:cubicBezTo>
                <a:cubicBezTo>
                  <a:pt x="2000958" y="317859"/>
                  <a:pt x="2053759" y="275376"/>
                  <a:pt x="2127194" y="320287"/>
                </a:cubicBezTo>
                <a:cubicBezTo>
                  <a:pt x="2127194" y="306328"/>
                  <a:pt x="2127194" y="299045"/>
                  <a:pt x="2127194" y="288728"/>
                </a:cubicBezTo>
                <a:cubicBezTo>
                  <a:pt x="2141760" y="289942"/>
                  <a:pt x="2159360" y="286907"/>
                  <a:pt x="2169070" y="293583"/>
                </a:cubicBezTo>
                <a:cubicBezTo>
                  <a:pt x="2211553" y="325142"/>
                  <a:pt x="2234616" y="288121"/>
                  <a:pt x="2256464" y="266880"/>
                </a:cubicBezTo>
                <a:cubicBezTo>
                  <a:pt x="2277706" y="245638"/>
                  <a:pt x="2288630" y="214079"/>
                  <a:pt x="2305623" y="184948"/>
                </a:cubicBezTo>
                <a:cubicBezTo>
                  <a:pt x="2334148" y="191624"/>
                  <a:pt x="2364493" y="198300"/>
                  <a:pt x="2395445" y="204976"/>
                </a:cubicBezTo>
                <a:cubicBezTo>
                  <a:pt x="2396659" y="189803"/>
                  <a:pt x="2397872" y="177058"/>
                  <a:pt x="2397872" y="169775"/>
                </a:cubicBezTo>
                <a:cubicBezTo>
                  <a:pt x="2428218" y="155210"/>
                  <a:pt x="2453708" y="138216"/>
                  <a:pt x="2481625" y="130933"/>
                </a:cubicBezTo>
                <a:cubicBezTo>
                  <a:pt x="2500439" y="126078"/>
                  <a:pt x="2527750" y="127899"/>
                  <a:pt x="2542922" y="138216"/>
                </a:cubicBezTo>
                <a:cubicBezTo>
                  <a:pt x="2593295" y="174023"/>
                  <a:pt x="2606647" y="174630"/>
                  <a:pt x="2659448" y="143678"/>
                </a:cubicBezTo>
                <a:cubicBezTo>
                  <a:pt x="2682510" y="130326"/>
                  <a:pt x="2713462" y="132147"/>
                  <a:pt x="2728634" y="103623"/>
                </a:cubicBezTo>
                <a:cubicBezTo>
                  <a:pt x="2729848" y="101195"/>
                  <a:pt x="2744414" y="106657"/>
                  <a:pt x="2752304" y="106050"/>
                </a:cubicBezTo>
                <a:cubicBezTo>
                  <a:pt x="2783256" y="103016"/>
                  <a:pt x="2816028" y="103016"/>
                  <a:pt x="2845160" y="93912"/>
                </a:cubicBezTo>
                <a:cubicBezTo>
                  <a:pt x="2887036" y="81774"/>
                  <a:pt x="2927092" y="62353"/>
                  <a:pt x="2969575" y="45967"/>
                </a:cubicBezTo>
                <a:cubicBezTo>
                  <a:pt x="2972002" y="59926"/>
                  <a:pt x="2973823" y="70850"/>
                  <a:pt x="2978678" y="95126"/>
                </a:cubicBezTo>
                <a:cubicBezTo>
                  <a:pt x="2998099" y="76919"/>
                  <a:pt x="3010844" y="64174"/>
                  <a:pt x="3024803" y="53250"/>
                </a:cubicBezTo>
                <a:cubicBezTo>
                  <a:pt x="3039369" y="42326"/>
                  <a:pt x="3054541" y="29581"/>
                  <a:pt x="3071534" y="24119"/>
                </a:cubicBezTo>
                <a:cubicBezTo>
                  <a:pt x="3096417" y="16229"/>
                  <a:pt x="3123728" y="13194"/>
                  <a:pt x="3150432" y="8339"/>
                </a:cubicBezTo>
                <a:cubicBezTo>
                  <a:pt x="3197163" y="59926"/>
                  <a:pt x="3262709" y="19263"/>
                  <a:pt x="3322185" y="29581"/>
                </a:cubicBezTo>
                <a:cubicBezTo>
                  <a:pt x="3320971" y="41112"/>
                  <a:pt x="3319758" y="52643"/>
                  <a:pt x="3317937" y="64781"/>
                </a:cubicBezTo>
                <a:cubicBezTo>
                  <a:pt x="3333716" y="10160"/>
                  <a:pt x="3387731" y="19870"/>
                  <a:pt x="3423538" y="449"/>
                </a:cubicBezTo>
                <a:cubicBezTo>
                  <a:pt x="3428393" y="-1978"/>
                  <a:pt x="3445386" y="5911"/>
                  <a:pt x="3449028" y="12587"/>
                </a:cubicBezTo>
                <a:cubicBezTo>
                  <a:pt x="3468449" y="52643"/>
                  <a:pt x="3495152" y="55677"/>
                  <a:pt x="3529746" y="33222"/>
                </a:cubicBezTo>
                <a:cubicBezTo>
                  <a:pt x="3535815" y="28974"/>
                  <a:pt x="3545525" y="29581"/>
                  <a:pt x="3562519" y="26546"/>
                </a:cubicBezTo>
                <a:cubicBezTo>
                  <a:pt x="3547953" y="38077"/>
                  <a:pt x="3541884" y="44146"/>
                  <a:pt x="3535208" y="52036"/>
                </a:cubicBezTo>
                <a:cubicBezTo>
                  <a:pt x="3579512" y="65388"/>
                  <a:pt x="3603181" y="51429"/>
                  <a:pt x="3601968" y="18656"/>
                </a:cubicBezTo>
                <a:cubicBezTo>
                  <a:pt x="3638382" y="20477"/>
                  <a:pt x="3675403" y="22905"/>
                  <a:pt x="3712423" y="24725"/>
                </a:cubicBezTo>
                <a:cubicBezTo>
                  <a:pt x="3712423" y="21691"/>
                  <a:pt x="3711817" y="19263"/>
                  <a:pt x="3711817" y="16229"/>
                </a:cubicBezTo>
                <a:cubicBezTo>
                  <a:pt x="3739127" y="28974"/>
                  <a:pt x="3765831" y="41719"/>
                  <a:pt x="3793142" y="54464"/>
                </a:cubicBezTo>
                <a:cubicBezTo>
                  <a:pt x="3795569" y="52036"/>
                  <a:pt x="3797997" y="49002"/>
                  <a:pt x="3800424" y="46574"/>
                </a:cubicBezTo>
                <a:cubicBezTo>
                  <a:pt x="3796176" y="39291"/>
                  <a:pt x="3792535" y="32008"/>
                  <a:pt x="3792535" y="32008"/>
                </a:cubicBezTo>
                <a:cubicBezTo>
                  <a:pt x="3861722" y="40505"/>
                  <a:pt x="3937585" y="49608"/>
                  <a:pt x="4013447" y="58712"/>
                </a:cubicBezTo>
                <a:cubicBezTo>
                  <a:pt x="4010413" y="61140"/>
                  <a:pt x="4004951" y="65388"/>
                  <a:pt x="4004344" y="65995"/>
                </a:cubicBezTo>
                <a:cubicBezTo>
                  <a:pt x="4098414" y="69636"/>
                  <a:pt x="4197339" y="73885"/>
                  <a:pt x="4306581" y="78133"/>
                </a:cubicBezTo>
                <a:cubicBezTo>
                  <a:pt x="4289588" y="92092"/>
                  <a:pt x="4283519" y="97554"/>
                  <a:pt x="4277450" y="102409"/>
                </a:cubicBezTo>
                <a:cubicBezTo>
                  <a:pt x="4302940" y="122437"/>
                  <a:pt x="4299299" y="169775"/>
                  <a:pt x="4342996" y="160672"/>
                </a:cubicBezTo>
                <a:cubicBezTo>
                  <a:pt x="4353313" y="158244"/>
                  <a:pt x="4361203" y="144892"/>
                  <a:pt x="4372734" y="134575"/>
                </a:cubicBezTo>
                <a:cubicBezTo>
                  <a:pt x="4361203" y="126078"/>
                  <a:pt x="4351492" y="118795"/>
                  <a:pt x="4339961" y="110906"/>
                </a:cubicBezTo>
                <a:cubicBezTo>
                  <a:pt x="4376982" y="96947"/>
                  <a:pt x="4376982" y="96947"/>
                  <a:pt x="4430997" y="156423"/>
                </a:cubicBezTo>
                <a:lnTo>
                  <a:pt x="4429783" y="155210"/>
                </a:lnTo>
                <a:cubicBezTo>
                  <a:pt x="4430997" y="168561"/>
                  <a:pt x="4432210" y="181913"/>
                  <a:pt x="4434031" y="204369"/>
                </a:cubicBezTo>
                <a:cubicBezTo>
                  <a:pt x="4460735" y="193444"/>
                  <a:pt x="4485618" y="180699"/>
                  <a:pt x="4512322" y="174630"/>
                </a:cubicBezTo>
                <a:cubicBezTo>
                  <a:pt x="4532956" y="169775"/>
                  <a:pt x="4550556" y="158244"/>
                  <a:pt x="4578474" y="173417"/>
                </a:cubicBezTo>
                <a:cubicBezTo>
                  <a:pt x="4610033" y="191017"/>
                  <a:pt x="4653123" y="187375"/>
                  <a:pt x="4693785" y="193444"/>
                </a:cubicBezTo>
                <a:cubicBezTo>
                  <a:pt x="4693179" y="187375"/>
                  <a:pt x="4691965" y="180699"/>
                  <a:pt x="4691358" y="173417"/>
                </a:cubicBezTo>
                <a:cubicBezTo>
                  <a:pt x="4731413" y="163099"/>
                  <a:pt x="4770862" y="155816"/>
                  <a:pt x="4800600" y="199513"/>
                </a:cubicBezTo>
                <a:cubicBezTo>
                  <a:pt x="4783607" y="193444"/>
                  <a:pt x="4766614" y="186768"/>
                  <a:pt x="4745979" y="179486"/>
                </a:cubicBezTo>
                <a:cubicBezTo>
                  <a:pt x="4745372" y="192231"/>
                  <a:pt x="4744765" y="202548"/>
                  <a:pt x="4744765" y="212258"/>
                </a:cubicBezTo>
                <a:cubicBezTo>
                  <a:pt x="4704709" y="237748"/>
                  <a:pt x="4651302" y="241390"/>
                  <a:pt x="4622778" y="288121"/>
                </a:cubicBezTo>
                <a:cubicBezTo>
                  <a:pt x="4658585" y="268093"/>
                  <a:pt x="4699248" y="328784"/>
                  <a:pt x="4730807" y="279625"/>
                </a:cubicBezTo>
                <a:cubicBezTo>
                  <a:pt x="4725344" y="271735"/>
                  <a:pt x="4720489" y="263845"/>
                  <a:pt x="4713813" y="254135"/>
                </a:cubicBezTo>
                <a:cubicBezTo>
                  <a:pt x="4735055" y="246852"/>
                  <a:pt x="4753262" y="240783"/>
                  <a:pt x="4775717" y="233500"/>
                </a:cubicBezTo>
                <a:cubicBezTo>
                  <a:pt x="4755689" y="266273"/>
                  <a:pt x="4737482" y="296011"/>
                  <a:pt x="4715634" y="332425"/>
                </a:cubicBezTo>
                <a:cubicBezTo>
                  <a:pt x="4745372" y="332425"/>
                  <a:pt x="4769648" y="332425"/>
                  <a:pt x="4798779" y="332425"/>
                </a:cubicBezTo>
                <a:cubicBezTo>
                  <a:pt x="4794531" y="345170"/>
                  <a:pt x="4791497" y="353667"/>
                  <a:pt x="4788462" y="362163"/>
                </a:cubicBezTo>
                <a:cubicBezTo>
                  <a:pt x="4810311" y="369446"/>
                  <a:pt x="4831552" y="380977"/>
                  <a:pt x="4853401" y="382191"/>
                </a:cubicBezTo>
                <a:cubicBezTo>
                  <a:pt x="4861897" y="382798"/>
                  <a:pt x="4871608" y="360343"/>
                  <a:pt x="4880711" y="348205"/>
                </a:cubicBezTo>
                <a:cubicBezTo>
                  <a:pt x="4884353" y="343349"/>
                  <a:pt x="4887994" y="337280"/>
                  <a:pt x="4892849" y="333639"/>
                </a:cubicBezTo>
                <a:cubicBezTo>
                  <a:pt x="4908022" y="322108"/>
                  <a:pt x="4923194" y="311183"/>
                  <a:pt x="4936546" y="301473"/>
                </a:cubicBezTo>
                <a:cubicBezTo>
                  <a:pt x="4958395" y="304508"/>
                  <a:pt x="4982671" y="308149"/>
                  <a:pt x="5007554" y="311790"/>
                </a:cubicBezTo>
                <a:cubicBezTo>
                  <a:pt x="5005126" y="325749"/>
                  <a:pt x="5001485" y="345170"/>
                  <a:pt x="4996023" y="375515"/>
                </a:cubicBezTo>
                <a:cubicBezTo>
                  <a:pt x="4966285" y="382191"/>
                  <a:pt x="4927443" y="390688"/>
                  <a:pt x="4888601" y="399184"/>
                </a:cubicBezTo>
                <a:cubicBezTo>
                  <a:pt x="4889208" y="401612"/>
                  <a:pt x="4889208" y="404646"/>
                  <a:pt x="4889815" y="407074"/>
                </a:cubicBezTo>
                <a:cubicBezTo>
                  <a:pt x="4910450" y="407074"/>
                  <a:pt x="4933512" y="412536"/>
                  <a:pt x="4951719" y="405860"/>
                </a:cubicBezTo>
                <a:cubicBezTo>
                  <a:pt x="4981457" y="395543"/>
                  <a:pt x="5002092" y="407074"/>
                  <a:pt x="5023333" y="422854"/>
                </a:cubicBezTo>
                <a:cubicBezTo>
                  <a:pt x="5053678" y="445309"/>
                  <a:pt x="5080382" y="452592"/>
                  <a:pt x="5102231" y="411929"/>
                </a:cubicBezTo>
                <a:cubicBezTo>
                  <a:pt x="5105265" y="406467"/>
                  <a:pt x="5110727" y="402219"/>
                  <a:pt x="5111334" y="401612"/>
                </a:cubicBezTo>
                <a:cubicBezTo>
                  <a:pt x="5136824" y="405253"/>
                  <a:pt x="5158673" y="408895"/>
                  <a:pt x="5184163" y="412536"/>
                </a:cubicBezTo>
                <a:cubicBezTo>
                  <a:pt x="5157459" y="433778"/>
                  <a:pt x="5133183" y="453199"/>
                  <a:pt x="5105872" y="475654"/>
                </a:cubicBezTo>
                <a:cubicBezTo>
                  <a:pt x="5142893" y="480509"/>
                  <a:pt x="5176273" y="483544"/>
                  <a:pt x="5209046" y="489006"/>
                </a:cubicBezTo>
                <a:cubicBezTo>
                  <a:pt x="5224218" y="491434"/>
                  <a:pt x="5238177" y="498716"/>
                  <a:pt x="5252743" y="504179"/>
                </a:cubicBezTo>
                <a:cubicBezTo>
                  <a:pt x="5252136" y="507820"/>
                  <a:pt x="5251529" y="511461"/>
                  <a:pt x="5250922" y="515710"/>
                </a:cubicBezTo>
                <a:cubicBezTo>
                  <a:pt x="5259419" y="510854"/>
                  <a:pt x="5267915" y="505999"/>
                  <a:pt x="5277626" y="499930"/>
                </a:cubicBezTo>
                <a:cubicBezTo>
                  <a:pt x="5280053" y="505392"/>
                  <a:pt x="5282481" y="509034"/>
                  <a:pt x="5281874" y="512068"/>
                </a:cubicBezTo>
                <a:cubicBezTo>
                  <a:pt x="5279446" y="530882"/>
                  <a:pt x="5278840" y="541806"/>
                  <a:pt x="5306150" y="535737"/>
                </a:cubicBezTo>
                <a:cubicBezTo>
                  <a:pt x="5327392" y="530882"/>
                  <a:pt x="5351668" y="538165"/>
                  <a:pt x="5381406" y="540593"/>
                </a:cubicBezTo>
                <a:cubicBezTo>
                  <a:pt x="5370482" y="556372"/>
                  <a:pt x="5363199" y="567903"/>
                  <a:pt x="5355916" y="578828"/>
                </a:cubicBezTo>
                <a:cubicBezTo>
                  <a:pt x="5381406" y="602497"/>
                  <a:pt x="5426317" y="601890"/>
                  <a:pt x="5453627" y="579434"/>
                </a:cubicBezTo>
                <a:cubicBezTo>
                  <a:pt x="5470621" y="565476"/>
                  <a:pt x="5487007" y="530882"/>
                  <a:pt x="5511283" y="575186"/>
                </a:cubicBezTo>
                <a:cubicBezTo>
                  <a:pt x="5514924" y="581862"/>
                  <a:pt x="5537380" y="576400"/>
                  <a:pt x="5550732" y="579434"/>
                </a:cubicBezTo>
                <a:cubicBezTo>
                  <a:pt x="5563477" y="582469"/>
                  <a:pt x="5575615" y="587931"/>
                  <a:pt x="5587146" y="593393"/>
                </a:cubicBezTo>
                <a:cubicBezTo>
                  <a:pt x="5598677" y="598855"/>
                  <a:pt x="5610208" y="604924"/>
                  <a:pt x="5622346" y="611600"/>
                </a:cubicBezTo>
                <a:cubicBezTo>
                  <a:pt x="5619919" y="621918"/>
                  <a:pt x="5616884" y="634056"/>
                  <a:pt x="5615063" y="641945"/>
                </a:cubicBezTo>
                <a:cubicBezTo>
                  <a:pt x="5672719" y="648621"/>
                  <a:pt x="5727948" y="654690"/>
                  <a:pt x="5795314" y="662580"/>
                </a:cubicBezTo>
                <a:cubicBezTo>
                  <a:pt x="5811700" y="671684"/>
                  <a:pt x="5839617" y="688070"/>
                  <a:pt x="5868142" y="704456"/>
                </a:cubicBezTo>
                <a:cubicBezTo>
                  <a:pt x="5867535" y="708098"/>
                  <a:pt x="5866928" y="712346"/>
                  <a:pt x="5865715" y="715988"/>
                </a:cubicBezTo>
                <a:cubicBezTo>
                  <a:pt x="5840831" y="719022"/>
                  <a:pt x="5815948" y="722057"/>
                  <a:pt x="5791065" y="725091"/>
                </a:cubicBezTo>
                <a:cubicBezTo>
                  <a:pt x="5769824" y="686856"/>
                  <a:pt x="5738872" y="710525"/>
                  <a:pt x="5709133" y="712953"/>
                </a:cubicBezTo>
                <a:cubicBezTo>
                  <a:pt x="5716416" y="725698"/>
                  <a:pt x="5727340" y="736622"/>
                  <a:pt x="5737658" y="736622"/>
                </a:cubicBezTo>
                <a:cubicBezTo>
                  <a:pt x="5753438" y="733588"/>
                  <a:pt x="5771645" y="726305"/>
                  <a:pt x="5789852" y="722057"/>
                </a:cubicBezTo>
                <a:close/>
                <a:moveTo>
                  <a:pt x="6053247" y="964818"/>
                </a:moveTo>
                <a:cubicBezTo>
                  <a:pt x="6058102" y="935686"/>
                  <a:pt x="6048392" y="917479"/>
                  <a:pt x="6018654" y="912017"/>
                </a:cubicBezTo>
                <a:cubicBezTo>
                  <a:pt x="6013192" y="910803"/>
                  <a:pt x="6001054" y="916872"/>
                  <a:pt x="6001054" y="919907"/>
                </a:cubicBezTo>
                <a:cubicBezTo>
                  <a:pt x="6001054" y="927190"/>
                  <a:pt x="6004088" y="937507"/>
                  <a:pt x="6009550" y="941148"/>
                </a:cubicBezTo>
                <a:cubicBezTo>
                  <a:pt x="6022295" y="950252"/>
                  <a:pt x="6036861" y="956321"/>
                  <a:pt x="6053247" y="964818"/>
                </a:cubicBezTo>
                <a:close/>
                <a:moveTo>
                  <a:pt x="2041014" y="6022138"/>
                </a:moveTo>
                <a:cubicBezTo>
                  <a:pt x="2000958" y="5984510"/>
                  <a:pt x="2000958" y="5984510"/>
                  <a:pt x="1972434" y="5997255"/>
                </a:cubicBezTo>
                <a:cubicBezTo>
                  <a:pt x="1983358" y="6023352"/>
                  <a:pt x="1983358" y="6023352"/>
                  <a:pt x="2041014" y="6022138"/>
                </a:cubicBezTo>
                <a:close/>
                <a:moveTo>
                  <a:pt x="5010589" y="434992"/>
                </a:moveTo>
                <a:cubicBezTo>
                  <a:pt x="5019085" y="461695"/>
                  <a:pt x="5022727" y="493861"/>
                  <a:pt x="5070065" y="481723"/>
                </a:cubicBezTo>
                <a:cubicBezTo>
                  <a:pt x="5047003" y="463516"/>
                  <a:pt x="5028796" y="449557"/>
                  <a:pt x="5010589" y="434992"/>
                </a:cubicBezTo>
                <a:close/>
              </a:path>
            </a:pathLst>
          </a:custGeom>
          <a:solidFill>
            <a:schemeClr val="accent1"/>
          </a:solidFill>
          <a:ln w="606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0" flipH="0" flipV="0">
            <a:off x="5054209" y="3361799"/>
            <a:ext cx="479083" cy="463413"/>
          </a:xfrm>
          <a:prstGeom prst="rect">
            <a:avLst/>
          </a:prstGeom>
          <a:noFill/>
          <a:ln w="12700" cap="sq">
            <a:noFill/>
            <a:miter/>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OPPOSans H"/>
                <a:ea typeface="OPPOSans H"/>
                <a:cs typeface="OPPOSans H"/>
              </a:rPr>
              <a:t>02</a:t>
            </a:r>
            <a:endParaRPr kumimoji="1" lang="zh-CN" altLang="en-US"/>
          </a:p>
        </p:txBody>
      </p:sp>
      <p:pic>
        <p:nvPicPr>
          <p:cNvPr id="14" name=""/>
          <p:cNvPicPr>
            <a:picLocks noChangeAspect="1"/>
          </p:cNvPicPr>
          <p:nvPr/>
        </p:nvPicPr>
        <p:blipFill>
          <a:blip r:embed="rId2">
            <a:alphaModFix amt="100000"/>
          </a:blip>
          <a:srcRect l="24590" t="0" r="24590" b="0"/>
          <a:stretch>
            <a:fillRect/>
          </a:stretch>
        </p:blipFill>
        <p:spPr>
          <a:xfrm rot="0" flipH="0" flipV="0">
            <a:off x="528320" y="1630680"/>
            <a:ext cx="4175760" cy="4605020"/>
          </a:xfrm>
          <a:custGeom>
            <a:avLst/>
            <a:gdLst/>
            <a:rect l="l" t="t" r="r" b="b"/>
            <a:pathLst>
              <a:path w="4175760" h="4605020">
                <a:moveTo>
                  <a:pt x="0" y="0"/>
                </a:moveTo>
                <a:lnTo>
                  <a:pt x="4175760" y="0"/>
                </a:lnTo>
                <a:lnTo>
                  <a:pt x="4175760" y="4605020"/>
                </a:lnTo>
                <a:lnTo>
                  <a:pt x="0" y="4605020"/>
                </a:lnTo>
                <a:lnTo>
                  <a:pt x="0" y="0"/>
                </a:lnTo>
                <a:close/>
              </a:path>
            </a:pathLst>
          </a:custGeom>
          <a:noFill/>
          <a:ln>
            <a:noFill/>
          </a:ln>
        </p:spPr>
      </p:pic>
      <p:sp>
        <p:nvSpPr>
          <p:cNvPr id="15" name="标题 1"/>
          <p:cNvSpPr txBox="1"/>
          <p:nvPr/>
        </p:nvSpPr>
        <p:spPr>
          <a:xfrm rot="0" flipH="0" flipV="0">
            <a:off x="5638800" y="4658044"/>
            <a:ext cx="5318760" cy="463413"/>
          </a:xfrm>
          <a:prstGeom prst="rect">
            <a:avLst/>
          </a:prstGeom>
          <a:noFill/>
          <a:ln w="12700" cap="sq">
            <a:noFill/>
            <a:miter/>
          </a:ln>
        </p:spPr>
        <p:txBody>
          <a:bodyPr vert="horz" wrap="square" lIns="0" tIns="0" rIns="0" bIns="0" rtlCol="0" anchor="b"/>
          <a:lstStyle/>
          <a:p>
            <a:pPr algn="l">
              <a:lnSpc>
                <a:spcPct val="110000"/>
              </a:lnSpc>
            </a:pPr>
            <a:r>
              <a:rPr kumimoji="1" lang="en-US" altLang="zh-CN" sz="1600">
                <a:ln w="12700">
                  <a:noFill/>
                </a:ln>
                <a:solidFill>
                  <a:srgbClr val="0C3466">
                    <a:alpha val="100000"/>
                  </a:srgbClr>
                </a:solidFill>
                <a:latin typeface="Source Han Sans CN Bold"/>
                <a:ea typeface="Source Han Sans CN Bold"/>
                <a:cs typeface="Source Han Sans CN Bold"/>
              </a:rPr>
              <a:t>法律风险管理</a:t>
            </a:r>
            <a:endParaRPr kumimoji="1" lang="zh-CN" altLang="en-US"/>
          </a:p>
        </p:txBody>
      </p:sp>
      <p:sp>
        <p:nvSpPr>
          <p:cNvPr id="16" name="标题 1"/>
          <p:cNvSpPr txBox="1"/>
          <p:nvPr/>
        </p:nvSpPr>
        <p:spPr>
          <a:xfrm rot="0" flipH="0" flipV="0">
            <a:off x="5638800" y="5167177"/>
            <a:ext cx="5318760" cy="874326"/>
          </a:xfrm>
          <a:prstGeom prst="rect">
            <a:avLst/>
          </a:prstGeom>
          <a:noFill/>
          <a:ln cap="sq">
            <a:noFill/>
          </a:ln>
        </p:spPr>
        <p:txBody>
          <a:bodyPr vert="horz" wrap="square" lIns="0" tIns="0" rIns="0" bIns="0" rtlCol="0" anchor="t"/>
          <a:lstStyle/>
          <a:p>
            <a:pPr algn="l">
              <a:lnSpc>
                <a:spcPct val="150000"/>
              </a:lnSpc>
            </a:pPr>
            <a:r>
              <a:rPr kumimoji="1" lang="en-US" altLang="zh-CN" sz="1063">
                <a:ln w="12700">
                  <a:noFill/>
                </a:ln>
                <a:solidFill>
                  <a:srgbClr val="262626">
                    <a:alpha val="100000"/>
                  </a:srgbClr>
                </a:solidFill>
                <a:latin typeface="Source Han Sans"/>
                <a:ea typeface="Source Han Sans"/>
                <a:cs typeface="Source Han Sans"/>
              </a:rPr>
              <a:t>描述了物业服务中的法律风险管理措施，如合同审查、法律咨询等，以及这些措施如何帮助避免法律纠纷。
分析了法律风险管理在保护物业服务合规性中的重要性，以及如何通过法律风险管理提升物业服务的专业形象。</a:t>
            </a:r>
            <a:endParaRPr kumimoji="1" lang="zh-CN" altLang="en-US"/>
          </a:p>
        </p:txBody>
      </p:sp>
      <p:sp>
        <p:nvSpPr>
          <p:cNvPr id="17" name="标题 1"/>
          <p:cNvSpPr txBox="1"/>
          <p:nvPr/>
        </p:nvSpPr>
        <p:spPr>
          <a:xfrm rot="0" flipH="0" flipV="0">
            <a:off x="5091335" y="4785123"/>
            <a:ext cx="418512" cy="391788"/>
          </a:xfrm>
          <a:custGeom>
            <a:avLst/>
            <a:gdLst>
              <a:gd name="connsiteX0" fmla="*/ 5789852 w 7319245"/>
              <a:gd name="connsiteY0" fmla="*/ 722057 h 6851930"/>
              <a:gd name="connsiteX1" fmla="*/ 5810486 w 7319245"/>
              <a:gd name="connsiteY1" fmla="*/ 753616 h 6851930"/>
              <a:gd name="connsiteX2" fmla="*/ 5737051 w 7319245"/>
              <a:gd name="connsiteY2" fmla="*/ 783961 h 6851930"/>
              <a:gd name="connsiteX3" fmla="*/ 5876639 w 7319245"/>
              <a:gd name="connsiteY3" fmla="*/ 833120 h 6851930"/>
              <a:gd name="connsiteX4" fmla="*/ 5924584 w 7319245"/>
              <a:gd name="connsiteY4" fmla="*/ 833727 h 6851930"/>
              <a:gd name="connsiteX5" fmla="*/ 5968281 w 7319245"/>
              <a:gd name="connsiteY5" fmla="*/ 828265 h 6851930"/>
              <a:gd name="connsiteX6" fmla="*/ 5958571 w 7319245"/>
              <a:gd name="connsiteY6" fmla="*/ 868927 h 6851930"/>
              <a:gd name="connsiteX7" fmla="*/ 6044751 w 7319245"/>
              <a:gd name="connsiteY7" fmla="*/ 878637 h 6851930"/>
              <a:gd name="connsiteX8" fmla="*/ 6070848 w 7319245"/>
              <a:gd name="connsiteY8" fmla="*/ 926583 h 6851930"/>
              <a:gd name="connsiteX9" fmla="*/ 6161883 w 7319245"/>
              <a:gd name="connsiteY9" fmla="*/ 966638 h 6851930"/>
              <a:gd name="connsiteX10" fmla="*/ 6177056 w 7319245"/>
              <a:gd name="connsiteY10" fmla="*/ 969066 h 6851930"/>
              <a:gd name="connsiteX11" fmla="*/ 6210435 w 7319245"/>
              <a:gd name="connsiteY11" fmla="*/ 1018225 h 6851930"/>
              <a:gd name="connsiteX12" fmla="*/ 6229856 w 7319245"/>
              <a:gd name="connsiteY12" fmla="*/ 1029149 h 6851930"/>
              <a:gd name="connsiteX13" fmla="*/ 6265664 w 7319245"/>
              <a:gd name="connsiteY13" fmla="*/ 1047356 h 6851930"/>
              <a:gd name="connsiteX14" fmla="*/ 6303291 w 7319245"/>
              <a:gd name="connsiteY14" fmla="*/ 1074667 h 6851930"/>
              <a:gd name="connsiteX15" fmla="*/ 6294794 w 7319245"/>
              <a:gd name="connsiteY15" fmla="*/ 1086805 h 6851930"/>
              <a:gd name="connsiteX16" fmla="*/ 6260201 w 7319245"/>
              <a:gd name="connsiteY16" fmla="*/ 1064350 h 6851930"/>
              <a:gd name="connsiteX17" fmla="*/ 6255346 w 7319245"/>
              <a:gd name="connsiteY17" fmla="*/ 1097729 h 6851930"/>
              <a:gd name="connsiteX18" fmla="*/ 6357912 w 7319245"/>
              <a:gd name="connsiteY18" fmla="*/ 1104405 h 6851930"/>
              <a:gd name="connsiteX19" fmla="*/ 6358519 w 7319245"/>
              <a:gd name="connsiteY19" fmla="*/ 1114116 h 6851930"/>
              <a:gd name="connsiteX20" fmla="*/ 6295401 w 7319245"/>
              <a:gd name="connsiteY20" fmla="*/ 1126254 h 6851930"/>
              <a:gd name="connsiteX21" fmla="*/ 6397968 w 7319245"/>
              <a:gd name="connsiteY21" fmla="*/ 1165702 h 6851930"/>
              <a:gd name="connsiteX22" fmla="*/ 6296009 w 7319245"/>
              <a:gd name="connsiteY22" fmla="*/ 1203937 h 6851930"/>
              <a:gd name="connsiteX23" fmla="*/ 6336064 w 7319245"/>
              <a:gd name="connsiteY23" fmla="*/ 1229427 h 6851930"/>
              <a:gd name="connsiteX24" fmla="*/ 6380975 w 7319245"/>
              <a:gd name="connsiteY24" fmla="*/ 1234889 h 6851930"/>
              <a:gd name="connsiteX25" fmla="*/ 6434989 w 7319245"/>
              <a:gd name="connsiteY25" fmla="*/ 1250669 h 6851930"/>
              <a:gd name="connsiteX26" fmla="*/ 6453196 w 7319245"/>
              <a:gd name="connsiteY26" fmla="*/ 1319856 h 6851930"/>
              <a:gd name="connsiteX27" fmla="*/ 6485969 w 7319245"/>
              <a:gd name="connsiteY27" fmla="*/ 1384187 h 6851930"/>
              <a:gd name="connsiteX28" fmla="*/ 6505997 w 7319245"/>
              <a:gd name="connsiteY28" fmla="*/ 1408464 h 6851930"/>
              <a:gd name="connsiteX29" fmla="*/ 6575184 w 7319245"/>
              <a:gd name="connsiteY29" fmla="*/ 1470975 h 6851930"/>
              <a:gd name="connsiteX30" fmla="*/ 6612205 w 7319245"/>
              <a:gd name="connsiteY30" fmla="*/ 1508602 h 6851930"/>
              <a:gd name="connsiteX31" fmla="*/ 6637694 w 7319245"/>
              <a:gd name="connsiteY31" fmla="*/ 1531665 h 6851930"/>
              <a:gd name="connsiteX32" fmla="*/ 6692922 w 7319245"/>
              <a:gd name="connsiteY32" fmla="*/ 1550479 h 6851930"/>
              <a:gd name="connsiteX33" fmla="*/ 6648619 w 7319245"/>
              <a:gd name="connsiteY33" fmla="*/ 1569900 h 6851930"/>
              <a:gd name="connsiteX34" fmla="*/ 6683819 w 7319245"/>
              <a:gd name="connsiteY34" fmla="*/ 1577789 h 6851930"/>
              <a:gd name="connsiteX35" fmla="*/ 6647405 w 7319245"/>
              <a:gd name="connsiteY35" fmla="*/ 1609348 h 6851930"/>
              <a:gd name="connsiteX36" fmla="*/ 6703240 w 7319245"/>
              <a:gd name="connsiteY36" fmla="*/ 1619059 h 6851930"/>
              <a:gd name="connsiteX37" fmla="*/ 6633446 w 7319245"/>
              <a:gd name="connsiteY37" fmla="*/ 1658508 h 6851930"/>
              <a:gd name="connsiteX38" fmla="*/ 6683212 w 7319245"/>
              <a:gd name="connsiteY38" fmla="*/ 1718591 h 6851930"/>
              <a:gd name="connsiteX39" fmla="*/ 6736620 w 7319245"/>
              <a:gd name="connsiteY39" fmla="*/ 1675501 h 6851930"/>
              <a:gd name="connsiteX40" fmla="*/ 6761503 w 7319245"/>
              <a:gd name="connsiteY40" fmla="*/ 1674287 h 6851930"/>
              <a:gd name="connsiteX41" fmla="*/ 6765751 w 7319245"/>
              <a:gd name="connsiteY41" fmla="*/ 1687639 h 6851930"/>
              <a:gd name="connsiteX42" fmla="*/ 6746330 w 7319245"/>
              <a:gd name="connsiteY42" fmla="*/ 1704025 h 6851930"/>
              <a:gd name="connsiteX43" fmla="*/ 6719020 w 7319245"/>
              <a:gd name="connsiteY43" fmla="*/ 1706453 h 6851930"/>
              <a:gd name="connsiteX44" fmla="*/ 6762109 w 7319245"/>
              <a:gd name="connsiteY44" fmla="*/ 1748329 h 6851930"/>
              <a:gd name="connsiteX45" fmla="*/ 6743902 w 7319245"/>
              <a:gd name="connsiteY45" fmla="*/ 1765929 h 6851930"/>
              <a:gd name="connsiteX46" fmla="*/ 6702633 w 7319245"/>
              <a:gd name="connsiteY46" fmla="*/ 1742260 h 6851930"/>
              <a:gd name="connsiteX47" fmla="*/ 6703240 w 7319245"/>
              <a:gd name="connsiteY47" fmla="*/ 1776247 h 6851930"/>
              <a:gd name="connsiteX48" fmla="*/ 6798524 w 7319245"/>
              <a:gd name="connsiteY48" fmla="*/ 1801130 h 6851930"/>
              <a:gd name="connsiteX49" fmla="*/ 6872566 w 7319245"/>
              <a:gd name="connsiteY49" fmla="*/ 1893986 h 6851930"/>
              <a:gd name="connsiteX50" fmla="*/ 6826441 w 7319245"/>
              <a:gd name="connsiteY50" fmla="*/ 1910979 h 6851930"/>
              <a:gd name="connsiteX51" fmla="*/ 6836759 w 7319245"/>
              <a:gd name="connsiteY51" fmla="*/ 1943752 h 6851930"/>
              <a:gd name="connsiteX52" fmla="*/ 6892594 w 7319245"/>
              <a:gd name="connsiteY52" fmla="*/ 1996552 h 6851930"/>
              <a:gd name="connsiteX53" fmla="*/ 6922939 w 7319245"/>
              <a:gd name="connsiteY53" fmla="*/ 2032966 h 6851930"/>
              <a:gd name="connsiteX54" fmla="*/ 6986057 w 7319245"/>
              <a:gd name="connsiteY54" fmla="*/ 2062705 h 6851930"/>
              <a:gd name="connsiteX55" fmla="*/ 6953891 w 7319245"/>
              <a:gd name="connsiteY55" fmla="*/ 2097298 h 6851930"/>
              <a:gd name="connsiteX56" fmla="*/ 6981809 w 7319245"/>
              <a:gd name="connsiteY56" fmla="*/ 2105795 h 6851930"/>
              <a:gd name="connsiteX57" fmla="*/ 7042499 w 7319245"/>
              <a:gd name="connsiteY57" fmla="*/ 2212610 h 6851930"/>
              <a:gd name="connsiteX58" fmla="*/ 7008512 w 7319245"/>
              <a:gd name="connsiteY58" fmla="*/ 2286652 h 6851930"/>
              <a:gd name="connsiteX59" fmla="*/ 7023078 w 7319245"/>
              <a:gd name="connsiteY59" fmla="*/ 2318211 h 6851930"/>
              <a:gd name="connsiteX60" fmla="*/ 7037037 w 7319245"/>
              <a:gd name="connsiteY60" fmla="*/ 2394073 h 6851930"/>
              <a:gd name="connsiteX61" fmla="*/ 7160237 w 7319245"/>
              <a:gd name="connsiteY61" fmla="*/ 2430488 h 6851930"/>
              <a:gd name="connsiteX62" fmla="*/ 7166306 w 7319245"/>
              <a:gd name="connsiteY62" fmla="*/ 2445053 h 6851930"/>
              <a:gd name="connsiteX63" fmla="*/ 7129892 w 7319245"/>
              <a:gd name="connsiteY63" fmla="*/ 2457191 h 6851930"/>
              <a:gd name="connsiteX64" fmla="*/ 7187548 w 7319245"/>
              <a:gd name="connsiteY64" fmla="*/ 2489357 h 6851930"/>
              <a:gd name="connsiteX65" fmla="*/ 7098334 w 7319245"/>
              <a:gd name="connsiteY65" fmla="*/ 2528806 h 6851930"/>
              <a:gd name="connsiteX66" fmla="*/ 7188156 w 7319245"/>
              <a:gd name="connsiteY66" fmla="*/ 2590103 h 6851930"/>
              <a:gd name="connsiteX67" fmla="*/ 7184514 w 7319245"/>
              <a:gd name="connsiteY67" fmla="*/ 2601027 h 6851930"/>
              <a:gd name="connsiteX68" fmla="*/ 7121396 w 7319245"/>
              <a:gd name="connsiteY68" fmla="*/ 2610131 h 6851930"/>
              <a:gd name="connsiteX69" fmla="*/ 7070416 w 7319245"/>
              <a:gd name="connsiteY69" fmla="*/ 2630159 h 6851930"/>
              <a:gd name="connsiteX70" fmla="*/ 7114113 w 7319245"/>
              <a:gd name="connsiteY70" fmla="*/ 2664752 h 6851930"/>
              <a:gd name="connsiteX71" fmla="*/ 7101368 w 7319245"/>
              <a:gd name="connsiteY71" fmla="*/ 2687814 h 6851930"/>
              <a:gd name="connsiteX72" fmla="*/ 7137782 w 7319245"/>
              <a:gd name="connsiteY72" fmla="*/ 2696918 h 6851930"/>
              <a:gd name="connsiteX73" fmla="*/ 7138996 w 7319245"/>
              <a:gd name="connsiteY73" fmla="*/ 2706021 h 6851930"/>
              <a:gd name="connsiteX74" fmla="*/ 7086196 w 7319245"/>
              <a:gd name="connsiteY74" fmla="*/ 2719373 h 6851930"/>
              <a:gd name="connsiteX75" fmla="*/ 7083768 w 7319245"/>
              <a:gd name="connsiteY75" fmla="*/ 2732118 h 6851930"/>
              <a:gd name="connsiteX76" fmla="*/ 7156596 w 7319245"/>
              <a:gd name="connsiteY76" fmla="*/ 2751539 h 6851930"/>
              <a:gd name="connsiteX77" fmla="*/ 7214252 w 7319245"/>
              <a:gd name="connsiteY77" fmla="*/ 2808588 h 6851930"/>
              <a:gd name="connsiteX78" fmla="*/ 7233066 w 7319245"/>
              <a:gd name="connsiteY78" fmla="*/ 2908727 h 6851930"/>
              <a:gd name="connsiteX79" fmla="*/ 7267053 w 7319245"/>
              <a:gd name="connsiteY79" fmla="*/ 2959707 h 6851930"/>
              <a:gd name="connsiteX80" fmla="*/ 7262804 w 7319245"/>
              <a:gd name="connsiteY80" fmla="*/ 2978521 h 6851930"/>
              <a:gd name="connsiteX81" fmla="*/ 7227604 w 7319245"/>
              <a:gd name="connsiteY81" fmla="*/ 2971238 h 6851930"/>
              <a:gd name="connsiteX82" fmla="*/ 7214252 w 7319245"/>
              <a:gd name="connsiteY82" fmla="*/ 3011294 h 6851930"/>
              <a:gd name="connsiteX83" fmla="*/ 7292543 w 7319245"/>
              <a:gd name="connsiteY83" fmla="*/ 3037390 h 6851930"/>
              <a:gd name="connsiteX84" fmla="*/ 7250666 w 7319245"/>
              <a:gd name="connsiteY84" fmla="*/ 3090798 h 6851930"/>
              <a:gd name="connsiteX85" fmla="*/ 7298612 w 7319245"/>
              <a:gd name="connsiteY85" fmla="*/ 3138743 h 6851930"/>
              <a:gd name="connsiteX86" fmla="*/ 7225783 w 7319245"/>
              <a:gd name="connsiteY86" fmla="*/ 3178799 h 6851930"/>
              <a:gd name="connsiteX87" fmla="*/ 7253094 w 7319245"/>
              <a:gd name="connsiteY87" fmla="*/ 3237668 h 6851930"/>
              <a:gd name="connsiteX88" fmla="*/ 7258556 w 7319245"/>
              <a:gd name="connsiteY88" fmla="*/ 3303214 h 6851930"/>
              <a:gd name="connsiteX89" fmla="*/ 7260984 w 7319245"/>
              <a:gd name="connsiteY89" fmla="*/ 3397890 h 6851930"/>
              <a:gd name="connsiteX90" fmla="*/ 7288901 w 7319245"/>
              <a:gd name="connsiteY90" fmla="*/ 3469505 h 6851930"/>
              <a:gd name="connsiteX91" fmla="*/ 7322888 w 7319245"/>
              <a:gd name="connsiteY91" fmla="*/ 3516844 h 6851930"/>
              <a:gd name="connsiteX92" fmla="*/ 7286473 w 7319245"/>
              <a:gd name="connsiteY92" fmla="*/ 3579354 h 6851930"/>
              <a:gd name="connsiteX93" fmla="*/ 7309536 w 7319245"/>
              <a:gd name="connsiteY93" fmla="*/ 3641865 h 6851930"/>
              <a:gd name="connsiteX94" fmla="*/ 7263411 w 7319245"/>
              <a:gd name="connsiteY94" fmla="*/ 3691024 h 6851930"/>
              <a:gd name="connsiteX95" fmla="*/ 7288901 w 7319245"/>
              <a:gd name="connsiteY95" fmla="*/ 3757177 h 6851930"/>
              <a:gd name="connsiteX96" fmla="*/ 7312571 w 7319245"/>
              <a:gd name="connsiteY96" fmla="*/ 3845785 h 6851930"/>
              <a:gd name="connsiteX97" fmla="*/ 7305287 w 7319245"/>
              <a:gd name="connsiteY97" fmla="*/ 3868240 h 6851930"/>
              <a:gd name="connsiteX98" fmla="*/ 7270087 w 7319245"/>
              <a:gd name="connsiteY98" fmla="*/ 3931358 h 6851930"/>
              <a:gd name="connsiteX99" fmla="*/ 7224570 w 7319245"/>
              <a:gd name="connsiteY99" fmla="*/ 3941068 h 6851930"/>
              <a:gd name="connsiteX100" fmla="*/ 7248846 w 7319245"/>
              <a:gd name="connsiteY100" fmla="*/ 4024214 h 6851930"/>
              <a:gd name="connsiteX101" fmla="*/ 7210004 w 7319245"/>
              <a:gd name="connsiteY101" fmla="*/ 4119498 h 6851930"/>
              <a:gd name="connsiteX102" fmla="*/ 7231852 w 7319245"/>
              <a:gd name="connsiteY102" fmla="*/ 4173512 h 6851930"/>
              <a:gd name="connsiteX103" fmla="*/ 7168734 w 7319245"/>
              <a:gd name="connsiteY103" fmla="*/ 4227527 h 6851930"/>
              <a:gd name="connsiteX104" fmla="*/ 7105009 w 7319245"/>
              <a:gd name="connsiteY104" fmla="*/ 4323417 h 6851930"/>
              <a:gd name="connsiteX105" fmla="*/ 7121396 w 7319245"/>
              <a:gd name="connsiteY105" fmla="*/ 4363473 h 6851930"/>
              <a:gd name="connsiteX106" fmla="*/ 7123217 w 7319245"/>
              <a:gd name="connsiteY106" fmla="*/ 4375611 h 6851930"/>
              <a:gd name="connsiteX107" fmla="*/ 7089230 w 7319245"/>
              <a:gd name="connsiteY107" fmla="*/ 4426591 h 6851930"/>
              <a:gd name="connsiteX108" fmla="*/ 7116541 w 7319245"/>
              <a:gd name="connsiteY108" fmla="*/ 4446012 h 6851930"/>
              <a:gd name="connsiteX109" fmla="*/ 7118362 w 7319245"/>
              <a:gd name="connsiteY109" fmla="*/ 4471502 h 6851930"/>
              <a:gd name="connsiteX110" fmla="*/ 7090444 w 7319245"/>
              <a:gd name="connsiteY110" fmla="*/ 4515199 h 6851930"/>
              <a:gd name="connsiteX111" fmla="*/ 7043712 w 7319245"/>
              <a:gd name="connsiteY111" fmla="*/ 4566178 h 6851930"/>
              <a:gd name="connsiteX112" fmla="*/ 7052209 w 7319245"/>
              <a:gd name="connsiteY112" fmla="*/ 4570427 h 6851930"/>
              <a:gd name="connsiteX113" fmla="*/ 7009119 w 7319245"/>
              <a:gd name="connsiteY113" fmla="*/ 4628689 h 6851930"/>
              <a:gd name="connsiteX114" fmla="*/ 6959960 w 7319245"/>
              <a:gd name="connsiteY114" fmla="*/ 4685738 h 6851930"/>
              <a:gd name="connsiteX115" fmla="*/ 6984236 w 7319245"/>
              <a:gd name="connsiteY115" fmla="*/ 4705159 h 6851930"/>
              <a:gd name="connsiteX116" fmla="*/ 6979988 w 7319245"/>
              <a:gd name="connsiteY116" fmla="*/ 4713049 h 6851930"/>
              <a:gd name="connsiteX117" fmla="*/ 6942967 w 7319245"/>
              <a:gd name="connsiteY117" fmla="*/ 4708194 h 6851930"/>
              <a:gd name="connsiteX118" fmla="*/ 6874386 w 7319245"/>
              <a:gd name="connsiteY118" fmla="*/ 4827753 h 6851930"/>
              <a:gd name="connsiteX119" fmla="*/ 6909587 w 7319245"/>
              <a:gd name="connsiteY119" fmla="*/ 4827753 h 6851930"/>
              <a:gd name="connsiteX120" fmla="*/ 6860428 w 7319245"/>
              <a:gd name="connsiteY120" fmla="*/ 4863560 h 6851930"/>
              <a:gd name="connsiteX121" fmla="*/ 6842828 w 7319245"/>
              <a:gd name="connsiteY121" fmla="*/ 4916361 h 6851930"/>
              <a:gd name="connsiteX122" fmla="*/ 6810055 w 7319245"/>
              <a:gd name="connsiteY122" fmla="*/ 5006790 h 6851930"/>
              <a:gd name="connsiteX123" fmla="*/ 6808234 w 7319245"/>
              <a:gd name="connsiteY123" fmla="*/ 5070514 h 6851930"/>
              <a:gd name="connsiteX124" fmla="*/ 6760896 w 7319245"/>
              <a:gd name="connsiteY124" fmla="*/ 5117246 h 6851930"/>
              <a:gd name="connsiteX125" fmla="*/ 6683212 w 7319245"/>
              <a:gd name="connsiteY125" fmla="*/ 5144556 h 6851930"/>
              <a:gd name="connsiteX126" fmla="*/ 6722661 w 7319245"/>
              <a:gd name="connsiteY126" fmla="*/ 5169440 h 6851930"/>
              <a:gd name="connsiteX127" fmla="*/ 6632840 w 7319245"/>
              <a:gd name="connsiteY127" fmla="*/ 5339372 h 6851930"/>
              <a:gd name="connsiteX128" fmla="*/ 6501748 w 7319245"/>
              <a:gd name="connsiteY128" fmla="*/ 5424945 h 6851930"/>
              <a:gd name="connsiteX129" fmla="*/ 6546052 w 7319245"/>
              <a:gd name="connsiteY129" fmla="*/ 5454077 h 6851930"/>
              <a:gd name="connsiteX130" fmla="*/ 6442879 w 7319245"/>
              <a:gd name="connsiteY130" fmla="*/ 5512340 h 6851930"/>
              <a:gd name="connsiteX131" fmla="*/ 6401002 w 7319245"/>
              <a:gd name="connsiteY131" fmla="*/ 5554823 h 6851930"/>
              <a:gd name="connsiteX132" fmla="*/ 6374298 w 7319245"/>
              <a:gd name="connsiteY132" fmla="*/ 5574244 h 6851930"/>
              <a:gd name="connsiteX133" fmla="*/ 6309967 w 7319245"/>
              <a:gd name="connsiteY133" fmla="*/ 5662245 h 6851930"/>
              <a:gd name="connsiteX134" fmla="*/ 6255346 w 7319245"/>
              <a:gd name="connsiteY134" fmla="*/ 5707762 h 6851930"/>
              <a:gd name="connsiteX135" fmla="*/ 6235318 w 7319245"/>
              <a:gd name="connsiteY135" fmla="*/ 5737500 h 6851930"/>
              <a:gd name="connsiteX136" fmla="*/ 6095124 w 7319245"/>
              <a:gd name="connsiteY136" fmla="*/ 5830963 h 6851930"/>
              <a:gd name="connsiteX137" fmla="*/ 6070848 w 7319245"/>
              <a:gd name="connsiteY137" fmla="*/ 5823074 h 6851930"/>
              <a:gd name="connsiteX138" fmla="*/ 6063565 w 7319245"/>
              <a:gd name="connsiteY138" fmla="*/ 5869805 h 6851930"/>
              <a:gd name="connsiteX139" fmla="*/ 6024723 w 7319245"/>
              <a:gd name="connsiteY139" fmla="*/ 5815791 h 6851930"/>
              <a:gd name="connsiteX140" fmla="*/ 6018047 w 7319245"/>
              <a:gd name="connsiteY140" fmla="*/ 5848563 h 6851930"/>
              <a:gd name="connsiteX141" fmla="*/ 5970101 w 7319245"/>
              <a:gd name="connsiteY141" fmla="*/ 5909254 h 6851930"/>
              <a:gd name="connsiteX142" fmla="*/ 5886956 w 7319245"/>
              <a:gd name="connsiteY142" fmla="*/ 5955378 h 6851930"/>
              <a:gd name="connsiteX143" fmla="*/ 5911232 w 7319245"/>
              <a:gd name="connsiteY143" fmla="*/ 5977227 h 6851930"/>
              <a:gd name="connsiteX144" fmla="*/ 5655726 w 7319245"/>
              <a:gd name="connsiteY144" fmla="*/ 6093752 h 6851930"/>
              <a:gd name="connsiteX145" fmla="*/ 5642374 w 7319245"/>
              <a:gd name="connsiteY145" fmla="*/ 6166581 h 6851930"/>
              <a:gd name="connsiteX146" fmla="*/ 5525849 w 7319245"/>
              <a:gd name="connsiteY146" fmla="*/ 6238195 h 6851930"/>
              <a:gd name="connsiteX147" fmla="*/ 5386868 w 7319245"/>
              <a:gd name="connsiteY147" fmla="*/ 6300099 h 6851930"/>
              <a:gd name="connsiteX148" fmla="*/ 5267915 w 7319245"/>
              <a:gd name="connsiteY148" fmla="*/ 6374141 h 6851930"/>
              <a:gd name="connsiteX149" fmla="*/ 5264274 w 7319245"/>
              <a:gd name="connsiteY149" fmla="*/ 6340155 h 6851930"/>
              <a:gd name="connsiteX150" fmla="*/ 5188411 w 7319245"/>
              <a:gd name="connsiteY150" fmla="*/ 6382638 h 6851930"/>
              <a:gd name="connsiteX151" fmla="*/ 5188411 w 7319245"/>
              <a:gd name="connsiteY151" fmla="*/ 6434224 h 6851930"/>
              <a:gd name="connsiteX152" fmla="*/ 5112548 w 7319245"/>
              <a:gd name="connsiteY152" fmla="*/ 6420873 h 6851930"/>
              <a:gd name="connsiteX153" fmla="*/ 5096769 w 7319245"/>
              <a:gd name="connsiteY153" fmla="*/ 6426942 h 6851930"/>
              <a:gd name="connsiteX154" fmla="*/ 5118010 w 7319245"/>
              <a:gd name="connsiteY154" fmla="*/ 6457894 h 6851930"/>
              <a:gd name="connsiteX155" fmla="*/ 5044575 w 7319245"/>
              <a:gd name="connsiteY155" fmla="*/ 6435439 h 6851930"/>
              <a:gd name="connsiteX156" fmla="*/ 5015444 w 7319245"/>
              <a:gd name="connsiteY156" fmla="*/ 6457894 h 6851930"/>
              <a:gd name="connsiteX157" fmla="*/ 4977209 w 7319245"/>
              <a:gd name="connsiteY157" fmla="*/ 6445149 h 6851930"/>
              <a:gd name="connsiteX158" fmla="*/ 4946864 w 7319245"/>
              <a:gd name="connsiteY158" fmla="*/ 6485204 h 6851930"/>
              <a:gd name="connsiteX159" fmla="*/ 4904987 w 7319245"/>
              <a:gd name="connsiteY159" fmla="*/ 6500984 h 6851930"/>
              <a:gd name="connsiteX160" fmla="*/ 4861897 w 7319245"/>
              <a:gd name="connsiteY160" fmla="*/ 6515550 h 6851930"/>
              <a:gd name="connsiteX161" fmla="*/ 4794531 w 7319245"/>
              <a:gd name="connsiteY161" fmla="*/ 6538005 h 6851930"/>
              <a:gd name="connsiteX162" fmla="*/ 4788462 w 7319245"/>
              <a:gd name="connsiteY162" fmla="*/ 6501591 h 6851930"/>
              <a:gd name="connsiteX163" fmla="*/ 4779966 w 7319245"/>
              <a:gd name="connsiteY163" fmla="*/ 6499770 h 6851930"/>
              <a:gd name="connsiteX164" fmla="*/ 4769041 w 7319245"/>
              <a:gd name="connsiteY164" fmla="*/ 6530115 h 6851930"/>
              <a:gd name="connsiteX165" fmla="*/ 4738696 w 7319245"/>
              <a:gd name="connsiteY165" fmla="*/ 6496129 h 6851930"/>
              <a:gd name="connsiteX166" fmla="*/ 4736268 w 7319245"/>
              <a:gd name="connsiteY166" fmla="*/ 6517977 h 6851930"/>
              <a:gd name="connsiteX167" fmla="*/ 4672544 w 7319245"/>
              <a:gd name="connsiteY167" fmla="*/ 6539826 h 6851930"/>
              <a:gd name="connsiteX168" fmla="*/ 4661013 w 7319245"/>
              <a:gd name="connsiteY168" fmla="*/ 6598695 h 6851930"/>
              <a:gd name="connsiteX169" fmla="*/ 4573012 w 7319245"/>
              <a:gd name="connsiteY169" fmla="*/ 6571384 h 6851930"/>
              <a:gd name="connsiteX170" fmla="*/ 4560874 w 7319245"/>
              <a:gd name="connsiteY170" fmla="*/ 6611440 h 6851930"/>
              <a:gd name="connsiteX171" fmla="*/ 4472266 w 7319245"/>
              <a:gd name="connsiteY171" fmla="*/ 6611440 h 6851930"/>
              <a:gd name="connsiteX172" fmla="*/ 4472873 w 7319245"/>
              <a:gd name="connsiteY172" fmla="*/ 6614475 h 6851930"/>
              <a:gd name="connsiteX173" fmla="*/ 4419465 w 7319245"/>
              <a:gd name="connsiteY173" fmla="*/ 6622971 h 6851930"/>
              <a:gd name="connsiteX174" fmla="*/ 4402472 w 7319245"/>
              <a:gd name="connsiteY174" fmla="*/ 6628433 h 6851930"/>
              <a:gd name="connsiteX175" fmla="*/ 4353313 w 7319245"/>
              <a:gd name="connsiteY175" fmla="*/ 6643606 h 6851930"/>
              <a:gd name="connsiteX176" fmla="*/ 4284733 w 7319245"/>
              <a:gd name="connsiteY176" fmla="*/ 6656351 h 6851930"/>
              <a:gd name="connsiteX177" fmla="*/ 4233146 w 7319245"/>
              <a:gd name="connsiteY177" fmla="*/ 6633289 h 6851930"/>
              <a:gd name="connsiteX178" fmla="*/ 4248319 w 7319245"/>
              <a:gd name="connsiteY178" fmla="*/ 6670917 h 6851930"/>
              <a:gd name="connsiteX179" fmla="*/ 4023158 w 7319245"/>
              <a:gd name="connsiteY179" fmla="*/ 6740104 h 6851930"/>
              <a:gd name="connsiteX180" fmla="*/ 4018303 w 7319245"/>
              <a:gd name="connsiteY180" fmla="*/ 6761345 h 6851930"/>
              <a:gd name="connsiteX181" fmla="*/ 3958826 w 7319245"/>
              <a:gd name="connsiteY181" fmla="*/ 6766201 h 6851930"/>
              <a:gd name="connsiteX182" fmla="*/ 3871432 w 7319245"/>
              <a:gd name="connsiteY182" fmla="*/ 6753455 h 6851930"/>
              <a:gd name="connsiteX183" fmla="*/ 3838660 w 7319245"/>
              <a:gd name="connsiteY183" fmla="*/ 6752848 h 6851930"/>
              <a:gd name="connsiteX184" fmla="*/ 3641416 w 7319245"/>
              <a:gd name="connsiteY184" fmla="*/ 6793511 h 6851930"/>
              <a:gd name="connsiteX185" fmla="*/ 3603788 w 7319245"/>
              <a:gd name="connsiteY185" fmla="*/ 6815966 h 6851930"/>
              <a:gd name="connsiteX186" fmla="*/ 3540670 w 7319245"/>
              <a:gd name="connsiteY186" fmla="*/ 6819001 h 6851930"/>
              <a:gd name="connsiteX187" fmla="*/ 3512753 w 7319245"/>
              <a:gd name="connsiteY187" fmla="*/ 6854202 h 6851930"/>
              <a:gd name="connsiteX188" fmla="*/ 3413828 w 7319245"/>
              <a:gd name="connsiteY188" fmla="*/ 6831139 h 6851930"/>
              <a:gd name="connsiteX189" fmla="*/ 3419897 w 7319245"/>
              <a:gd name="connsiteY189" fmla="*/ 6798973 h 6851930"/>
              <a:gd name="connsiteX190" fmla="*/ 3368310 w 7319245"/>
              <a:gd name="connsiteY190" fmla="*/ 6783800 h 6851930"/>
              <a:gd name="connsiteX191" fmla="*/ 3371345 w 7319245"/>
              <a:gd name="connsiteY191" fmla="*/ 6810504 h 6851930"/>
              <a:gd name="connsiteX192" fmla="*/ 3178349 w 7319245"/>
              <a:gd name="connsiteY192" fmla="*/ 6795938 h 6851930"/>
              <a:gd name="connsiteX193" fmla="*/ 3062431 w 7319245"/>
              <a:gd name="connsiteY193" fmla="*/ 6768021 h 6851930"/>
              <a:gd name="connsiteX194" fmla="*/ 3002348 w 7319245"/>
              <a:gd name="connsiteY194" fmla="*/ 6748600 h 6851930"/>
              <a:gd name="connsiteX195" fmla="*/ 2966540 w 7319245"/>
              <a:gd name="connsiteY195" fmla="*/ 6741317 h 6851930"/>
              <a:gd name="connsiteX196" fmla="*/ 2870650 w 7319245"/>
              <a:gd name="connsiteY196" fmla="*/ 6710365 h 6851930"/>
              <a:gd name="connsiteX197" fmla="*/ 2860939 w 7319245"/>
              <a:gd name="connsiteY197" fmla="*/ 6704903 h 6851930"/>
              <a:gd name="connsiteX198" fmla="*/ 2777794 w 7319245"/>
              <a:gd name="connsiteY198" fmla="*/ 6659993 h 6851930"/>
              <a:gd name="connsiteX199" fmla="*/ 2769904 w 7319245"/>
              <a:gd name="connsiteY199" fmla="*/ 6624185 h 6851930"/>
              <a:gd name="connsiteX200" fmla="*/ 2741379 w 7319245"/>
              <a:gd name="connsiteY200" fmla="*/ 6624185 h 6851930"/>
              <a:gd name="connsiteX201" fmla="*/ 2697075 w 7319245"/>
              <a:gd name="connsiteY201" fmla="*/ 6614475 h 6851930"/>
              <a:gd name="connsiteX202" fmla="*/ 2568412 w 7319245"/>
              <a:gd name="connsiteY202" fmla="*/ 6521619 h 6851930"/>
              <a:gd name="connsiteX203" fmla="*/ 2398479 w 7319245"/>
              <a:gd name="connsiteY203" fmla="*/ 6386887 h 6851930"/>
              <a:gd name="connsiteX204" fmla="*/ 2308658 w 7319245"/>
              <a:gd name="connsiteY204" fmla="*/ 6340155 h 6851930"/>
              <a:gd name="connsiteX205" fmla="*/ 2224298 w 7319245"/>
              <a:gd name="connsiteY205" fmla="*/ 6261257 h 6851930"/>
              <a:gd name="connsiteX206" fmla="*/ 2099276 w 7319245"/>
              <a:gd name="connsiteY206" fmla="*/ 6199353 h 6851930"/>
              <a:gd name="connsiteX207" fmla="*/ 2073786 w 7319245"/>
              <a:gd name="connsiteY207" fmla="*/ 6193284 h 6851930"/>
              <a:gd name="connsiteX208" fmla="*/ 1973648 w 7319245"/>
              <a:gd name="connsiteY208" fmla="*/ 6155049 h 6851930"/>
              <a:gd name="connsiteX209" fmla="*/ 1923274 w 7319245"/>
              <a:gd name="connsiteY209" fmla="*/ 6083435 h 6851930"/>
              <a:gd name="connsiteX210" fmla="*/ 1877150 w 7319245"/>
              <a:gd name="connsiteY210" fmla="*/ 6005751 h 6851930"/>
              <a:gd name="connsiteX211" fmla="*/ 1746059 w 7319245"/>
              <a:gd name="connsiteY211" fmla="*/ 5927461 h 6851930"/>
              <a:gd name="connsiteX212" fmla="*/ 1728459 w 7319245"/>
              <a:gd name="connsiteY212" fmla="*/ 5912895 h 6851930"/>
              <a:gd name="connsiteX213" fmla="*/ 1652596 w 7319245"/>
              <a:gd name="connsiteY213" fmla="*/ 5808508 h 6851930"/>
              <a:gd name="connsiteX214" fmla="*/ 1645313 w 7319245"/>
              <a:gd name="connsiteY214" fmla="*/ 5794549 h 6851930"/>
              <a:gd name="connsiteX215" fmla="*/ 1638637 w 7319245"/>
              <a:gd name="connsiteY215" fmla="*/ 5734466 h 6851930"/>
              <a:gd name="connsiteX216" fmla="*/ 1483877 w 7319245"/>
              <a:gd name="connsiteY216" fmla="*/ 5685914 h 6851930"/>
              <a:gd name="connsiteX217" fmla="*/ 1486305 w 7319245"/>
              <a:gd name="connsiteY217" fmla="*/ 5711404 h 6851930"/>
              <a:gd name="connsiteX218" fmla="*/ 1170715 w 7319245"/>
              <a:gd name="connsiteY218" fmla="*/ 5602768 h 6851930"/>
              <a:gd name="connsiteX219" fmla="*/ 1201060 w 7319245"/>
              <a:gd name="connsiteY219" fmla="*/ 5579706 h 6851930"/>
              <a:gd name="connsiteX220" fmla="*/ 1089997 w 7319245"/>
              <a:gd name="connsiteY220" fmla="*/ 5514160 h 6851930"/>
              <a:gd name="connsiteX221" fmla="*/ 1075432 w 7319245"/>
              <a:gd name="connsiteY221" fmla="*/ 5502022 h 6851930"/>
              <a:gd name="connsiteX222" fmla="*/ 1008065 w 7319245"/>
              <a:gd name="connsiteY222" fmla="*/ 5466215 h 6851930"/>
              <a:gd name="connsiteX223" fmla="*/ 993500 w 7319245"/>
              <a:gd name="connsiteY223" fmla="*/ 5463787 h 6851930"/>
              <a:gd name="connsiteX224" fmla="*/ 1005031 w 7319245"/>
              <a:gd name="connsiteY224" fmla="*/ 5441939 h 6851930"/>
              <a:gd name="connsiteX225" fmla="*/ 944947 w 7319245"/>
              <a:gd name="connsiteY225" fmla="*/ 5275648 h 6851930"/>
              <a:gd name="connsiteX226" fmla="*/ 875761 w 7319245"/>
              <a:gd name="connsiteY226" fmla="*/ 5298710 h 6851930"/>
              <a:gd name="connsiteX227" fmla="*/ 856947 w 7319245"/>
              <a:gd name="connsiteY227" fmla="*/ 5240447 h 6851930"/>
              <a:gd name="connsiteX228" fmla="*/ 751345 w 7319245"/>
              <a:gd name="connsiteY228" fmla="*/ 5131205 h 6851930"/>
              <a:gd name="connsiteX229" fmla="*/ 778656 w 7319245"/>
              <a:gd name="connsiteY229" fmla="*/ 5057769 h 6851930"/>
              <a:gd name="connsiteX230" fmla="*/ 670021 w 7319245"/>
              <a:gd name="connsiteY230" fmla="*/ 5014072 h 6851930"/>
              <a:gd name="connsiteX231" fmla="*/ 723428 w 7319245"/>
              <a:gd name="connsiteY231" fmla="*/ 4965520 h 6851930"/>
              <a:gd name="connsiteX232" fmla="*/ 637248 w 7319245"/>
              <a:gd name="connsiteY232" fmla="*/ 4935175 h 6851930"/>
              <a:gd name="connsiteX233" fmla="*/ 633606 w 7319245"/>
              <a:gd name="connsiteY233" fmla="*/ 4944886 h 6851930"/>
              <a:gd name="connsiteX234" fmla="*/ 579592 w 7319245"/>
              <a:gd name="connsiteY234" fmla="*/ 4864774 h 6851930"/>
              <a:gd name="connsiteX235" fmla="*/ 599620 w 7319245"/>
              <a:gd name="connsiteY235" fmla="*/ 4790125 h 6851930"/>
              <a:gd name="connsiteX236" fmla="*/ 571702 w 7319245"/>
              <a:gd name="connsiteY236" fmla="*/ 4751891 h 6851930"/>
              <a:gd name="connsiteX237" fmla="*/ 526792 w 7319245"/>
              <a:gd name="connsiteY237" fmla="*/ 4678455 h 6851930"/>
              <a:gd name="connsiteX238" fmla="*/ 452749 w 7319245"/>
              <a:gd name="connsiteY238" fmla="*/ 4679062 h 6851930"/>
              <a:gd name="connsiteX239" fmla="*/ 396307 w 7319245"/>
              <a:gd name="connsiteY239" fmla="*/ 4651752 h 6851930"/>
              <a:gd name="connsiteX240" fmla="*/ 430901 w 7319245"/>
              <a:gd name="connsiteY240" fmla="*/ 4671172 h 6851930"/>
              <a:gd name="connsiteX241" fmla="*/ 360500 w 7319245"/>
              <a:gd name="connsiteY241" fmla="*/ 4611696 h 6851930"/>
              <a:gd name="connsiteX242" fmla="*/ 359893 w 7319245"/>
              <a:gd name="connsiteY242" fmla="*/ 4598344 h 6851930"/>
              <a:gd name="connsiteX243" fmla="*/ 415728 w 7319245"/>
              <a:gd name="connsiteY243" fmla="*/ 4549185 h 6851930"/>
              <a:gd name="connsiteX244" fmla="*/ 370818 w 7319245"/>
              <a:gd name="connsiteY244" fmla="*/ 4520054 h 6851930"/>
              <a:gd name="connsiteX245" fmla="*/ 413301 w 7319245"/>
              <a:gd name="connsiteY245" fmla="*/ 4467860 h 6851930"/>
              <a:gd name="connsiteX246" fmla="*/ 350183 w 7319245"/>
              <a:gd name="connsiteY246" fmla="*/ 4452687 h 6851930"/>
              <a:gd name="connsiteX247" fmla="*/ 354431 w 7319245"/>
              <a:gd name="connsiteY247" fmla="*/ 4426591 h 6851930"/>
              <a:gd name="connsiteX248" fmla="*/ 322265 w 7319245"/>
              <a:gd name="connsiteY248" fmla="*/ 4422342 h 6851930"/>
              <a:gd name="connsiteX249" fmla="*/ 320445 w 7319245"/>
              <a:gd name="connsiteY249" fmla="*/ 4413239 h 6851930"/>
              <a:gd name="connsiteX250" fmla="*/ 412694 w 7319245"/>
              <a:gd name="connsiteY250" fmla="*/ 4377432 h 6851930"/>
              <a:gd name="connsiteX251" fmla="*/ 329548 w 7319245"/>
              <a:gd name="connsiteY251" fmla="*/ 4347693 h 6851930"/>
              <a:gd name="connsiteX252" fmla="*/ 350790 w 7319245"/>
              <a:gd name="connsiteY252" fmla="*/ 4332521 h 6851930"/>
              <a:gd name="connsiteX253" fmla="*/ 305272 w 7319245"/>
              <a:gd name="connsiteY253" fmla="*/ 4292465 h 6851930"/>
              <a:gd name="connsiteX254" fmla="*/ 430294 w 7319245"/>
              <a:gd name="connsiteY254" fmla="*/ 4275472 h 6851930"/>
              <a:gd name="connsiteX255" fmla="*/ 284030 w 7319245"/>
              <a:gd name="connsiteY255" fmla="*/ 4217209 h 6851930"/>
              <a:gd name="connsiteX256" fmla="*/ 235478 w 7319245"/>
              <a:gd name="connsiteY256" fmla="*/ 4171085 h 6851930"/>
              <a:gd name="connsiteX257" fmla="*/ 243975 w 7319245"/>
              <a:gd name="connsiteY257" fmla="*/ 4125567 h 6851930"/>
              <a:gd name="connsiteX258" fmla="*/ 195423 w 7319245"/>
              <a:gd name="connsiteY258" fmla="*/ 4112215 h 6851930"/>
              <a:gd name="connsiteX259" fmla="*/ 191781 w 7319245"/>
              <a:gd name="connsiteY259" fmla="*/ 4055773 h 6851930"/>
              <a:gd name="connsiteX260" fmla="*/ 181464 w 7319245"/>
              <a:gd name="connsiteY260" fmla="*/ 4055166 h 6851930"/>
              <a:gd name="connsiteX261" fmla="*/ 200885 w 7319245"/>
              <a:gd name="connsiteY261" fmla="*/ 4028462 h 6851930"/>
              <a:gd name="connsiteX262" fmla="*/ 159009 w 7319245"/>
              <a:gd name="connsiteY262" fmla="*/ 4013897 h 6851930"/>
              <a:gd name="connsiteX263" fmla="*/ 197850 w 7319245"/>
              <a:gd name="connsiteY263" fmla="*/ 3982945 h 6851930"/>
              <a:gd name="connsiteX264" fmla="*/ 152939 w 7319245"/>
              <a:gd name="connsiteY264" fmla="*/ 3922254 h 6851930"/>
              <a:gd name="connsiteX265" fmla="*/ 175395 w 7319245"/>
              <a:gd name="connsiteY265" fmla="*/ 3895551 h 6851930"/>
              <a:gd name="connsiteX266" fmla="*/ 135946 w 7319245"/>
              <a:gd name="connsiteY266" fmla="*/ 3902227 h 6851930"/>
              <a:gd name="connsiteX267" fmla="*/ 133519 w 7319245"/>
              <a:gd name="connsiteY267" fmla="*/ 3896158 h 6851930"/>
              <a:gd name="connsiteX268" fmla="*/ 196636 w 7319245"/>
              <a:gd name="connsiteY268" fmla="*/ 3862778 h 6851930"/>
              <a:gd name="connsiteX269" fmla="*/ 135339 w 7319245"/>
              <a:gd name="connsiteY269" fmla="*/ 3856709 h 6851930"/>
              <a:gd name="connsiteX270" fmla="*/ 182678 w 7319245"/>
              <a:gd name="connsiteY270" fmla="*/ 3804515 h 6851930"/>
              <a:gd name="connsiteX271" fmla="*/ 152333 w 7319245"/>
              <a:gd name="connsiteY271" fmla="*/ 3801481 h 6851930"/>
              <a:gd name="connsiteX272" fmla="*/ 151726 w 7319245"/>
              <a:gd name="connsiteY272" fmla="*/ 3794805 h 6851930"/>
              <a:gd name="connsiteX273" fmla="*/ 188747 w 7319245"/>
              <a:gd name="connsiteY273" fmla="*/ 3783274 h 6851930"/>
              <a:gd name="connsiteX274" fmla="*/ 143229 w 7319245"/>
              <a:gd name="connsiteY274" fmla="*/ 3728652 h 6851930"/>
              <a:gd name="connsiteX275" fmla="*/ 119560 w 7319245"/>
              <a:gd name="connsiteY275" fmla="*/ 3696487 h 6851930"/>
              <a:gd name="connsiteX276" fmla="*/ 109242 w 7319245"/>
              <a:gd name="connsiteY276" fmla="*/ 3675852 h 6851930"/>
              <a:gd name="connsiteX277" fmla="*/ 128056 w 7319245"/>
              <a:gd name="connsiteY277" fmla="*/ 3660679 h 6851930"/>
              <a:gd name="connsiteX278" fmla="*/ 182678 w 7319245"/>
              <a:gd name="connsiteY278" fmla="*/ 3647934 h 6851930"/>
              <a:gd name="connsiteX279" fmla="*/ 61297 w 7319245"/>
              <a:gd name="connsiteY279" fmla="*/ 3640651 h 6851930"/>
              <a:gd name="connsiteX280" fmla="*/ 101353 w 7319245"/>
              <a:gd name="connsiteY280" fmla="*/ 3604237 h 6851930"/>
              <a:gd name="connsiteX281" fmla="*/ 67366 w 7319245"/>
              <a:gd name="connsiteY281" fmla="*/ 3581175 h 6851930"/>
              <a:gd name="connsiteX282" fmla="*/ 110456 w 7319245"/>
              <a:gd name="connsiteY282" fmla="*/ 3546582 h 6851930"/>
              <a:gd name="connsiteX283" fmla="*/ 98318 w 7319245"/>
              <a:gd name="connsiteY283" fmla="*/ 3494995 h 6851930"/>
              <a:gd name="connsiteX284" fmla="*/ 66152 w 7319245"/>
              <a:gd name="connsiteY284" fmla="*/ 3511988 h 6851930"/>
              <a:gd name="connsiteX285" fmla="*/ 61904 w 7319245"/>
              <a:gd name="connsiteY285" fmla="*/ 3445229 h 6851930"/>
              <a:gd name="connsiteX286" fmla="*/ 87394 w 7319245"/>
              <a:gd name="connsiteY286" fmla="*/ 3431270 h 6851930"/>
              <a:gd name="connsiteX287" fmla="*/ 72828 w 7319245"/>
              <a:gd name="connsiteY287" fmla="*/ 3403353 h 6851930"/>
              <a:gd name="connsiteX288" fmla="*/ 133519 w 7319245"/>
              <a:gd name="connsiteY288" fmla="*/ 3394856 h 6851930"/>
              <a:gd name="connsiteX289" fmla="*/ 99532 w 7319245"/>
              <a:gd name="connsiteY289" fmla="*/ 3292290 h 6851930"/>
              <a:gd name="connsiteX290" fmla="*/ 135339 w 7319245"/>
              <a:gd name="connsiteY290" fmla="*/ 3312924 h 6851930"/>
              <a:gd name="connsiteX291" fmla="*/ 148084 w 7319245"/>
              <a:gd name="connsiteY291" fmla="*/ 3302000 h 6851930"/>
              <a:gd name="connsiteX292" fmla="*/ 165684 w 7319245"/>
              <a:gd name="connsiteY292" fmla="*/ 3294110 h 6851930"/>
              <a:gd name="connsiteX293" fmla="*/ 96498 w 7319245"/>
              <a:gd name="connsiteY293" fmla="*/ 3255268 h 6851930"/>
              <a:gd name="connsiteX294" fmla="*/ 127450 w 7319245"/>
              <a:gd name="connsiteY294" fmla="*/ 3238882 h 6851930"/>
              <a:gd name="connsiteX295" fmla="*/ 42483 w 7319245"/>
              <a:gd name="connsiteY295" fmla="*/ 3182440 h 6851930"/>
              <a:gd name="connsiteX296" fmla="*/ 13959 w 7319245"/>
              <a:gd name="connsiteY296" fmla="*/ 3156950 h 6851930"/>
              <a:gd name="connsiteX297" fmla="*/ 56442 w 7319245"/>
              <a:gd name="connsiteY297" fmla="*/ 3161198 h 6851930"/>
              <a:gd name="connsiteX298" fmla="*/ 52194 w 7319245"/>
              <a:gd name="connsiteY298" fmla="*/ 3064701 h 6851930"/>
              <a:gd name="connsiteX299" fmla="*/ 61904 w 7319245"/>
              <a:gd name="connsiteY299" fmla="*/ 3019790 h 6851930"/>
              <a:gd name="connsiteX300" fmla="*/ 3641 w 7319245"/>
              <a:gd name="connsiteY300" fmla="*/ 3019790 h 6851930"/>
              <a:gd name="connsiteX301" fmla="*/ 0 w 7319245"/>
              <a:gd name="connsiteY301" fmla="*/ 3011294 h 6851930"/>
              <a:gd name="connsiteX302" fmla="*/ 30952 w 7319245"/>
              <a:gd name="connsiteY302" fmla="*/ 2988231 h 6851930"/>
              <a:gd name="connsiteX303" fmla="*/ 72828 w 7319245"/>
              <a:gd name="connsiteY303" fmla="*/ 2876561 h 6851930"/>
              <a:gd name="connsiteX304" fmla="*/ 10317 w 7319245"/>
              <a:gd name="connsiteY304" fmla="*/ 2752146 h 6851930"/>
              <a:gd name="connsiteX305" fmla="*/ 18814 w 7319245"/>
              <a:gd name="connsiteY305" fmla="*/ 2742436 h 6851930"/>
              <a:gd name="connsiteX306" fmla="*/ 54621 w 7319245"/>
              <a:gd name="connsiteY306" fmla="*/ 2755787 h 6851930"/>
              <a:gd name="connsiteX307" fmla="*/ 117739 w 7319245"/>
              <a:gd name="connsiteY307" fmla="*/ 2741222 h 6851930"/>
              <a:gd name="connsiteX308" fmla="*/ 172967 w 7319245"/>
              <a:gd name="connsiteY308" fmla="*/ 2744256 h 6851930"/>
              <a:gd name="connsiteX309" fmla="*/ 148084 w 7319245"/>
              <a:gd name="connsiteY309" fmla="*/ 2638655 h 6851930"/>
              <a:gd name="connsiteX310" fmla="*/ 208168 w 7319245"/>
              <a:gd name="connsiteY310" fmla="*/ 2591924 h 6851930"/>
              <a:gd name="connsiteX311" fmla="*/ 146264 w 7319245"/>
              <a:gd name="connsiteY311" fmla="*/ 2501495 h 6851930"/>
              <a:gd name="connsiteX312" fmla="*/ 172967 w 7319245"/>
              <a:gd name="connsiteY312" fmla="*/ 2430488 h 6851930"/>
              <a:gd name="connsiteX313" fmla="*/ 146870 w 7319245"/>
              <a:gd name="connsiteY313" fmla="*/ 2423812 h 6851930"/>
              <a:gd name="connsiteX314" fmla="*/ 123808 w 7319245"/>
              <a:gd name="connsiteY314" fmla="*/ 2386184 h 6851930"/>
              <a:gd name="connsiteX315" fmla="*/ 131091 w 7319245"/>
              <a:gd name="connsiteY315" fmla="*/ 2323673 h 6851930"/>
              <a:gd name="connsiteX316" fmla="*/ 188747 w 7319245"/>
              <a:gd name="connsiteY316" fmla="*/ 2232031 h 6851930"/>
              <a:gd name="connsiteX317" fmla="*/ 222733 w 7319245"/>
              <a:gd name="connsiteY317" fmla="*/ 2196223 h 6851930"/>
              <a:gd name="connsiteX318" fmla="*/ 189354 w 7319245"/>
              <a:gd name="connsiteY318" fmla="*/ 2167092 h 6851930"/>
              <a:gd name="connsiteX319" fmla="*/ 296775 w 7319245"/>
              <a:gd name="connsiteY319" fmla="*/ 2134926 h 6851930"/>
              <a:gd name="connsiteX320" fmla="*/ 299810 w 7319245"/>
              <a:gd name="connsiteY320" fmla="*/ 2122181 h 6851930"/>
              <a:gd name="connsiteX321" fmla="*/ 267037 w 7319245"/>
              <a:gd name="connsiteY321" fmla="*/ 2098512 h 6851930"/>
              <a:gd name="connsiteX322" fmla="*/ 251258 w 7319245"/>
              <a:gd name="connsiteY322" fmla="*/ 2045711 h 6851930"/>
              <a:gd name="connsiteX323" fmla="*/ 332583 w 7319245"/>
              <a:gd name="connsiteY323" fmla="*/ 2009904 h 6851930"/>
              <a:gd name="connsiteX324" fmla="*/ 386597 w 7319245"/>
              <a:gd name="connsiteY324" fmla="*/ 2000801 h 6851930"/>
              <a:gd name="connsiteX325" fmla="*/ 384776 w 7319245"/>
              <a:gd name="connsiteY325" fmla="*/ 1986842 h 6851930"/>
              <a:gd name="connsiteX326" fmla="*/ 337438 w 7319245"/>
              <a:gd name="connsiteY326" fmla="*/ 1979559 h 6851930"/>
              <a:gd name="connsiteX327" fmla="*/ 379314 w 7319245"/>
              <a:gd name="connsiteY327" fmla="*/ 1934648 h 6851930"/>
              <a:gd name="connsiteX328" fmla="*/ 400556 w 7319245"/>
              <a:gd name="connsiteY328" fmla="*/ 1917048 h 6851930"/>
              <a:gd name="connsiteX329" fmla="*/ 463067 w 7319245"/>
              <a:gd name="connsiteY329" fmla="*/ 1894593 h 6851930"/>
              <a:gd name="connsiteX330" fmla="*/ 460639 w 7319245"/>
              <a:gd name="connsiteY330" fmla="*/ 1884882 h 6851930"/>
              <a:gd name="connsiteX331" fmla="*/ 418156 w 7319245"/>
              <a:gd name="connsiteY331" fmla="*/ 1880634 h 6851930"/>
              <a:gd name="connsiteX332" fmla="*/ 443646 w 7319245"/>
              <a:gd name="connsiteY332" fmla="*/ 1856965 h 6851930"/>
              <a:gd name="connsiteX333" fmla="*/ 429080 w 7319245"/>
              <a:gd name="connsiteY333" fmla="*/ 1830261 h 6851930"/>
              <a:gd name="connsiteX334" fmla="*/ 479453 w 7319245"/>
              <a:gd name="connsiteY334" fmla="*/ 1788992 h 6851930"/>
              <a:gd name="connsiteX335" fmla="*/ 493412 w 7319245"/>
              <a:gd name="connsiteY335" fmla="*/ 1796274 h 6851930"/>
              <a:gd name="connsiteX336" fmla="*/ 493412 w 7319245"/>
              <a:gd name="connsiteY336" fmla="*/ 1762895 h 6851930"/>
              <a:gd name="connsiteX337" fmla="*/ 524971 w 7319245"/>
              <a:gd name="connsiteY337" fmla="*/ 1755612 h 6851930"/>
              <a:gd name="connsiteX338" fmla="*/ 524971 w 7319245"/>
              <a:gd name="connsiteY338" fmla="*/ 1747115 h 6851930"/>
              <a:gd name="connsiteX339" fmla="*/ 495233 w 7319245"/>
              <a:gd name="connsiteY339" fmla="*/ 1742867 h 6851930"/>
              <a:gd name="connsiteX340" fmla="*/ 588089 w 7319245"/>
              <a:gd name="connsiteY340" fmla="*/ 1651225 h 6851930"/>
              <a:gd name="connsiteX341" fmla="*/ 523150 w 7319245"/>
              <a:gd name="connsiteY341" fmla="*/ 1582038 h 6851930"/>
              <a:gd name="connsiteX342" fmla="*/ 590516 w 7319245"/>
              <a:gd name="connsiteY342" fmla="*/ 1586286 h 6851930"/>
              <a:gd name="connsiteX343" fmla="*/ 560778 w 7319245"/>
              <a:gd name="connsiteY343" fmla="*/ 1549872 h 6851930"/>
              <a:gd name="connsiteX344" fmla="*/ 565026 w 7319245"/>
              <a:gd name="connsiteY344" fmla="*/ 1543196 h 6851930"/>
              <a:gd name="connsiteX345" fmla="*/ 614792 w 7319245"/>
              <a:gd name="connsiteY345" fmla="*/ 1575969 h 6851930"/>
              <a:gd name="connsiteX346" fmla="*/ 643924 w 7319245"/>
              <a:gd name="connsiteY346" fmla="*/ 1551693 h 6851930"/>
              <a:gd name="connsiteX347" fmla="*/ 583840 w 7319245"/>
              <a:gd name="connsiteY347" fmla="*/ 1504961 h 6851930"/>
              <a:gd name="connsiteX348" fmla="*/ 518902 w 7319245"/>
              <a:gd name="connsiteY348" fmla="*/ 1492823 h 6851930"/>
              <a:gd name="connsiteX349" fmla="*/ 518295 w 7319245"/>
              <a:gd name="connsiteY349" fmla="*/ 1484326 h 6851930"/>
              <a:gd name="connsiteX350" fmla="*/ 571095 w 7319245"/>
              <a:gd name="connsiteY350" fmla="*/ 1476437 h 6851930"/>
              <a:gd name="connsiteX351" fmla="*/ 577771 w 7319245"/>
              <a:gd name="connsiteY351" fmla="*/ 1453981 h 6851930"/>
              <a:gd name="connsiteX352" fmla="*/ 660310 w 7319245"/>
              <a:gd name="connsiteY352" fmla="*/ 1449126 h 6851930"/>
              <a:gd name="connsiteX353" fmla="*/ 665165 w 7319245"/>
              <a:gd name="connsiteY353" fmla="*/ 1438202 h 6851930"/>
              <a:gd name="connsiteX354" fmla="*/ 632999 w 7319245"/>
              <a:gd name="connsiteY354" fmla="*/ 1413319 h 6851930"/>
              <a:gd name="connsiteX355" fmla="*/ 725856 w 7319245"/>
              <a:gd name="connsiteY355" fmla="*/ 1372656 h 6851930"/>
              <a:gd name="connsiteX356" fmla="*/ 762270 w 7319245"/>
              <a:gd name="connsiteY356" fmla="*/ 1359911 h 6851930"/>
              <a:gd name="connsiteX357" fmla="*/ 804146 w 7319245"/>
              <a:gd name="connsiteY357" fmla="*/ 1366587 h 6851930"/>
              <a:gd name="connsiteX358" fmla="*/ 808394 w 7319245"/>
              <a:gd name="connsiteY358" fmla="*/ 1353842 h 6851930"/>
              <a:gd name="connsiteX359" fmla="*/ 744063 w 7319245"/>
              <a:gd name="connsiteY359" fmla="*/ 1313180 h 6851930"/>
              <a:gd name="connsiteX360" fmla="*/ 744063 w 7319245"/>
              <a:gd name="connsiteY360" fmla="*/ 1347773 h 6851930"/>
              <a:gd name="connsiteX361" fmla="*/ 713718 w 7319245"/>
              <a:gd name="connsiteY361" fmla="*/ 1327745 h 6851930"/>
              <a:gd name="connsiteX362" fmla="*/ 761056 w 7319245"/>
              <a:gd name="connsiteY362" fmla="*/ 1273124 h 6851930"/>
              <a:gd name="connsiteX363" fmla="*/ 851484 w 7319245"/>
              <a:gd name="connsiteY363" fmla="*/ 1274945 h 6851930"/>
              <a:gd name="connsiteX364" fmla="*/ 831457 w 7319245"/>
              <a:gd name="connsiteY364" fmla="*/ 1247027 h 6851930"/>
              <a:gd name="connsiteX365" fmla="*/ 872119 w 7319245"/>
              <a:gd name="connsiteY365" fmla="*/ 1245207 h 6851930"/>
              <a:gd name="connsiteX366" fmla="*/ 874547 w 7319245"/>
              <a:gd name="connsiteY366" fmla="*/ 1267055 h 6851930"/>
              <a:gd name="connsiteX367" fmla="*/ 866657 w 7319245"/>
              <a:gd name="connsiteY367" fmla="*/ 1316214 h 6851930"/>
              <a:gd name="connsiteX368" fmla="*/ 881830 w 7319245"/>
              <a:gd name="connsiteY368" fmla="*/ 1299828 h 6851930"/>
              <a:gd name="connsiteX369" fmla="*/ 907926 w 7319245"/>
              <a:gd name="connsiteY369" fmla="*/ 1268876 h 6851930"/>
              <a:gd name="connsiteX370" fmla="*/ 929775 w 7319245"/>
              <a:gd name="connsiteY370" fmla="*/ 1222751 h 6851930"/>
              <a:gd name="connsiteX371" fmla="*/ 930382 w 7319245"/>
              <a:gd name="connsiteY371" fmla="*/ 1165702 h 6851930"/>
              <a:gd name="connsiteX372" fmla="*/ 964975 w 7319245"/>
              <a:gd name="connsiteY372" fmla="*/ 1165702 h 6851930"/>
              <a:gd name="connsiteX373" fmla="*/ 946768 w 7319245"/>
              <a:gd name="connsiteY373" fmla="*/ 1138999 h 6851930"/>
              <a:gd name="connsiteX374" fmla="*/ 994713 w 7319245"/>
              <a:gd name="connsiteY374" fmla="*/ 1120185 h 6851930"/>
              <a:gd name="connsiteX375" fmla="*/ 943127 w 7319245"/>
              <a:gd name="connsiteY375" fmla="*/ 1103798 h 6851930"/>
              <a:gd name="connsiteX376" fmla="*/ 946768 w 7319245"/>
              <a:gd name="connsiteY376" fmla="*/ 1058888 h 6851930"/>
              <a:gd name="connsiteX377" fmla="*/ 938878 w 7319245"/>
              <a:gd name="connsiteY377" fmla="*/ 1049784 h 6851930"/>
              <a:gd name="connsiteX378" fmla="*/ 1061473 w 7319245"/>
              <a:gd name="connsiteY378" fmla="*/ 1013370 h 6851930"/>
              <a:gd name="connsiteX379" fmla="*/ 1045086 w 7319245"/>
              <a:gd name="connsiteY379" fmla="*/ 1002446 h 6851930"/>
              <a:gd name="connsiteX380" fmla="*/ 1048121 w 7319245"/>
              <a:gd name="connsiteY380" fmla="*/ 990308 h 6851930"/>
              <a:gd name="connsiteX381" fmla="*/ 1106991 w 7319245"/>
              <a:gd name="connsiteY381" fmla="*/ 1004873 h 6851930"/>
              <a:gd name="connsiteX382" fmla="*/ 1121556 w 7319245"/>
              <a:gd name="connsiteY382" fmla="*/ 958142 h 6851930"/>
              <a:gd name="connsiteX383" fmla="*/ 1225337 w 7319245"/>
              <a:gd name="connsiteY383" fmla="*/ 924155 h 6851930"/>
              <a:gd name="connsiteX384" fmla="*/ 1232012 w 7319245"/>
              <a:gd name="connsiteY384" fmla="*/ 874996 h 6851930"/>
              <a:gd name="connsiteX385" fmla="*/ 1302413 w 7319245"/>
              <a:gd name="connsiteY385" fmla="*/ 825230 h 6851930"/>
              <a:gd name="connsiteX386" fmla="*/ 1401945 w 7319245"/>
              <a:gd name="connsiteY386" fmla="*/ 764540 h 6851930"/>
              <a:gd name="connsiteX387" fmla="*/ 1373421 w 7319245"/>
              <a:gd name="connsiteY387" fmla="*/ 690498 h 6851930"/>
              <a:gd name="connsiteX388" fmla="*/ 1493587 w 7319245"/>
              <a:gd name="connsiteY388" fmla="*/ 629200 h 6851930"/>
              <a:gd name="connsiteX389" fmla="*/ 1573699 w 7319245"/>
              <a:gd name="connsiteY389" fmla="*/ 579434 h 6851930"/>
              <a:gd name="connsiteX390" fmla="*/ 1583409 w 7319245"/>
              <a:gd name="connsiteY390" fmla="*/ 575186 h 6851930"/>
              <a:gd name="connsiteX391" fmla="*/ 1709038 w 7319245"/>
              <a:gd name="connsiteY391" fmla="*/ 504179 h 6851930"/>
              <a:gd name="connsiteX392" fmla="*/ 1680513 w 7319245"/>
              <a:gd name="connsiteY392" fmla="*/ 478082 h 6851930"/>
              <a:gd name="connsiteX393" fmla="*/ 1716928 w 7319245"/>
              <a:gd name="connsiteY393" fmla="*/ 462302 h 6851930"/>
              <a:gd name="connsiteX394" fmla="*/ 1789149 w 7319245"/>
              <a:gd name="connsiteY394" fmla="*/ 430743 h 6851930"/>
              <a:gd name="connsiteX395" fmla="*/ 1817067 w 7319245"/>
              <a:gd name="connsiteY395" fmla="*/ 414357 h 6851930"/>
              <a:gd name="connsiteX396" fmla="*/ 1892323 w 7319245"/>
              <a:gd name="connsiteY396" fmla="*/ 363377 h 6851930"/>
              <a:gd name="connsiteX397" fmla="*/ 1946337 w 7319245"/>
              <a:gd name="connsiteY397" fmla="*/ 353060 h 6851930"/>
              <a:gd name="connsiteX398" fmla="*/ 2127194 w 7319245"/>
              <a:gd name="connsiteY398" fmla="*/ 320287 h 6851930"/>
              <a:gd name="connsiteX399" fmla="*/ 2127194 w 7319245"/>
              <a:gd name="connsiteY399" fmla="*/ 288728 h 6851930"/>
              <a:gd name="connsiteX400" fmla="*/ 2169070 w 7319245"/>
              <a:gd name="connsiteY400" fmla="*/ 293583 h 6851930"/>
              <a:gd name="connsiteX401" fmla="*/ 2256464 w 7319245"/>
              <a:gd name="connsiteY401" fmla="*/ 266880 h 6851930"/>
              <a:gd name="connsiteX402" fmla="*/ 2305623 w 7319245"/>
              <a:gd name="connsiteY402" fmla="*/ 184948 h 6851930"/>
              <a:gd name="connsiteX403" fmla="*/ 2395445 w 7319245"/>
              <a:gd name="connsiteY403" fmla="*/ 204976 h 6851930"/>
              <a:gd name="connsiteX404" fmla="*/ 2397872 w 7319245"/>
              <a:gd name="connsiteY404" fmla="*/ 169775 h 6851930"/>
              <a:gd name="connsiteX405" fmla="*/ 2481625 w 7319245"/>
              <a:gd name="connsiteY405" fmla="*/ 130933 h 6851930"/>
              <a:gd name="connsiteX406" fmla="*/ 2542922 w 7319245"/>
              <a:gd name="connsiteY406" fmla="*/ 138216 h 6851930"/>
              <a:gd name="connsiteX407" fmla="*/ 2659448 w 7319245"/>
              <a:gd name="connsiteY407" fmla="*/ 143678 h 6851930"/>
              <a:gd name="connsiteX408" fmla="*/ 2728634 w 7319245"/>
              <a:gd name="connsiteY408" fmla="*/ 103623 h 6851930"/>
              <a:gd name="connsiteX409" fmla="*/ 2752304 w 7319245"/>
              <a:gd name="connsiteY409" fmla="*/ 106050 h 6851930"/>
              <a:gd name="connsiteX410" fmla="*/ 2845160 w 7319245"/>
              <a:gd name="connsiteY410" fmla="*/ 93912 h 6851930"/>
              <a:gd name="connsiteX411" fmla="*/ 2969575 w 7319245"/>
              <a:gd name="connsiteY411" fmla="*/ 45967 h 6851930"/>
              <a:gd name="connsiteX412" fmla="*/ 2978678 w 7319245"/>
              <a:gd name="connsiteY412" fmla="*/ 95126 h 6851930"/>
              <a:gd name="connsiteX413" fmla="*/ 3024803 w 7319245"/>
              <a:gd name="connsiteY413" fmla="*/ 53250 h 6851930"/>
              <a:gd name="connsiteX414" fmla="*/ 3071534 w 7319245"/>
              <a:gd name="connsiteY414" fmla="*/ 24119 h 6851930"/>
              <a:gd name="connsiteX415" fmla="*/ 3150432 w 7319245"/>
              <a:gd name="connsiteY415" fmla="*/ 8339 h 6851930"/>
              <a:gd name="connsiteX416" fmla="*/ 3322185 w 7319245"/>
              <a:gd name="connsiteY416" fmla="*/ 29581 h 6851930"/>
              <a:gd name="connsiteX417" fmla="*/ 3317937 w 7319245"/>
              <a:gd name="connsiteY417" fmla="*/ 64781 h 6851930"/>
              <a:gd name="connsiteX418" fmla="*/ 3423538 w 7319245"/>
              <a:gd name="connsiteY418" fmla="*/ 449 h 6851930"/>
              <a:gd name="connsiteX419" fmla="*/ 3449028 w 7319245"/>
              <a:gd name="connsiteY419" fmla="*/ 12587 h 6851930"/>
              <a:gd name="connsiteX420" fmla="*/ 3529746 w 7319245"/>
              <a:gd name="connsiteY420" fmla="*/ 33222 h 6851930"/>
              <a:gd name="connsiteX421" fmla="*/ 3562519 w 7319245"/>
              <a:gd name="connsiteY421" fmla="*/ 26546 h 6851930"/>
              <a:gd name="connsiteX422" fmla="*/ 3535208 w 7319245"/>
              <a:gd name="connsiteY422" fmla="*/ 52036 h 6851930"/>
              <a:gd name="connsiteX423" fmla="*/ 3601968 w 7319245"/>
              <a:gd name="connsiteY423" fmla="*/ 18656 h 6851930"/>
              <a:gd name="connsiteX424" fmla="*/ 3712423 w 7319245"/>
              <a:gd name="connsiteY424" fmla="*/ 24725 h 6851930"/>
              <a:gd name="connsiteX425" fmla="*/ 3711817 w 7319245"/>
              <a:gd name="connsiteY425" fmla="*/ 16229 h 6851930"/>
              <a:gd name="connsiteX426" fmla="*/ 3793142 w 7319245"/>
              <a:gd name="connsiteY426" fmla="*/ 54464 h 6851930"/>
              <a:gd name="connsiteX427" fmla="*/ 3800424 w 7319245"/>
              <a:gd name="connsiteY427" fmla="*/ 46574 h 6851930"/>
              <a:gd name="connsiteX428" fmla="*/ 3792535 w 7319245"/>
              <a:gd name="connsiteY428" fmla="*/ 32008 h 6851930"/>
              <a:gd name="connsiteX429" fmla="*/ 4013447 w 7319245"/>
              <a:gd name="connsiteY429" fmla="*/ 58712 h 6851930"/>
              <a:gd name="connsiteX430" fmla="*/ 4004344 w 7319245"/>
              <a:gd name="connsiteY430" fmla="*/ 65995 h 6851930"/>
              <a:gd name="connsiteX431" fmla="*/ 4306581 w 7319245"/>
              <a:gd name="connsiteY431" fmla="*/ 78133 h 6851930"/>
              <a:gd name="connsiteX432" fmla="*/ 4277450 w 7319245"/>
              <a:gd name="connsiteY432" fmla="*/ 102409 h 6851930"/>
              <a:gd name="connsiteX433" fmla="*/ 4342996 w 7319245"/>
              <a:gd name="connsiteY433" fmla="*/ 160672 h 6851930"/>
              <a:gd name="connsiteX434" fmla="*/ 4372734 w 7319245"/>
              <a:gd name="connsiteY434" fmla="*/ 134575 h 6851930"/>
              <a:gd name="connsiteX435" fmla="*/ 4339961 w 7319245"/>
              <a:gd name="connsiteY435" fmla="*/ 110906 h 6851930"/>
              <a:gd name="connsiteX436" fmla="*/ 4430997 w 7319245"/>
              <a:gd name="connsiteY436" fmla="*/ 156423 h 6851930"/>
              <a:gd name="connsiteX437" fmla="*/ 4429783 w 7319245"/>
              <a:gd name="connsiteY437" fmla="*/ 155210 h 6851930"/>
              <a:gd name="connsiteX438" fmla="*/ 4434031 w 7319245"/>
              <a:gd name="connsiteY438" fmla="*/ 204369 h 6851930"/>
              <a:gd name="connsiteX439" fmla="*/ 4512322 w 7319245"/>
              <a:gd name="connsiteY439" fmla="*/ 174630 h 6851930"/>
              <a:gd name="connsiteX440" fmla="*/ 4578474 w 7319245"/>
              <a:gd name="connsiteY440" fmla="*/ 173417 h 6851930"/>
              <a:gd name="connsiteX441" fmla="*/ 4693785 w 7319245"/>
              <a:gd name="connsiteY441" fmla="*/ 193444 h 6851930"/>
              <a:gd name="connsiteX442" fmla="*/ 4691358 w 7319245"/>
              <a:gd name="connsiteY442" fmla="*/ 173417 h 6851930"/>
              <a:gd name="connsiteX443" fmla="*/ 4800600 w 7319245"/>
              <a:gd name="connsiteY443" fmla="*/ 199513 h 6851930"/>
              <a:gd name="connsiteX444" fmla="*/ 4745979 w 7319245"/>
              <a:gd name="connsiteY444" fmla="*/ 179486 h 6851930"/>
              <a:gd name="connsiteX445" fmla="*/ 4744765 w 7319245"/>
              <a:gd name="connsiteY445" fmla="*/ 212258 h 6851930"/>
              <a:gd name="connsiteX446" fmla="*/ 4622778 w 7319245"/>
              <a:gd name="connsiteY446" fmla="*/ 288121 h 6851930"/>
              <a:gd name="connsiteX447" fmla="*/ 4730807 w 7319245"/>
              <a:gd name="connsiteY447" fmla="*/ 279625 h 6851930"/>
              <a:gd name="connsiteX448" fmla="*/ 4713813 w 7319245"/>
              <a:gd name="connsiteY448" fmla="*/ 254135 h 6851930"/>
              <a:gd name="connsiteX449" fmla="*/ 4775717 w 7319245"/>
              <a:gd name="connsiteY449" fmla="*/ 233500 h 6851930"/>
              <a:gd name="connsiteX450" fmla="*/ 4715634 w 7319245"/>
              <a:gd name="connsiteY450" fmla="*/ 332425 h 6851930"/>
              <a:gd name="connsiteX451" fmla="*/ 4798779 w 7319245"/>
              <a:gd name="connsiteY451" fmla="*/ 332425 h 6851930"/>
              <a:gd name="connsiteX452" fmla="*/ 4788462 w 7319245"/>
              <a:gd name="connsiteY452" fmla="*/ 362163 h 6851930"/>
              <a:gd name="connsiteX453" fmla="*/ 4853401 w 7319245"/>
              <a:gd name="connsiteY453" fmla="*/ 382191 h 6851930"/>
              <a:gd name="connsiteX454" fmla="*/ 4880711 w 7319245"/>
              <a:gd name="connsiteY454" fmla="*/ 348205 h 6851930"/>
              <a:gd name="connsiteX455" fmla="*/ 4892849 w 7319245"/>
              <a:gd name="connsiteY455" fmla="*/ 333639 h 6851930"/>
              <a:gd name="connsiteX456" fmla="*/ 4936546 w 7319245"/>
              <a:gd name="connsiteY456" fmla="*/ 301473 h 6851930"/>
              <a:gd name="connsiteX457" fmla="*/ 5007554 w 7319245"/>
              <a:gd name="connsiteY457" fmla="*/ 311790 h 6851930"/>
              <a:gd name="connsiteX458" fmla="*/ 4996023 w 7319245"/>
              <a:gd name="connsiteY458" fmla="*/ 375515 h 6851930"/>
              <a:gd name="connsiteX459" fmla="*/ 4888601 w 7319245"/>
              <a:gd name="connsiteY459" fmla="*/ 399184 h 6851930"/>
              <a:gd name="connsiteX460" fmla="*/ 4889815 w 7319245"/>
              <a:gd name="connsiteY460" fmla="*/ 407074 h 6851930"/>
              <a:gd name="connsiteX461" fmla="*/ 4951719 w 7319245"/>
              <a:gd name="connsiteY461" fmla="*/ 405860 h 6851930"/>
              <a:gd name="connsiteX462" fmla="*/ 5023333 w 7319245"/>
              <a:gd name="connsiteY462" fmla="*/ 422854 h 6851930"/>
              <a:gd name="connsiteX463" fmla="*/ 5102231 w 7319245"/>
              <a:gd name="connsiteY463" fmla="*/ 411929 h 6851930"/>
              <a:gd name="connsiteX464" fmla="*/ 5111334 w 7319245"/>
              <a:gd name="connsiteY464" fmla="*/ 401612 h 6851930"/>
              <a:gd name="connsiteX465" fmla="*/ 5184163 w 7319245"/>
              <a:gd name="connsiteY465" fmla="*/ 412536 h 6851930"/>
              <a:gd name="connsiteX466" fmla="*/ 5105872 w 7319245"/>
              <a:gd name="connsiteY466" fmla="*/ 475654 h 6851930"/>
              <a:gd name="connsiteX467" fmla="*/ 5209046 w 7319245"/>
              <a:gd name="connsiteY467" fmla="*/ 489006 h 6851930"/>
              <a:gd name="connsiteX468" fmla="*/ 5252743 w 7319245"/>
              <a:gd name="connsiteY468" fmla="*/ 504179 h 6851930"/>
              <a:gd name="connsiteX469" fmla="*/ 5250922 w 7319245"/>
              <a:gd name="connsiteY469" fmla="*/ 515710 h 6851930"/>
              <a:gd name="connsiteX470" fmla="*/ 5277626 w 7319245"/>
              <a:gd name="connsiteY470" fmla="*/ 499930 h 6851930"/>
              <a:gd name="connsiteX471" fmla="*/ 5281874 w 7319245"/>
              <a:gd name="connsiteY471" fmla="*/ 512068 h 6851930"/>
              <a:gd name="connsiteX472" fmla="*/ 5306150 w 7319245"/>
              <a:gd name="connsiteY472" fmla="*/ 535737 h 6851930"/>
              <a:gd name="connsiteX473" fmla="*/ 5381406 w 7319245"/>
              <a:gd name="connsiteY473" fmla="*/ 540593 h 6851930"/>
              <a:gd name="connsiteX474" fmla="*/ 5355916 w 7319245"/>
              <a:gd name="connsiteY474" fmla="*/ 578828 h 6851930"/>
              <a:gd name="connsiteX475" fmla="*/ 5453627 w 7319245"/>
              <a:gd name="connsiteY475" fmla="*/ 579434 h 6851930"/>
              <a:gd name="connsiteX476" fmla="*/ 5511283 w 7319245"/>
              <a:gd name="connsiteY476" fmla="*/ 575186 h 6851930"/>
              <a:gd name="connsiteX477" fmla="*/ 5550732 w 7319245"/>
              <a:gd name="connsiteY477" fmla="*/ 579434 h 6851930"/>
              <a:gd name="connsiteX478" fmla="*/ 5587146 w 7319245"/>
              <a:gd name="connsiteY478" fmla="*/ 593393 h 6851930"/>
              <a:gd name="connsiteX479" fmla="*/ 5622346 w 7319245"/>
              <a:gd name="connsiteY479" fmla="*/ 611600 h 6851930"/>
              <a:gd name="connsiteX480" fmla="*/ 5615063 w 7319245"/>
              <a:gd name="connsiteY480" fmla="*/ 641945 h 6851930"/>
              <a:gd name="connsiteX481" fmla="*/ 5795314 w 7319245"/>
              <a:gd name="connsiteY481" fmla="*/ 662580 h 6851930"/>
              <a:gd name="connsiteX482" fmla="*/ 5868142 w 7319245"/>
              <a:gd name="connsiteY482" fmla="*/ 704456 h 6851930"/>
              <a:gd name="connsiteX483" fmla="*/ 5865715 w 7319245"/>
              <a:gd name="connsiteY483" fmla="*/ 715988 h 6851930"/>
              <a:gd name="connsiteX484" fmla="*/ 5791065 w 7319245"/>
              <a:gd name="connsiteY484" fmla="*/ 725091 h 6851930"/>
              <a:gd name="connsiteX485" fmla="*/ 5709133 w 7319245"/>
              <a:gd name="connsiteY485" fmla="*/ 712953 h 6851930"/>
              <a:gd name="connsiteX486" fmla="*/ 5737658 w 7319245"/>
              <a:gd name="connsiteY486" fmla="*/ 736622 h 6851930"/>
              <a:gd name="connsiteX487" fmla="*/ 5789852 w 7319245"/>
              <a:gd name="connsiteY487" fmla="*/ 722057 h 6851930"/>
              <a:gd name="connsiteX488" fmla="*/ 6053247 w 7319245"/>
              <a:gd name="connsiteY488" fmla="*/ 964818 h 6851930"/>
              <a:gd name="connsiteX489" fmla="*/ 6018654 w 7319245"/>
              <a:gd name="connsiteY489" fmla="*/ 912017 h 6851930"/>
              <a:gd name="connsiteX490" fmla="*/ 6001054 w 7319245"/>
              <a:gd name="connsiteY490" fmla="*/ 919907 h 6851930"/>
              <a:gd name="connsiteX491" fmla="*/ 6009550 w 7319245"/>
              <a:gd name="connsiteY491" fmla="*/ 941148 h 6851930"/>
              <a:gd name="connsiteX492" fmla="*/ 6053247 w 7319245"/>
              <a:gd name="connsiteY492" fmla="*/ 964818 h 6851930"/>
              <a:gd name="connsiteX493" fmla="*/ 2041014 w 7319245"/>
              <a:gd name="connsiteY493" fmla="*/ 6022138 h 6851930"/>
              <a:gd name="connsiteX494" fmla="*/ 1972434 w 7319245"/>
              <a:gd name="connsiteY494" fmla="*/ 5997255 h 6851930"/>
              <a:gd name="connsiteX495" fmla="*/ 2041014 w 7319245"/>
              <a:gd name="connsiteY495" fmla="*/ 6022138 h 6851930"/>
              <a:gd name="connsiteX496" fmla="*/ 5010589 w 7319245"/>
              <a:gd name="connsiteY496" fmla="*/ 434992 h 6851930"/>
              <a:gd name="connsiteX497" fmla="*/ 5070065 w 7319245"/>
              <a:gd name="connsiteY497" fmla="*/ 481723 h 6851930"/>
              <a:gd name="connsiteX498" fmla="*/ 5010589 w 7319245"/>
              <a:gd name="connsiteY498" fmla="*/ 434992 h 6851930"/>
            </a:gdLst>
            <a:rect l="l" t="t" r="r" b="b"/>
            <a:pathLst>
              <a:path w="7319245" h="6851930">
                <a:moveTo>
                  <a:pt x="5789852" y="722057"/>
                </a:moveTo>
                <a:cubicBezTo>
                  <a:pt x="5797134" y="733588"/>
                  <a:pt x="5805024" y="745119"/>
                  <a:pt x="5810486" y="753616"/>
                </a:cubicBezTo>
                <a:cubicBezTo>
                  <a:pt x="5792279" y="760898"/>
                  <a:pt x="5764362" y="772430"/>
                  <a:pt x="5737051" y="783961"/>
                </a:cubicBezTo>
                <a:cubicBezTo>
                  <a:pt x="5783783" y="800954"/>
                  <a:pt x="5829907" y="818554"/>
                  <a:pt x="5876639" y="833120"/>
                </a:cubicBezTo>
                <a:cubicBezTo>
                  <a:pt x="5891204" y="837975"/>
                  <a:pt x="5908198" y="834334"/>
                  <a:pt x="5924584" y="833727"/>
                </a:cubicBezTo>
                <a:cubicBezTo>
                  <a:pt x="5937936" y="833120"/>
                  <a:pt x="5950681" y="830692"/>
                  <a:pt x="5968281" y="828265"/>
                </a:cubicBezTo>
                <a:cubicBezTo>
                  <a:pt x="5964032" y="845258"/>
                  <a:pt x="5961605" y="856182"/>
                  <a:pt x="5958571" y="868927"/>
                </a:cubicBezTo>
                <a:cubicBezTo>
                  <a:pt x="5989522" y="871962"/>
                  <a:pt x="6019261" y="868927"/>
                  <a:pt x="6044751" y="878637"/>
                </a:cubicBezTo>
                <a:cubicBezTo>
                  <a:pt x="6057496" y="883493"/>
                  <a:pt x="6062351" y="910196"/>
                  <a:pt x="6070848" y="926583"/>
                </a:cubicBezTo>
                <a:cubicBezTo>
                  <a:pt x="6098158" y="980597"/>
                  <a:pt x="6098158" y="980597"/>
                  <a:pt x="6161883" y="966638"/>
                </a:cubicBezTo>
                <a:cubicBezTo>
                  <a:pt x="6166738" y="965425"/>
                  <a:pt x="6171593" y="967852"/>
                  <a:pt x="6177056" y="969066"/>
                </a:cubicBezTo>
                <a:cubicBezTo>
                  <a:pt x="6161883" y="1011549"/>
                  <a:pt x="6161883" y="1010942"/>
                  <a:pt x="6210435" y="1018225"/>
                </a:cubicBezTo>
                <a:cubicBezTo>
                  <a:pt x="6217111" y="1019439"/>
                  <a:pt x="6223180" y="1025508"/>
                  <a:pt x="6229856" y="1029149"/>
                </a:cubicBezTo>
                <a:cubicBezTo>
                  <a:pt x="6241994" y="1035218"/>
                  <a:pt x="6254739" y="1040074"/>
                  <a:pt x="6265664" y="1047356"/>
                </a:cubicBezTo>
                <a:cubicBezTo>
                  <a:pt x="6279015" y="1055246"/>
                  <a:pt x="6291153" y="1065564"/>
                  <a:pt x="6303291" y="1074667"/>
                </a:cubicBezTo>
                <a:cubicBezTo>
                  <a:pt x="6300257" y="1078915"/>
                  <a:pt x="6297829" y="1082557"/>
                  <a:pt x="6294794" y="1086805"/>
                </a:cubicBezTo>
                <a:cubicBezTo>
                  <a:pt x="6283871" y="1079522"/>
                  <a:pt x="6272946" y="1072240"/>
                  <a:pt x="6260201" y="1064350"/>
                </a:cubicBezTo>
                <a:cubicBezTo>
                  <a:pt x="6258987" y="1073453"/>
                  <a:pt x="6257167" y="1084378"/>
                  <a:pt x="6255346" y="1097729"/>
                </a:cubicBezTo>
                <a:cubicBezTo>
                  <a:pt x="6289332" y="1100157"/>
                  <a:pt x="6323926" y="1101978"/>
                  <a:pt x="6357912" y="1104405"/>
                </a:cubicBezTo>
                <a:cubicBezTo>
                  <a:pt x="6357912" y="1107440"/>
                  <a:pt x="6358519" y="1110474"/>
                  <a:pt x="6358519" y="1114116"/>
                </a:cubicBezTo>
                <a:cubicBezTo>
                  <a:pt x="6340919" y="1117757"/>
                  <a:pt x="6323319" y="1120792"/>
                  <a:pt x="6295401" y="1126254"/>
                </a:cubicBezTo>
                <a:cubicBezTo>
                  <a:pt x="6331815" y="1154171"/>
                  <a:pt x="6379154" y="1127468"/>
                  <a:pt x="6397968" y="1165702"/>
                </a:cubicBezTo>
                <a:cubicBezTo>
                  <a:pt x="6360947" y="1179661"/>
                  <a:pt x="6325746" y="1193013"/>
                  <a:pt x="6296009" y="1203937"/>
                </a:cubicBezTo>
                <a:cubicBezTo>
                  <a:pt x="6308753" y="1212434"/>
                  <a:pt x="6321498" y="1223358"/>
                  <a:pt x="6336064" y="1229427"/>
                </a:cubicBezTo>
                <a:cubicBezTo>
                  <a:pt x="6350022" y="1234889"/>
                  <a:pt x="6370050" y="1240352"/>
                  <a:pt x="6380975" y="1234889"/>
                </a:cubicBezTo>
                <a:cubicBezTo>
                  <a:pt x="6407071" y="1220931"/>
                  <a:pt x="6425885" y="1236103"/>
                  <a:pt x="6434989" y="1250669"/>
                </a:cubicBezTo>
                <a:cubicBezTo>
                  <a:pt x="6446520" y="1269483"/>
                  <a:pt x="6468368" y="1286476"/>
                  <a:pt x="6453196" y="1319856"/>
                </a:cubicBezTo>
                <a:cubicBezTo>
                  <a:pt x="6447127" y="1333208"/>
                  <a:pt x="6473224" y="1362339"/>
                  <a:pt x="6485969" y="1384187"/>
                </a:cubicBezTo>
                <a:cubicBezTo>
                  <a:pt x="6491431" y="1393291"/>
                  <a:pt x="6499928" y="1399967"/>
                  <a:pt x="6505997" y="1408464"/>
                </a:cubicBezTo>
                <a:cubicBezTo>
                  <a:pt x="6523597" y="1435167"/>
                  <a:pt x="6537555" y="1463085"/>
                  <a:pt x="6575184" y="1470975"/>
                </a:cubicBezTo>
                <a:cubicBezTo>
                  <a:pt x="6589749" y="1474009"/>
                  <a:pt x="6600067" y="1495857"/>
                  <a:pt x="6612205" y="1508602"/>
                </a:cubicBezTo>
                <a:cubicBezTo>
                  <a:pt x="6620094" y="1517099"/>
                  <a:pt x="6627984" y="1526810"/>
                  <a:pt x="6637694" y="1531665"/>
                </a:cubicBezTo>
                <a:cubicBezTo>
                  <a:pt x="6651653" y="1538948"/>
                  <a:pt x="6668040" y="1542589"/>
                  <a:pt x="6692922" y="1550479"/>
                </a:cubicBezTo>
                <a:cubicBezTo>
                  <a:pt x="6672895" y="1558975"/>
                  <a:pt x="6662577" y="1563831"/>
                  <a:pt x="6648619" y="1569900"/>
                </a:cubicBezTo>
                <a:cubicBezTo>
                  <a:pt x="6661364" y="1572934"/>
                  <a:pt x="6670467" y="1574755"/>
                  <a:pt x="6683819" y="1577789"/>
                </a:cubicBezTo>
                <a:cubicBezTo>
                  <a:pt x="6672288" y="1588107"/>
                  <a:pt x="6663185" y="1595389"/>
                  <a:pt x="6647405" y="1609348"/>
                </a:cubicBezTo>
                <a:cubicBezTo>
                  <a:pt x="6669254" y="1612990"/>
                  <a:pt x="6683212" y="1615417"/>
                  <a:pt x="6703240" y="1619059"/>
                </a:cubicBezTo>
                <a:cubicBezTo>
                  <a:pt x="6688674" y="1656080"/>
                  <a:pt x="6648619" y="1645156"/>
                  <a:pt x="6633446" y="1658508"/>
                </a:cubicBezTo>
                <a:cubicBezTo>
                  <a:pt x="6650439" y="1679142"/>
                  <a:pt x="6667433" y="1699170"/>
                  <a:pt x="6683212" y="1718591"/>
                </a:cubicBezTo>
                <a:cubicBezTo>
                  <a:pt x="6697778" y="1706453"/>
                  <a:pt x="6715985" y="1690066"/>
                  <a:pt x="6736620" y="1675501"/>
                </a:cubicBezTo>
                <a:cubicBezTo>
                  <a:pt x="6742689" y="1671252"/>
                  <a:pt x="6753006" y="1673073"/>
                  <a:pt x="6761503" y="1674287"/>
                </a:cubicBezTo>
                <a:cubicBezTo>
                  <a:pt x="6763930" y="1674894"/>
                  <a:pt x="6767572" y="1685211"/>
                  <a:pt x="6765751" y="1687639"/>
                </a:cubicBezTo>
                <a:cubicBezTo>
                  <a:pt x="6760896" y="1694315"/>
                  <a:pt x="6753613" y="1700991"/>
                  <a:pt x="6746330" y="1704025"/>
                </a:cubicBezTo>
                <a:cubicBezTo>
                  <a:pt x="6737833" y="1707060"/>
                  <a:pt x="6727516" y="1705846"/>
                  <a:pt x="6719020" y="1706453"/>
                </a:cubicBezTo>
                <a:cubicBezTo>
                  <a:pt x="6734799" y="1721625"/>
                  <a:pt x="6748151" y="1734977"/>
                  <a:pt x="6762109" y="1748329"/>
                </a:cubicBezTo>
                <a:cubicBezTo>
                  <a:pt x="6756040" y="1754398"/>
                  <a:pt x="6747544" y="1767143"/>
                  <a:pt x="6743902" y="1765929"/>
                </a:cubicBezTo>
                <a:cubicBezTo>
                  <a:pt x="6731158" y="1761681"/>
                  <a:pt x="6720233" y="1752577"/>
                  <a:pt x="6702633" y="1742260"/>
                </a:cubicBezTo>
                <a:cubicBezTo>
                  <a:pt x="6702633" y="1753184"/>
                  <a:pt x="6697778" y="1768357"/>
                  <a:pt x="6703240" y="1776247"/>
                </a:cubicBezTo>
                <a:cubicBezTo>
                  <a:pt x="6728730" y="1812054"/>
                  <a:pt x="6766965" y="1802343"/>
                  <a:pt x="6798524" y="1801130"/>
                </a:cubicBezTo>
                <a:cubicBezTo>
                  <a:pt x="6824014" y="1833295"/>
                  <a:pt x="6848290" y="1863034"/>
                  <a:pt x="6872566" y="1893986"/>
                </a:cubicBezTo>
                <a:cubicBezTo>
                  <a:pt x="6851931" y="1900662"/>
                  <a:pt x="6836152" y="1902482"/>
                  <a:pt x="6826441" y="1910979"/>
                </a:cubicBezTo>
                <a:cubicBezTo>
                  <a:pt x="6822800" y="1914013"/>
                  <a:pt x="6828869" y="1935862"/>
                  <a:pt x="6836759" y="1943752"/>
                </a:cubicBezTo>
                <a:cubicBezTo>
                  <a:pt x="6853752" y="1962566"/>
                  <a:pt x="6878028" y="1975918"/>
                  <a:pt x="6892594" y="1996552"/>
                </a:cubicBezTo>
                <a:cubicBezTo>
                  <a:pt x="6901697" y="2009904"/>
                  <a:pt x="6941752" y="1998373"/>
                  <a:pt x="6922939" y="2032966"/>
                </a:cubicBezTo>
                <a:cubicBezTo>
                  <a:pt x="6942360" y="2042070"/>
                  <a:pt x="6961781" y="2051173"/>
                  <a:pt x="6986057" y="2062705"/>
                </a:cubicBezTo>
                <a:cubicBezTo>
                  <a:pt x="6979381" y="2069987"/>
                  <a:pt x="6967850" y="2082125"/>
                  <a:pt x="6953891" y="2097298"/>
                </a:cubicBezTo>
                <a:cubicBezTo>
                  <a:pt x="6965422" y="2100940"/>
                  <a:pt x="6973312" y="2102760"/>
                  <a:pt x="6981809" y="2105795"/>
                </a:cubicBezTo>
                <a:cubicBezTo>
                  <a:pt x="6952070" y="2163450"/>
                  <a:pt x="6988484" y="2189547"/>
                  <a:pt x="7042499" y="2212610"/>
                </a:cubicBezTo>
                <a:cubicBezTo>
                  <a:pt x="6995767" y="2228389"/>
                  <a:pt x="6988484" y="2249631"/>
                  <a:pt x="7008512" y="2286652"/>
                </a:cubicBezTo>
                <a:cubicBezTo>
                  <a:pt x="7012154" y="2293935"/>
                  <a:pt x="7020043" y="2307286"/>
                  <a:pt x="7023078" y="2318211"/>
                </a:cubicBezTo>
                <a:cubicBezTo>
                  <a:pt x="7029753" y="2341273"/>
                  <a:pt x="7032181" y="2365549"/>
                  <a:pt x="7037037" y="2394073"/>
                </a:cubicBezTo>
                <a:cubicBezTo>
                  <a:pt x="7071023" y="2404391"/>
                  <a:pt x="7115934" y="2417136"/>
                  <a:pt x="7160237" y="2430488"/>
                </a:cubicBezTo>
                <a:cubicBezTo>
                  <a:pt x="7162058" y="2435343"/>
                  <a:pt x="7163879" y="2440198"/>
                  <a:pt x="7166306" y="2445053"/>
                </a:cubicBezTo>
                <a:cubicBezTo>
                  <a:pt x="7155383" y="2448695"/>
                  <a:pt x="7145065" y="2452336"/>
                  <a:pt x="7129892" y="2457191"/>
                </a:cubicBezTo>
                <a:cubicBezTo>
                  <a:pt x="7155383" y="2471757"/>
                  <a:pt x="7171162" y="2480254"/>
                  <a:pt x="7187548" y="2489357"/>
                </a:cubicBezTo>
                <a:cubicBezTo>
                  <a:pt x="7159024" y="2502102"/>
                  <a:pt x="7131713" y="2514240"/>
                  <a:pt x="7098334" y="2528806"/>
                </a:cubicBezTo>
                <a:cubicBezTo>
                  <a:pt x="7132320" y="2551868"/>
                  <a:pt x="7160237" y="2571289"/>
                  <a:pt x="7188156" y="2590103"/>
                </a:cubicBezTo>
                <a:cubicBezTo>
                  <a:pt x="7186941" y="2593744"/>
                  <a:pt x="7185728" y="2597386"/>
                  <a:pt x="7184514" y="2601027"/>
                </a:cubicBezTo>
                <a:cubicBezTo>
                  <a:pt x="7163272" y="2604062"/>
                  <a:pt x="7142030" y="2605276"/>
                  <a:pt x="7121396" y="2610131"/>
                </a:cubicBezTo>
                <a:cubicBezTo>
                  <a:pt x="7103796" y="2614379"/>
                  <a:pt x="7087409" y="2623483"/>
                  <a:pt x="7070416" y="2630159"/>
                </a:cubicBezTo>
                <a:cubicBezTo>
                  <a:pt x="7083768" y="2641083"/>
                  <a:pt x="7097120" y="2651400"/>
                  <a:pt x="7114113" y="2664752"/>
                </a:cubicBezTo>
                <a:cubicBezTo>
                  <a:pt x="7112293" y="2667787"/>
                  <a:pt x="7107437" y="2676890"/>
                  <a:pt x="7101368" y="2687814"/>
                </a:cubicBezTo>
                <a:cubicBezTo>
                  <a:pt x="7114720" y="2691456"/>
                  <a:pt x="7126251" y="2693883"/>
                  <a:pt x="7137782" y="2696918"/>
                </a:cubicBezTo>
                <a:cubicBezTo>
                  <a:pt x="7138389" y="2699952"/>
                  <a:pt x="7138389" y="2702987"/>
                  <a:pt x="7138996" y="2706021"/>
                </a:cubicBezTo>
                <a:cubicBezTo>
                  <a:pt x="7121396" y="2710270"/>
                  <a:pt x="7103796" y="2714518"/>
                  <a:pt x="7086196" y="2719373"/>
                </a:cubicBezTo>
                <a:cubicBezTo>
                  <a:pt x="7085589" y="2723622"/>
                  <a:pt x="7084982" y="2727870"/>
                  <a:pt x="7083768" y="2732118"/>
                </a:cubicBezTo>
                <a:cubicBezTo>
                  <a:pt x="7106830" y="2738187"/>
                  <a:pt x="7129892" y="2744256"/>
                  <a:pt x="7156596" y="2751539"/>
                </a:cubicBezTo>
                <a:cubicBezTo>
                  <a:pt x="7149314" y="2785526"/>
                  <a:pt x="7183907" y="2794022"/>
                  <a:pt x="7214252" y="2808588"/>
                </a:cubicBezTo>
                <a:cubicBezTo>
                  <a:pt x="7195438" y="2846823"/>
                  <a:pt x="7203935" y="2877168"/>
                  <a:pt x="7233066" y="2908727"/>
                </a:cubicBezTo>
                <a:cubicBezTo>
                  <a:pt x="7245811" y="2922079"/>
                  <a:pt x="7246418" y="2948176"/>
                  <a:pt x="7267053" y="2959707"/>
                </a:cubicBezTo>
                <a:cubicBezTo>
                  <a:pt x="7268873" y="2960921"/>
                  <a:pt x="7263411" y="2978521"/>
                  <a:pt x="7262804" y="2978521"/>
                </a:cubicBezTo>
                <a:cubicBezTo>
                  <a:pt x="7251273" y="2977307"/>
                  <a:pt x="7239742" y="2974272"/>
                  <a:pt x="7227604" y="2971238"/>
                </a:cubicBezTo>
                <a:cubicBezTo>
                  <a:pt x="7225783" y="2977307"/>
                  <a:pt x="7220928" y="2991873"/>
                  <a:pt x="7214252" y="3011294"/>
                </a:cubicBezTo>
                <a:cubicBezTo>
                  <a:pt x="7237921" y="3019183"/>
                  <a:pt x="7260984" y="3027073"/>
                  <a:pt x="7292543" y="3037390"/>
                </a:cubicBezTo>
                <a:cubicBezTo>
                  <a:pt x="7280404" y="3052563"/>
                  <a:pt x="7269480" y="3067128"/>
                  <a:pt x="7250666" y="3090798"/>
                </a:cubicBezTo>
                <a:cubicBezTo>
                  <a:pt x="7260376" y="3100508"/>
                  <a:pt x="7279191" y="3119322"/>
                  <a:pt x="7298612" y="3138743"/>
                </a:cubicBezTo>
                <a:cubicBezTo>
                  <a:pt x="7274942" y="3152095"/>
                  <a:pt x="7254915" y="3163019"/>
                  <a:pt x="7225783" y="3178799"/>
                </a:cubicBezTo>
                <a:cubicBezTo>
                  <a:pt x="7266445" y="3193364"/>
                  <a:pt x="7277370" y="3206109"/>
                  <a:pt x="7253094" y="3237668"/>
                </a:cubicBezTo>
                <a:cubicBezTo>
                  <a:pt x="7242777" y="3250413"/>
                  <a:pt x="7250059" y="3283793"/>
                  <a:pt x="7258556" y="3303214"/>
                </a:cubicBezTo>
                <a:cubicBezTo>
                  <a:pt x="7274335" y="3340842"/>
                  <a:pt x="7274335" y="3374828"/>
                  <a:pt x="7260984" y="3397890"/>
                </a:cubicBezTo>
                <a:cubicBezTo>
                  <a:pt x="7272514" y="3427629"/>
                  <a:pt x="7278583" y="3449477"/>
                  <a:pt x="7288901" y="3469505"/>
                </a:cubicBezTo>
                <a:cubicBezTo>
                  <a:pt x="7298005" y="3486498"/>
                  <a:pt x="7311356" y="3501671"/>
                  <a:pt x="7322888" y="3516844"/>
                </a:cubicBezTo>
                <a:cubicBezTo>
                  <a:pt x="7322888" y="3544761"/>
                  <a:pt x="7270087" y="3539906"/>
                  <a:pt x="7286473" y="3579354"/>
                </a:cubicBezTo>
                <a:cubicBezTo>
                  <a:pt x="7294970" y="3599382"/>
                  <a:pt x="7259163" y="3630334"/>
                  <a:pt x="7309536" y="3641865"/>
                </a:cubicBezTo>
                <a:cubicBezTo>
                  <a:pt x="7291329" y="3661286"/>
                  <a:pt x="7277370" y="3675852"/>
                  <a:pt x="7263411" y="3691024"/>
                </a:cubicBezTo>
                <a:cubicBezTo>
                  <a:pt x="7273122" y="3713480"/>
                  <a:pt x="7321067" y="3720763"/>
                  <a:pt x="7288901" y="3757177"/>
                </a:cubicBezTo>
                <a:cubicBezTo>
                  <a:pt x="7337453" y="3775384"/>
                  <a:pt x="7280404" y="3822116"/>
                  <a:pt x="7312571" y="3845785"/>
                </a:cubicBezTo>
                <a:cubicBezTo>
                  <a:pt x="7314998" y="3847606"/>
                  <a:pt x="7308929" y="3860957"/>
                  <a:pt x="7305287" y="3868240"/>
                </a:cubicBezTo>
                <a:cubicBezTo>
                  <a:pt x="7294364" y="3889482"/>
                  <a:pt x="7285260" y="3913151"/>
                  <a:pt x="7270087" y="3931358"/>
                </a:cubicBezTo>
                <a:cubicBezTo>
                  <a:pt x="7262804" y="3939854"/>
                  <a:pt x="7243384" y="3937427"/>
                  <a:pt x="7224570" y="3941068"/>
                </a:cubicBezTo>
                <a:cubicBezTo>
                  <a:pt x="7205755" y="3971413"/>
                  <a:pt x="7199686" y="4004186"/>
                  <a:pt x="7248846" y="4024214"/>
                </a:cubicBezTo>
                <a:cubicBezTo>
                  <a:pt x="7234887" y="4056987"/>
                  <a:pt x="7217893" y="4087332"/>
                  <a:pt x="7210004" y="4119498"/>
                </a:cubicBezTo>
                <a:cubicBezTo>
                  <a:pt x="7206969" y="4132850"/>
                  <a:pt x="7222142" y="4151057"/>
                  <a:pt x="7231852" y="4173512"/>
                </a:cubicBezTo>
                <a:cubicBezTo>
                  <a:pt x="7213645" y="4189292"/>
                  <a:pt x="7191190" y="4208106"/>
                  <a:pt x="7168734" y="4227527"/>
                </a:cubicBezTo>
                <a:cubicBezTo>
                  <a:pt x="7191190" y="4258478"/>
                  <a:pt x="7186335" y="4266368"/>
                  <a:pt x="7105009" y="4323417"/>
                </a:cubicBezTo>
                <a:cubicBezTo>
                  <a:pt x="7120182" y="4332521"/>
                  <a:pt x="7149314" y="4336769"/>
                  <a:pt x="7121396" y="4363473"/>
                </a:cubicBezTo>
                <a:cubicBezTo>
                  <a:pt x="7119575" y="4365294"/>
                  <a:pt x="7121396" y="4371969"/>
                  <a:pt x="7123217" y="4375611"/>
                </a:cubicBezTo>
                <a:cubicBezTo>
                  <a:pt x="7138389" y="4405349"/>
                  <a:pt x="7128072" y="4421129"/>
                  <a:pt x="7089230" y="4426591"/>
                </a:cubicBezTo>
                <a:cubicBezTo>
                  <a:pt x="7101975" y="4435087"/>
                  <a:pt x="7112293" y="4438729"/>
                  <a:pt x="7116541" y="4446012"/>
                </a:cubicBezTo>
                <a:cubicBezTo>
                  <a:pt x="7120789" y="4452687"/>
                  <a:pt x="7121396" y="4464825"/>
                  <a:pt x="7118362" y="4471502"/>
                </a:cubicBezTo>
                <a:cubicBezTo>
                  <a:pt x="7110472" y="4486674"/>
                  <a:pt x="7094692" y="4499419"/>
                  <a:pt x="7090444" y="4515199"/>
                </a:cubicBezTo>
                <a:cubicBezTo>
                  <a:pt x="7080733" y="4549792"/>
                  <a:pt x="7078306" y="4555861"/>
                  <a:pt x="7043712" y="4566178"/>
                </a:cubicBezTo>
                <a:cubicBezTo>
                  <a:pt x="7049781" y="4569213"/>
                  <a:pt x="7055850" y="4572247"/>
                  <a:pt x="7052209" y="4570427"/>
                </a:cubicBezTo>
                <a:cubicBezTo>
                  <a:pt x="7037037" y="4591061"/>
                  <a:pt x="7024292" y="4610482"/>
                  <a:pt x="7009119" y="4628689"/>
                </a:cubicBezTo>
                <a:cubicBezTo>
                  <a:pt x="6993339" y="4648110"/>
                  <a:pt x="6975740" y="4666924"/>
                  <a:pt x="6959960" y="4685738"/>
                </a:cubicBezTo>
                <a:cubicBezTo>
                  <a:pt x="6969671" y="4693628"/>
                  <a:pt x="6976953" y="4699090"/>
                  <a:pt x="6984236" y="4705159"/>
                </a:cubicBezTo>
                <a:cubicBezTo>
                  <a:pt x="6983022" y="4707586"/>
                  <a:pt x="6981201" y="4710621"/>
                  <a:pt x="6979988" y="4713049"/>
                </a:cubicBezTo>
                <a:cubicBezTo>
                  <a:pt x="6968456" y="4711835"/>
                  <a:pt x="6956925" y="4710014"/>
                  <a:pt x="6942967" y="4708194"/>
                </a:cubicBezTo>
                <a:cubicBezTo>
                  <a:pt x="6981809" y="4784056"/>
                  <a:pt x="6903518" y="4789518"/>
                  <a:pt x="6874386" y="4827753"/>
                </a:cubicBezTo>
                <a:cubicBezTo>
                  <a:pt x="6886524" y="4827753"/>
                  <a:pt x="6897449" y="4827753"/>
                  <a:pt x="6909587" y="4827753"/>
                </a:cubicBezTo>
                <a:cubicBezTo>
                  <a:pt x="6902911" y="4854457"/>
                  <a:pt x="6902911" y="4854457"/>
                  <a:pt x="6860428" y="4863560"/>
                </a:cubicBezTo>
                <a:cubicBezTo>
                  <a:pt x="6853145" y="4883588"/>
                  <a:pt x="6837972" y="4903616"/>
                  <a:pt x="6842828" y="4916361"/>
                </a:cubicBezTo>
                <a:cubicBezTo>
                  <a:pt x="6859821" y="4959451"/>
                  <a:pt x="6824621" y="4978265"/>
                  <a:pt x="6810055" y="5006790"/>
                </a:cubicBezTo>
                <a:cubicBezTo>
                  <a:pt x="6801558" y="5023783"/>
                  <a:pt x="6808234" y="5048059"/>
                  <a:pt x="6808234" y="5070514"/>
                </a:cubicBezTo>
                <a:cubicBezTo>
                  <a:pt x="6779103" y="5075370"/>
                  <a:pt x="6743902" y="5072942"/>
                  <a:pt x="6760896" y="5117246"/>
                </a:cubicBezTo>
                <a:cubicBezTo>
                  <a:pt x="6734192" y="5128170"/>
                  <a:pt x="6695350" y="5097825"/>
                  <a:pt x="6683212" y="5144556"/>
                </a:cubicBezTo>
                <a:cubicBezTo>
                  <a:pt x="6697171" y="5153660"/>
                  <a:pt x="6709916" y="5161550"/>
                  <a:pt x="6722661" y="5169440"/>
                </a:cubicBezTo>
                <a:cubicBezTo>
                  <a:pt x="6701419" y="5232557"/>
                  <a:pt x="6622522" y="5263509"/>
                  <a:pt x="6632840" y="5339372"/>
                </a:cubicBezTo>
                <a:cubicBezTo>
                  <a:pt x="6589142" y="5365469"/>
                  <a:pt x="6533307" y="5373359"/>
                  <a:pt x="6501748" y="5424945"/>
                </a:cubicBezTo>
                <a:cubicBezTo>
                  <a:pt x="6513279" y="5432835"/>
                  <a:pt x="6524811" y="5440118"/>
                  <a:pt x="6546052" y="5454077"/>
                </a:cubicBezTo>
                <a:cubicBezTo>
                  <a:pt x="6509031" y="5474712"/>
                  <a:pt x="6478686" y="5492312"/>
                  <a:pt x="6442879" y="5512340"/>
                </a:cubicBezTo>
                <a:cubicBezTo>
                  <a:pt x="6451376" y="5535402"/>
                  <a:pt x="6440451" y="5554216"/>
                  <a:pt x="6401002" y="5554823"/>
                </a:cubicBezTo>
                <a:cubicBezTo>
                  <a:pt x="6391899" y="5554823"/>
                  <a:pt x="6379761" y="5565140"/>
                  <a:pt x="6374298" y="5574244"/>
                </a:cubicBezTo>
                <a:cubicBezTo>
                  <a:pt x="6356091" y="5604589"/>
                  <a:pt x="6300863" y="5606409"/>
                  <a:pt x="6309967" y="5662245"/>
                </a:cubicBezTo>
                <a:cubicBezTo>
                  <a:pt x="6311788" y="5673776"/>
                  <a:pt x="6274160" y="5691983"/>
                  <a:pt x="6255346" y="5707762"/>
                </a:cubicBezTo>
                <a:cubicBezTo>
                  <a:pt x="6246242" y="5715652"/>
                  <a:pt x="6238960" y="5725362"/>
                  <a:pt x="6235318" y="5737500"/>
                </a:cubicBezTo>
                <a:cubicBezTo>
                  <a:pt x="6191014" y="5767239"/>
                  <a:pt x="6146710" y="5796977"/>
                  <a:pt x="6095124" y="5830963"/>
                </a:cubicBezTo>
                <a:cubicBezTo>
                  <a:pt x="6095124" y="5830963"/>
                  <a:pt x="6084199" y="5827322"/>
                  <a:pt x="6070848" y="5823074"/>
                </a:cubicBezTo>
                <a:cubicBezTo>
                  <a:pt x="6069027" y="5835819"/>
                  <a:pt x="6067206" y="5846743"/>
                  <a:pt x="6063565" y="5869805"/>
                </a:cubicBezTo>
                <a:cubicBezTo>
                  <a:pt x="6048392" y="5849171"/>
                  <a:pt x="6039895" y="5836425"/>
                  <a:pt x="6024723" y="5815791"/>
                </a:cubicBezTo>
                <a:cubicBezTo>
                  <a:pt x="6021081" y="5832177"/>
                  <a:pt x="6017440" y="5840674"/>
                  <a:pt x="6018047" y="5848563"/>
                </a:cubicBezTo>
                <a:cubicBezTo>
                  <a:pt x="6021688" y="5898937"/>
                  <a:pt x="6019868" y="5896509"/>
                  <a:pt x="5970101" y="5909254"/>
                </a:cubicBezTo>
                <a:cubicBezTo>
                  <a:pt x="5941577" y="5916537"/>
                  <a:pt x="5916694" y="5938385"/>
                  <a:pt x="5886956" y="5955378"/>
                </a:cubicBezTo>
                <a:cubicBezTo>
                  <a:pt x="5895453" y="5963268"/>
                  <a:pt x="5902735" y="5969944"/>
                  <a:pt x="5911232" y="5977227"/>
                </a:cubicBezTo>
                <a:cubicBezTo>
                  <a:pt x="5825052" y="6016069"/>
                  <a:pt x="5740692" y="6054910"/>
                  <a:pt x="5655726" y="6093752"/>
                </a:cubicBezTo>
                <a:cubicBezTo>
                  <a:pt x="5683644" y="6120456"/>
                  <a:pt x="5659974" y="6153836"/>
                  <a:pt x="5642374" y="6166581"/>
                </a:cubicBezTo>
                <a:cubicBezTo>
                  <a:pt x="5605353" y="6192677"/>
                  <a:pt x="5582898" y="6249119"/>
                  <a:pt x="5525849" y="6238195"/>
                </a:cubicBezTo>
                <a:cubicBezTo>
                  <a:pt x="5482152" y="6275823"/>
                  <a:pt x="5434207" y="6300099"/>
                  <a:pt x="5386868" y="6300099"/>
                </a:cubicBezTo>
                <a:cubicBezTo>
                  <a:pt x="5342564" y="6328017"/>
                  <a:pt x="5305543" y="6350472"/>
                  <a:pt x="5267915" y="6374141"/>
                </a:cubicBezTo>
                <a:cubicBezTo>
                  <a:pt x="5267308" y="6368679"/>
                  <a:pt x="5265488" y="6354720"/>
                  <a:pt x="5264274" y="6340155"/>
                </a:cubicBezTo>
                <a:cubicBezTo>
                  <a:pt x="5255777" y="6381424"/>
                  <a:pt x="5232715" y="6399025"/>
                  <a:pt x="5188411" y="6382638"/>
                </a:cubicBezTo>
                <a:cubicBezTo>
                  <a:pt x="5188411" y="6400238"/>
                  <a:pt x="5188411" y="6414197"/>
                  <a:pt x="5188411" y="6434224"/>
                </a:cubicBezTo>
                <a:cubicBezTo>
                  <a:pt x="5162314" y="6429370"/>
                  <a:pt x="5137431" y="6424514"/>
                  <a:pt x="5112548" y="6420873"/>
                </a:cubicBezTo>
                <a:cubicBezTo>
                  <a:pt x="5107693" y="6420266"/>
                  <a:pt x="5101624" y="6424514"/>
                  <a:pt x="5096769" y="6426942"/>
                </a:cubicBezTo>
                <a:cubicBezTo>
                  <a:pt x="5101017" y="6433618"/>
                  <a:pt x="5105872" y="6439687"/>
                  <a:pt x="5118010" y="6457894"/>
                </a:cubicBezTo>
                <a:cubicBezTo>
                  <a:pt x="5088272" y="6448790"/>
                  <a:pt x="5067030" y="6442114"/>
                  <a:pt x="5044575" y="6435439"/>
                </a:cubicBezTo>
                <a:cubicBezTo>
                  <a:pt x="5039720" y="6439080"/>
                  <a:pt x="5029402" y="6452432"/>
                  <a:pt x="5015444" y="6457894"/>
                </a:cubicBezTo>
                <a:cubicBezTo>
                  <a:pt x="5006947" y="6460928"/>
                  <a:pt x="4994202" y="6451218"/>
                  <a:pt x="4977209" y="6445149"/>
                </a:cubicBezTo>
                <a:cubicBezTo>
                  <a:pt x="4969926" y="6455466"/>
                  <a:pt x="4960822" y="6473066"/>
                  <a:pt x="4946864" y="6485204"/>
                </a:cubicBezTo>
                <a:cubicBezTo>
                  <a:pt x="4936546" y="6494308"/>
                  <a:pt x="4919553" y="6496129"/>
                  <a:pt x="4904987" y="6500984"/>
                </a:cubicBezTo>
                <a:cubicBezTo>
                  <a:pt x="4890422" y="6505839"/>
                  <a:pt x="4875856" y="6510694"/>
                  <a:pt x="4861897" y="6515550"/>
                </a:cubicBezTo>
                <a:cubicBezTo>
                  <a:pt x="4840656" y="6522832"/>
                  <a:pt x="4818807" y="6530115"/>
                  <a:pt x="4794531" y="6538005"/>
                </a:cubicBezTo>
                <a:cubicBezTo>
                  <a:pt x="4792104" y="6521619"/>
                  <a:pt x="4790283" y="6511908"/>
                  <a:pt x="4788462" y="6501591"/>
                </a:cubicBezTo>
                <a:cubicBezTo>
                  <a:pt x="4785428" y="6500984"/>
                  <a:pt x="4783000" y="6500377"/>
                  <a:pt x="4779966" y="6499770"/>
                </a:cubicBezTo>
                <a:cubicBezTo>
                  <a:pt x="4776324" y="6510087"/>
                  <a:pt x="4772683" y="6519798"/>
                  <a:pt x="4769041" y="6530115"/>
                </a:cubicBezTo>
                <a:cubicBezTo>
                  <a:pt x="4760545" y="6521012"/>
                  <a:pt x="4752655" y="6511908"/>
                  <a:pt x="4738696" y="6496129"/>
                </a:cubicBezTo>
                <a:cubicBezTo>
                  <a:pt x="4736876" y="6513729"/>
                  <a:pt x="4736268" y="6521619"/>
                  <a:pt x="4736268" y="6517977"/>
                </a:cubicBezTo>
                <a:cubicBezTo>
                  <a:pt x="4709565" y="6526474"/>
                  <a:pt x="4685289" y="6527081"/>
                  <a:pt x="4672544" y="6539826"/>
                </a:cubicBezTo>
                <a:cubicBezTo>
                  <a:pt x="4661620" y="6550750"/>
                  <a:pt x="4664654" y="6575026"/>
                  <a:pt x="4661013" y="6598695"/>
                </a:cubicBezTo>
                <a:cubicBezTo>
                  <a:pt x="4637343" y="6592019"/>
                  <a:pt x="4599715" y="6610833"/>
                  <a:pt x="4573012" y="6571384"/>
                </a:cubicBezTo>
                <a:cubicBezTo>
                  <a:pt x="4568763" y="6585950"/>
                  <a:pt x="4565122" y="6597481"/>
                  <a:pt x="4560874" y="6611440"/>
                </a:cubicBezTo>
                <a:cubicBezTo>
                  <a:pt x="4531135" y="6611440"/>
                  <a:pt x="4502004" y="6611440"/>
                  <a:pt x="4472266" y="6611440"/>
                </a:cubicBezTo>
                <a:cubicBezTo>
                  <a:pt x="4472266" y="6612654"/>
                  <a:pt x="4472266" y="6613261"/>
                  <a:pt x="4472873" y="6614475"/>
                </a:cubicBezTo>
                <a:cubicBezTo>
                  <a:pt x="4455273" y="6617510"/>
                  <a:pt x="4437672" y="6619937"/>
                  <a:pt x="4419465" y="6622971"/>
                </a:cubicBezTo>
                <a:cubicBezTo>
                  <a:pt x="4413396" y="6624185"/>
                  <a:pt x="4407934" y="6626613"/>
                  <a:pt x="4402472" y="6628433"/>
                </a:cubicBezTo>
                <a:cubicBezTo>
                  <a:pt x="4386086" y="6633896"/>
                  <a:pt x="4369699" y="6639358"/>
                  <a:pt x="4353313" y="6643606"/>
                </a:cubicBezTo>
                <a:cubicBezTo>
                  <a:pt x="4330858" y="6649068"/>
                  <a:pt x="4307188" y="6657565"/>
                  <a:pt x="4284733" y="6656351"/>
                </a:cubicBezTo>
                <a:cubicBezTo>
                  <a:pt x="4267133" y="6655137"/>
                  <a:pt x="4250746" y="6641786"/>
                  <a:pt x="4233146" y="6633289"/>
                </a:cubicBezTo>
                <a:cubicBezTo>
                  <a:pt x="4236788" y="6641786"/>
                  <a:pt x="4240429" y="6651496"/>
                  <a:pt x="4248319" y="6670917"/>
                </a:cubicBezTo>
                <a:cubicBezTo>
                  <a:pt x="4173063" y="6693979"/>
                  <a:pt x="4100234" y="6716434"/>
                  <a:pt x="4023158" y="6740104"/>
                </a:cubicBezTo>
                <a:cubicBezTo>
                  <a:pt x="4021944" y="6743745"/>
                  <a:pt x="4020123" y="6753455"/>
                  <a:pt x="4018303" y="6761345"/>
                </a:cubicBezTo>
                <a:cubicBezTo>
                  <a:pt x="3997061" y="6763166"/>
                  <a:pt x="3977640" y="6763166"/>
                  <a:pt x="3958826" y="6766201"/>
                </a:cubicBezTo>
                <a:cubicBezTo>
                  <a:pt x="3928481" y="6771055"/>
                  <a:pt x="3898136" y="6783800"/>
                  <a:pt x="3871432" y="6753455"/>
                </a:cubicBezTo>
                <a:cubicBezTo>
                  <a:pt x="3866577" y="6747994"/>
                  <a:pt x="3846549" y="6747994"/>
                  <a:pt x="3838660" y="6752848"/>
                </a:cubicBezTo>
                <a:cubicBezTo>
                  <a:pt x="3777362" y="6791084"/>
                  <a:pt x="3712423" y="6804435"/>
                  <a:pt x="3641416" y="6793511"/>
                </a:cubicBezTo>
                <a:cubicBezTo>
                  <a:pt x="3629885" y="6791690"/>
                  <a:pt x="3612892" y="6805042"/>
                  <a:pt x="3603788" y="6815966"/>
                </a:cubicBezTo>
                <a:cubicBezTo>
                  <a:pt x="3583760" y="6840242"/>
                  <a:pt x="3565553" y="6853594"/>
                  <a:pt x="3540670" y="6819001"/>
                </a:cubicBezTo>
                <a:cubicBezTo>
                  <a:pt x="3528532" y="6834173"/>
                  <a:pt x="3520036" y="6845098"/>
                  <a:pt x="3512753" y="6854202"/>
                </a:cubicBezTo>
                <a:cubicBezTo>
                  <a:pt x="3479373" y="6846312"/>
                  <a:pt x="3447814" y="6839029"/>
                  <a:pt x="3413828" y="6831139"/>
                </a:cubicBezTo>
                <a:cubicBezTo>
                  <a:pt x="3416255" y="6819001"/>
                  <a:pt x="3418076" y="6809291"/>
                  <a:pt x="3419897" y="6798973"/>
                </a:cubicBezTo>
                <a:cubicBezTo>
                  <a:pt x="3403510" y="6794118"/>
                  <a:pt x="3387731" y="6789263"/>
                  <a:pt x="3368310" y="6783800"/>
                </a:cubicBezTo>
                <a:cubicBezTo>
                  <a:pt x="3368917" y="6792297"/>
                  <a:pt x="3370131" y="6800187"/>
                  <a:pt x="3371345" y="6810504"/>
                </a:cubicBezTo>
                <a:cubicBezTo>
                  <a:pt x="3305799" y="6818394"/>
                  <a:pt x="3240253" y="6837815"/>
                  <a:pt x="3178349" y="6795938"/>
                </a:cubicBezTo>
                <a:cubicBezTo>
                  <a:pt x="3143149" y="6771662"/>
                  <a:pt x="3106128" y="6763166"/>
                  <a:pt x="3062431" y="6768021"/>
                </a:cubicBezTo>
                <a:cubicBezTo>
                  <a:pt x="3043617" y="6770449"/>
                  <a:pt x="3022375" y="6754669"/>
                  <a:pt x="3002348" y="6748600"/>
                </a:cubicBezTo>
                <a:cubicBezTo>
                  <a:pt x="2990816" y="6744959"/>
                  <a:pt x="2978678" y="6742531"/>
                  <a:pt x="2966540" y="6741317"/>
                </a:cubicBezTo>
                <a:cubicBezTo>
                  <a:pt x="2932554" y="6737069"/>
                  <a:pt x="2890678" y="6758917"/>
                  <a:pt x="2870650" y="6710365"/>
                </a:cubicBezTo>
                <a:cubicBezTo>
                  <a:pt x="2869436" y="6707331"/>
                  <a:pt x="2863367" y="6704296"/>
                  <a:pt x="2860939" y="6704903"/>
                </a:cubicBezTo>
                <a:cubicBezTo>
                  <a:pt x="2816028" y="6722503"/>
                  <a:pt x="2804497" y="6676986"/>
                  <a:pt x="2777794" y="6659993"/>
                </a:cubicBezTo>
                <a:cubicBezTo>
                  <a:pt x="2771725" y="6655744"/>
                  <a:pt x="2772938" y="6639965"/>
                  <a:pt x="2769904" y="6624185"/>
                </a:cubicBezTo>
                <a:cubicBezTo>
                  <a:pt x="2766262" y="6624185"/>
                  <a:pt x="2753517" y="6625399"/>
                  <a:pt x="2741379" y="6624185"/>
                </a:cubicBezTo>
                <a:cubicBezTo>
                  <a:pt x="2726207" y="6622364"/>
                  <a:pt x="2703751" y="6623579"/>
                  <a:pt x="2697075" y="6614475"/>
                </a:cubicBezTo>
                <a:cubicBezTo>
                  <a:pt x="2664303" y="6569564"/>
                  <a:pt x="2604826" y="6568350"/>
                  <a:pt x="2568412" y="6521619"/>
                </a:cubicBezTo>
                <a:cubicBezTo>
                  <a:pt x="2525322" y="6465784"/>
                  <a:pt x="2459777" y="6425121"/>
                  <a:pt x="2398479" y="6386887"/>
                </a:cubicBezTo>
                <a:cubicBezTo>
                  <a:pt x="2370562" y="6369286"/>
                  <a:pt x="2338396" y="6357148"/>
                  <a:pt x="2308658" y="6340155"/>
                </a:cubicBezTo>
                <a:cubicBezTo>
                  <a:pt x="2271030" y="6318913"/>
                  <a:pt x="2256464" y="6281285"/>
                  <a:pt x="2224298" y="6261257"/>
                </a:cubicBezTo>
                <a:cubicBezTo>
                  <a:pt x="2184850" y="6236981"/>
                  <a:pt x="2141760" y="6219381"/>
                  <a:pt x="2099276" y="6199353"/>
                </a:cubicBezTo>
                <a:cubicBezTo>
                  <a:pt x="2091387" y="6195712"/>
                  <a:pt x="2076821" y="6198140"/>
                  <a:pt x="2073786" y="6193284"/>
                </a:cubicBezTo>
                <a:cubicBezTo>
                  <a:pt x="2051331" y="6152622"/>
                  <a:pt x="2010062" y="6165367"/>
                  <a:pt x="1973648" y="6155049"/>
                </a:cubicBezTo>
                <a:cubicBezTo>
                  <a:pt x="1982144" y="6114387"/>
                  <a:pt x="1957261" y="6096787"/>
                  <a:pt x="1923274" y="6083435"/>
                </a:cubicBezTo>
                <a:cubicBezTo>
                  <a:pt x="1895357" y="6072511"/>
                  <a:pt x="1872295" y="6031241"/>
                  <a:pt x="1877150" y="6005751"/>
                </a:cubicBezTo>
                <a:cubicBezTo>
                  <a:pt x="1826777" y="5991186"/>
                  <a:pt x="1777011" y="5974799"/>
                  <a:pt x="1746059" y="5927461"/>
                </a:cubicBezTo>
                <a:cubicBezTo>
                  <a:pt x="1741811" y="5921392"/>
                  <a:pt x="1735135" y="5915323"/>
                  <a:pt x="1728459" y="5912895"/>
                </a:cubicBezTo>
                <a:cubicBezTo>
                  <a:pt x="1679907" y="5894688"/>
                  <a:pt x="1664127" y="5853419"/>
                  <a:pt x="1652596" y="5808508"/>
                </a:cubicBezTo>
                <a:cubicBezTo>
                  <a:pt x="1651382" y="5803653"/>
                  <a:pt x="1648348" y="5798798"/>
                  <a:pt x="1645313" y="5794549"/>
                </a:cubicBezTo>
                <a:cubicBezTo>
                  <a:pt x="1623465" y="5765418"/>
                  <a:pt x="1623465" y="5765418"/>
                  <a:pt x="1638637" y="5734466"/>
                </a:cubicBezTo>
                <a:cubicBezTo>
                  <a:pt x="1587657" y="5718686"/>
                  <a:pt x="1536678" y="5702300"/>
                  <a:pt x="1483877" y="5685914"/>
                </a:cubicBezTo>
                <a:cubicBezTo>
                  <a:pt x="1484484" y="5688948"/>
                  <a:pt x="1485091" y="5695624"/>
                  <a:pt x="1486305" y="5711404"/>
                </a:cubicBezTo>
                <a:cubicBezTo>
                  <a:pt x="1395269" y="5631292"/>
                  <a:pt x="1283599" y="5627651"/>
                  <a:pt x="1170715" y="5602768"/>
                </a:cubicBezTo>
                <a:cubicBezTo>
                  <a:pt x="1185281" y="5591844"/>
                  <a:pt x="1195598" y="5583954"/>
                  <a:pt x="1201060" y="5579706"/>
                </a:cubicBezTo>
                <a:cubicBezTo>
                  <a:pt x="1165253" y="5558464"/>
                  <a:pt x="1127625" y="5536616"/>
                  <a:pt x="1089997" y="5514160"/>
                </a:cubicBezTo>
                <a:cubicBezTo>
                  <a:pt x="1084535" y="5511126"/>
                  <a:pt x="1075432" y="5506271"/>
                  <a:pt x="1075432" y="5502022"/>
                </a:cubicBezTo>
                <a:cubicBezTo>
                  <a:pt x="1077252" y="5443760"/>
                  <a:pt x="1039624" y="5461967"/>
                  <a:pt x="1008065" y="5466215"/>
                </a:cubicBezTo>
                <a:cubicBezTo>
                  <a:pt x="1004424" y="5466822"/>
                  <a:pt x="1000783" y="5465001"/>
                  <a:pt x="993500" y="5463787"/>
                </a:cubicBezTo>
                <a:cubicBezTo>
                  <a:pt x="998355" y="5454077"/>
                  <a:pt x="1003210" y="5446187"/>
                  <a:pt x="1005031" y="5441939"/>
                </a:cubicBezTo>
                <a:cubicBezTo>
                  <a:pt x="974686" y="5389745"/>
                  <a:pt x="915816" y="5355152"/>
                  <a:pt x="944947" y="5275648"/>
                </a:cubicBezTo>
                <a:cubicBezTo>
                  <a:pt x="920671" y="5283537"/>
                  <a:pt x="904892" y="5288999"/>
                  <a:pt x="875761" y="5298710"/>
                </a:cubicBezTo>
                <a:cubicBezTo>
                  <a:pt x="929775" y="5245909"/>
                  <a:pt x="889719" y="5244089"/>
                  <a:pt x="856947" y="5240447"/>
                </a:cubicBezTo>
                <a:cubicBezTo>
                  <a:pt x="873333" y="5212529"/>
                  <a:pt x="811429" y="5147591"/>
                  <a:pt x="751345" y="5131205"/>
                </a:cubicBezTo>
                <a:cubicBezTo>
                  <a:pt x="760449" y="5106929"/>
                  <a:pt x="769553" y="5083259"/>
                  <a:pt x="778656" y="5057769"/>
                </a:cubicBezTo>
                <a:cubicBezTo>
                  <a:pt x="745276" y="5044417"/>
                  <a:pt x="708255" y="5029245"/>
                  <a:pt x="670021" y="5014072"/>
                </a:cubicBezTo>
                <a:cubicBezTo>
                  <a:pt x="687014" y="4998900"/>
                  <a:pt x="702793" y="4983727"/>
                  <a:pt x="723428" y="4965520"/>
                </a:cubicBezTo>
                <a:cubicBezTo>
                  <a:pt x="691262" y="4953989"/>
                  <a:pt x="663952" y="4944278"/>
                  <a:pt x="637248" y="4935175"/>
                </a:cubicBezTo>
                <a:cubicBezTo>
                  <a:pt x="636034" y="4938209"/>
                  <a:pt x="634820" y="4941851"/>
                  <a:pt x="633606" y="4944886"/>
                </a:cubicBezTo>
                <a:cubicBezTo>
                  <a:pt x="614792" y="4917575"/>
                  <a:pt x="596585" y="4889657"/>
                  <a:pt x="579592" y="4864774"/>
                </a:cubicBezTo>
                <a:cubicBezTo>
                  <a:pt x="587482" y="4838678"/>
                  <a:pt x="598406" y="4815008"/>
                  <a:pt x="599620" y="4790125"/>
                </a:cubicBezTo>
                <a:cubicBezTo>
                  <a:pt x="600227" y="4777380"/>
                  <a:pt x="584447" y="4760387"/>
                  <a:pt x="571702" y="4751891"/>
                </a:cubicBezTo>
                <a:cubicBezTo>
                  <a:pt x="545606" y="4734290"/>
                  <a:pt x="515867" y="4721545"/>
                  <a:pt x="526792" y="4678455"/>
                </a:cubicBezTo>
                <a:cubicBezTo>
                  <a:pt x="498267" y="4687559"/>
                  <a:pt x="472777" y="4731863"/>
                  <a:pt x="452749" y="4679062"/>
                </a:cubicBezTo>
                <a:cubicBezTo>
                  <a:pt x="406018" y="4693021"/>
                  <a:pt x="396307" y="4688166"/>
                  <a:pt x="396307" y="4651752"/>
                </a:cubicBezTo>
                <a:cubicBezTo>
                  <a:pt x="407839" y="4657821"/>
                  <a:pt x="419370" y="4664496"/>
                  <a:pt x="430901" y="4671172"/>
                </a:cubicBezTo>
                <a:cubicBezTo>
                  <a:pt x="413908" y="4642041"/>
                  <a:pt x="428473" y="4579530"/>
                  <a:pt x="360500" y="4611696"/>
                </a:cubicBezTo>
                <a:cubicBezTo>
                  <a:pt x="360500" y="4607447"/>
                  <a:pt x="359893" y="4603199"/>
                  <a:pt x="359893" y="4598344"/>
                </a:cubicBezTo>
                <a:cubicBezTo>
                  <a:pt x="377493" y="4583171"/>
                  <a:pt x="395094" y="4567392"/>
                  <a:pt x="415728" y="4549185"/>
                </a:cubicBezTo>
                <a:cubicBezTo>
                  <a:pt x="402983" y="4540688"/>
                  <a:pt x="387811" y="4530978"/>
                  <a:pt x="370818" y="4520054"/>
                </a:cubicBezTo>
                <a:cubicBezTo>
                  <a:pt x="386597" y="4501240"/>
                  <a:pt x="401163" y="4482426"/>
                  <a:pt x="413301" y="4467860"/>
                </a:cubicBezTo>
                <a:cubicBezTo>
                  <a:pt x="391452" y="4463005"/>
                  <a:pt x="370818" y="4458756"/>
                  <a:pt x="350183" y="4452687"/>
                </a:cubicBezTo>
                <a:cubicBezTo>
                  <a:pt x="348969" y="4452081"/>
                  <a:pt x="352610" y="4436301"/>
                  <a:pt x="354431" y="4426591"/>
                </a:cubicBezTo>
                <a:cubicBezTo>
                  <a:pt x="345328" y="4425377"/>
                  <a:pt x="333796" y="4423556"/>
                  <a:pt x="322265" y="4422342"/>
                </a:cubicBezTo>
                <a:cubicBezTo>
                  <a:pt x="321658" y="4419308"/>
                  <a:pt x="321052" y="4416273"/>
                  <a:pt x="320445" y="4413239"/>
                </a:cubicBezTo>
                <a:cubicBezTo>
                  <a:pt x="351397" y="4401101"/>
                  <a:pt x="382349" y="4389570"/>
                  <a:pt x="412694" y="4377432"/>
                </a:cubicBezTo>
                <a:cubicBezTo>
                  <a:pt x="382349" y="4368328"/>
                  <a:pt x="349576" y="4386535"/>
                  <a:pt x="329548" y="4347693"/>
                </a:cubicBezTo>
                <a:cubicBezTo>
                  <a:pt x="338652" y="4341624"/>
                  <a:pt x="346541" y="4335555"/>
                  <a:pt x="350790" y="4332521"/>
                </a:cubicBezTo>
                <a:cubicBezTo>
                  <a:pt x="336831" y="4319776"/>
                  <a:pt x="322872" y="4307638"/>
                  <a:pt x="305272" y="4292465"/>
                </a:cubicBezTo>
                <a:cubicBezTo>
                  <a:pt x="347148" y="4287003"/>
                  <a:pt x="383562" y="4281541"/>
                  <a:pt x="430294" y="4275472"/>
                </a:cubicBezTo>
                <a:cubicBezTo>
                  <a:pt x="374459" y="4253623"/>
                  <a:pt x="327727" y="4238451"/>
                  <a:pt x="284030" y="4217209"/>
                </a:cubicBezTo>
                <a:cubicBezTo>
                  <a:pt x="264610" y="4208106"/>
                  <a:pt x="247616" y="4189898"/>
                  <a:pt x="235478" y="4171085"/>
                </a:cubicBezTo>
                <a:cubicBezTo>
                  <a:pt x="230016" y="4163195"/>
                  <a:pt x="239727" y="4144988"/>
                  <a:pt x="243975" y="4125567"/>
                </a:cubicBezTo>
                <a:cubicBezTo>
                  <a:pt x="228195" y="4121318"/>
                  <a:pt x="209988" y="4116463"/>
                  <a:pt x="195423" y="4112215"/>
                </a:cubicBezTo>
                <a:cubicBezTo>
                  <a:pt x="194209" y="4092794"/>
                  <a:pt x="192995" y="4074587"/>
                  <a:pt x="191781" y="4055773"/>
                </a:cubicBezTo>
                <a:cubicBezTo>
                  <a:pt x="188140" y="4055773"/>
                  <a:pt x="184498" y="4055166"/>
                  <a:pt x="181464" y="4055166"/>
                </a:cubicBezTo>
                <a:cubicBezTo>
                  <a:pt x="186926" y="4047276"/>
                  <a:pt x="192995" y="4039387"/>
                  <a:pt x="200885" y="4028462"/>
                </a:cubicBezTo>
                <a:cubicBezTo>
                  <a:pt x="186319" y="4023607"/>
                  <a:pt x="174788" y="4019359"/>
                  <a:pt x="159009" y="4013897"/>
                </a:cubicBezTo>
                <a:cubicBezTo>
                  <a:pt x="171753" y="4003579"/>
                  <a:pt x="182678" y="3995083"/>
                  <a:pt x="197850" y="3982945"/>
                </a:cubicBezTo>
                <a:cubicBezTo>
                  <a:pt x="183285" y="3962917"/>
                  <a:pt x="168719" y="3944103"/>
                  <a:pt x="152939" y="3922254"/>
                </a:cubicBezTo>
                <a:cubicBezTo>
                  <a:pt x="156581" y="3917399"/>
                  <a:pt x="163864" y="3909509"/>
                  <a:pt x="175395" y="3895551"/>
                </a:cubicBezTo>
                <a:cubicBezTo>
                  <a:pt x="158402" y="3898585"/>
                  <a:pt x="147477" y="3900406"/>
                  <a:pt x="135946" y="3902227"/>
                </a:cubicBezTo>
                <a:cubicBezTo>
                  <a:pt x="135339" y="3900406"/>
                  <a:pt x="134732" y="3897978"/>
                  <a:pt x="133519" y="3896158"/>
                </a:cubicBezTo>
                <a:cubicBezTo>
                  <a:pt x="153546" y="3885840"/>
                  <a:pt x="173574" y="3874916"/>
                  <a:pt x="196636" y="3862778"/>
                </a:cubicBezTo>
                <a:cubicBezTo>
                  <a:pt x="178429" y="3860957"/>
                  <a:pt x="162650" y="3859744"/>
                  <a:pt x="135339" y="3856709"/>
                </a:cubicBezTo>
                <a:cubicBezTo>
                  <a:pt x="154760" y="3834860"/>
                  <a:pt x="168112" y="3820295"/>
                  <a:pt x="182678" y="3804515"/>
                </a:cubicBezTo>
                <a:cubicBezTo>
                  <a:pt x="171753" y="3803301"/>
                  <a:pt x="162043" y="3802695"/>
                  <a:pt x="152333" y="3801481"/>
                </a:cubicBezTo>
                <a:cubicBezTo>
                  <a:pt x="152333" y="3799053"/>
                  <a:pt x="151726" y="3797232"/>
                  <a:pt x="151726" y="3794805"/>
                </a:cubicBezTo>
                <a:cubicBezTo>
                  <a:pt x="163864" y="3791163"/>
                  <a:pt x="176002" y="3786915"/>
                  <a:pt x="188747" y="3783274"/>
                </a:cubicBezTo>
                <a:cubicBezTo>
                  <a:pt x="151119" y="3780846"/>
                  <a:pt x="145050" y="3758391"/>
                  <a:pt x="143229" y="3728652"/>
                </a:cubicBezTo>
                <a:cubicBezTo>
                  <a:pt x="142622" y="3717728"/>
                  <a:pt x="127450" y="3707411"/>
                  <a:pt x="119560" y="3696487"/>
                </a:cubicBezTo>
                <a:cubicBezTo>
                  <a:pt x="114705" y="3689811"/>
                  <a:pt x="107422" y="3681314"/>
                  <a:pt x="109242" y="3675852"/>
                </a:cubicBezTo>
                <a:cubicBezTo>
                  <a:pt x="111063" y="3669783"/>
                  <a:pt x="120774" y="3662500"/>
                  <a:pt x="128056" y="3660679"/>
                </a:cubicBezTo>
                <a:cubicBezTo>
                  <a:pt x="145657" y="3657038"/>
                  <a:pt x="163864" y="3657038"/>
                  <a:pt x="182678" y="3647934"/>
                </a:cubicBezTo>
                <a:cubicBezTo>
                  <a:pt x="143836" y="3645507"/>
                  <a:pt x="104387" y="3643079"/>
                  <a:pt x="61297" y="3640651"/>
                </a:cubicBezTo>
                <a:cubicBezTo>
                  <a:pt x="74042" y="3629121"/>
                  <a:pt x="86180" y="3617589"/>
                  <a:pt x="101353" y="3604237"/>
                </a:cubicBezTo>
                <a:cubicBezTo>
                  <a:pt x="89822" y="3596348"/>
                  <a:pt x="80111" y="3590279"/>
                  <a:pt x="67366" y="3581175"/>
                </a:cubicBezTo>
                <a:cubicBezTo>
                  <a:pt x="81325" y="3569644"/>
                  <a:pt x="94677" y="3559327"/>
                  <a:pt x="110456" y="3546582"/>
                </a:cubicBezTo>
                <a:cubicBezTo>
                  <a:pt x="107422" y="3532623"/>
                  <a:pt x="103173" y="3515630"/>
                  <a:pt x="98318" y="3494995"/>
                </a:cubicBezTo>
                <a:cubicBezTo>
                  <a:pt x="87394" y="3501064"/>
                  <a:pt x="77077" y="3506526"/>
                  <a:pt x="66152" y="3511988"/>
                </a:cubicBezTo>
                <a:cubicBezTo>
                  <a:pt x="64939" y="3490140"/>
                  <a:pt x="63725" y="3470719"/>
                  <a:pt x="61904" y="3445229"/>
                </a:cubicBezTo>
                <a:cubicBezTo>
                  <a:pt x="65545" y="3443408"/>
                  <a:pt x="75256" y="3437946"/>
                  <a:pt x="87394" y="3431270"/>
                </a:cubicBezTo>
                <a:cubicBezTo>
                  <a:pt x="81932" y="3420953"/>
                  <a:pt x="77684" y="3412456"/>
                  <a:pt x="72828" y="3403353"/>
                </a:cubicBezTo>
                <a:cubicBezTo>
                  <a:pt x="93463" y="3400318"/>
                  <a:pt x="112884" y="3397890"/>
                  <a:pt x="133519" y="3394856"/>
                </a:cubicBezTo>
                <a:cubicBezTo>
                  <a:pt x="122594" y="3362083"/>
                  <a:pt x="112884" y="3332952"/>
                  <a:pt x="99532" y="3292290"/>
                </a:cubicBezTo>
                <a:cubicBezTo>
                  <a:pt x="114705" y="3300786"/>
                  <a:pt x="123201" y="3305641"/>
                  <a:pt x="135339" y="3312924"/>
                </a:cubicBezTo>
                <a:cubicBezTo>
                  <a:pt x="136553" y="3311710"/>
                  <a:pt x="141408" y="3306248"/>
                  <a:pt x="148084" y="3302000"/>
                </a:cubicBezTo>
                <a:cubicBezTo>
                  <a:pt x="152939" y="3298965"/>
                  <a:pt x="158402" y="3297145"/>
                  <a:pt x="165684" y="3294110"/>
                </a:cubicBezTo>
                <a:cubicBezTo>
                  <a:pt x="146264" y="3269227"/>
                  <a:pt x="100139" y="3305034"/>
                  <a:pt x="96498" y="3255268"/>
                </a:cubicBezTo>
                <a:cubicBezTo>
                  <a:pt x="106208" y="3249806"/>
                  <a:pt x="117739" y="3243737"/>
                  <a:pt x="127450" y="3238882"/>
                </a:cubicBezTo>
                <a:cubicBezTo>
                  <a:pt x="111063" y="3202468"/>
                  <a:pt x="93463" y="3167267"/>
                  <a:pt x="42483" y="3182440"/>
                </a:cubicBezTo>
                <a:cubicBezTo>
                  <a:pt x="37628" y="3183654"/>
                  <a:pt x="28524" y="3170302"/>
                  <a:pt x="13959" y="3156950"/>
                </a:cubicBezTo>
                <a:cubicBezTo>
                  <a:pt x="35200" y="3159378"/>
                  <a:pt x="46125" y="3159985"/>
                  <a:pt x="56442" y="3161198"/>
                </a:cubicBezTo>
                <a:cubicBezTo>
                  <a:pt x="67973" y="3127212"/>
                  <a:pt x="84359" y="3096260"/>
                  <a:pt x="52194" y="3064701"/>
                </a:cubicBezTo>
                <a:cubicBezTo>
                  <a:pt x="46732" y="3059239"/>
                  <a:pt x="57656" y="3037997"/>
                  <a:pt x="61904" y="3019790"/>
                </a:cubicBezTo>
                <a:cubicBezTo>
                  <a:pt x="40056" y="3019790"/>
                  <a:pt x="21848" y="3019790"/>
                  <a:pt x="3641" y="3019790"/>
                </a:cubicBezTo>
                <a:cubicBezTo>
                  <a:pt x="2428" y="3016756"/>
                  <a:pt x="1214" y="3013721"/>
                  <a:pt x="0" y="3011294"/>
                </a:cubicBezTo>
                <a:cubicBezTo>
                  <a:pt x="10317" y="3003404"/>
                  <a:pt x="20635" y="2996121"/>
                  <a:pt x="30952" y="2988231"/>
                </a:cubicBezTo>
                <a:cubicBezTo>
                  <a:pt x="20635" y="2941500"/>
                  <a:pt x="32166" y="2902051"/>
                  <a:pt x="72828" y="2876561"/>
                </a:cubicBezTo>
                <a:cubicBezTo>
                  <a:pt x="51587" y="2834078"/>
                  <a:pt x="30952" y="2792809"/>
                  <a:pt x="10317" y="2752146"/>
                </a:cubicBezTo>
                <a:cubicBezTo>
                  <a:pt x="13352" y="2749112"/>
                  <a:pt x="15779" y="2746077"/>
                  <a:pt x="18814" y="2742436"/>
                </a:cubicBezTo>
                <a:cubicBezTo>
                  <a:pt x="30952" y="2746684"/>
                  <a:pt x="44911" y="2748505"/>
                  <a:pt x="54621" y="2755787"/>
                </a:cubicBezTo>
                <a:cubicBezTo>
                  <a:pt x="82539" y="2777029"/>
                  <a:pt x="108636" y="2760643"/>
                  <a:pt x="117739" y="2741222"/>
                </a:cubicBezTo>
                <a:cubicBezTo>
                  <a:pt x="135339" y="2704201"/>
                  <a:pt x="148084" y="2721801"/>
                  <a:pt x="172967" y="2744256"/>
                </a:cubicBezTo>
                <a:cubicBezTo>
                  <a:pt x="163257" y="2703594"/>
                  <a:pt x="155974" y="2672035"/>
                  <a:pt x="148084" y="2638655"/>
                </a:cubicBezTo>
                <a:cubicBezTo>
                  <a:pt x="164471" y="2625910"/>
                  <a:pt x="186319" y="2608917"/>
                  <a:pt x="208168" y="2591924"/>
                </a:cubicBezTo>
                <a:cubicBezTo>
                  <a:pt x="143836" y="2585855"/>
                  <a:pt x="176002" y="2522737"/>
                  <a:pt x="146264" y="2501495"/>
                </a:cubicBezTo>
                <a:cubicBezTo>
                  <a:pt x="155367" y="2477826"/>
                  <a:pt x="163864" y="2455371"/>
                  <a:pt x="172967" y="2430488"/>
                </a:cubicBezTo>
                <a:cubicBezTo>
                  <a:pt x="168112" y="2429274"/>
                  <a:pt x="154153" y="2430488"/>
                  <a:pt x="146870" y="2423812"/>
                </a:cubicBezTo>
                <a:cubicBezTo>
                  <a:pt x="135946" y="2414101"/>
                  <a:pt x="125022" y="2399536"/>
                  <a:pt x="123808" y="2386184"/>
                </a:cubicBezTo>
                <a:cubicBezTo>
                  <a:pt x="121987" y="2365549"/>
                  <a:pt x="126843" y="2344308"/>
                  <a:pt x="131091" y="2323673"/>
                </a:cubicBezTo>
                <a:cubicBezTo>
                  <a:pt x="138374" y="2286045"/>
                  <a:pt x="142015" y="2247203"/>
                  <a:pt x="188747" y="2232031"/>
                </a:cubicBezTo>
                <a:cubicBezTo>
                  <a:pt x="202705" y="2227175"/>
                  <a:pt x="212416" y="2207754"/>
                  <a:pt x="222733" y="2196223"/>
                </a:cubicBezTo>
                <a:cubicBezTo>
                  <a:pt x="213630" y="2188334"/>
                  <a:pt x="201492" y="2177409"/>
                  <a:pt x="189354" y="2167092"/>
                </a:cubicBezTo>
                <a:cubicBezTo>
                  <a:pt x="213023" y="2119147"/>
                  <a:pt x="251865" y="2119147"/>
                  <a:pt x="296775" y="2134926"/>
                </a:cubicBezTo>
                <a:cubicBezTo>
                  <a:pt x="297989" y="2130678"/>
                  <a:pt x="298596" y="2126429"/>
                  <a:pt x="299810" y="2122181"/>
                </a:cubicBezTo>
                <a:cubicBezTo>
                  <a:pt x="288886" y="2114291"/>
                  <a:pt x="278568" y="2105188"/>
                  <a:pt x="267037" y="2098512"/>
                </a:cubicBezTo>
                <a:cubicBezTo>
                  <a:pt x="243368" y="2085767"/>
                  <a:pt x="234871" y="2070594"/>
                  <a:pt x="251258" y="2045711"/>
                </a:cubicBezTo>
                <a:cubicBezTo>
                  <a:pt x="270679" y="2016580"/>
                  <a:pt x="290706" y="1994125"/>
                  <a:pt x="332583" y="2009904"/>
                </a:cubicBezTo>
                <a:cubicBezTo>
                  <a:pt x="347148" y="2015366"/>
                  <a:pt x="368390" y="2004442"/>
                  <a:pt x="386597" y="2000801"/>
                </a:cubicBezTo>
                <a:cubicBezTo>
                  <a:pt x="385990" y="1995945"/>
                  <a:pt x="385383" y="1991697"/>
                  <a:pt x="384776" y="1986842"/>
                </a:cubicBezTo>
                <a:cubicBezTo>
                  <a:pt x="368997" y="1984414"/>
                  <a:pt x="353217" y="1981987"/>
                  <a:pt x="337438" y="1979559"/>
                </a:cubicBezTo>
                <a:cubicBezTo>
                  <a:pt x="361107" y="1973490"/>
                  <a:pt x="386597" y="1970455"/>
                  <a:pt x="379314" y="1934648"/>
                </a:cubicBezTo>
                <a:cubicBezTo>
                  <a:pt x="378707" y="1930400"/>
                  <a:pt x="392059" y="1920689"/>
                  <a:pt x="400556" y="1917048"/>
                </a:cubicBezTo>
                <a:cubicBezTo>
                  <a:pt x="420584" y="1908551"/>
                  <a:pt x="441825" y="1901875"/>
                  <a:pt x="463067" y="1894593"/>
                </a:cubicBezTo>
                <a:cubicBezTo>
                  <a:pt x="462460" y="1891558"/>
                  <a:pt x="461853" y="1887917"/>
                  <a:pt x="460639" y="1884882"/>
                </a:cubicBezTo>
                <a:cubicBezTo>
                  <a:pt x="449108" y="1883668"/>
                  <a:pt x="436970" y="1882455"/>
                  <a:pt x="418156" y="1880634"/>
                </a:cubicBezTo>
                <a:cubicBezTo>
                  <a:pt x="428473" y="1870923"/>
                  <a:pt x="435149" y="1864854"/>
                  <a:pt x="443646" y="1856965"/>
                </a:cubicBezTo>
                <a:cubicBezTo>
                  <a:pt x="438791" y="1848468"/>
                  <a:pt x="433329" y="1838757"/>
                  <a:pt x="429080" y="1830261"/>
                </a:cubicBezTo>
                <a:cubicBezTo>
                  <a:pt x="445467" y="1816909"/>
                  <a:pt x="460639" y="1804164"/>
                  <a:pt x="479453" y="1788992"/>
                </a:cubicBezTo>
                <a:cubicBezTo>
                  <a:pt x="479453" y="1788992"/>
                  <a:pt x="485522" y="1792026"/>
                  <a:pt x="493412" y="1796274"/>
                </a:cubicBezTo>
                <a:cubicBezTo>
                  <a:pt x="493412" y="1784743"/>
                  <a:pt x="493412" y="1775033"/>
                  <a:pt x="493412" y="1762895"/>
                </a:cubicBezTo>
                <a:cubicBezTo>
                  <a:pt x="503729" y="1760467"/>
                  <a:pt x="514047" y="1758040"/>
                  <a:pt x="524971" y="1755612"/>
                </a:cubicBezTo>
                <a:cubicBezTo>
                  <a:pt x="524971" y="1752577"/>
                  <a:pt x="524971" y="1750150"/>
                  <a:pt x="524971" y="1747115"/>
                </a:cubicBezTo>
                <a:cubicBezTo>
                  <a:pt x="515260" y="1745901"/>
                  <a:pt x="505550" y="1744081"/>
                  <a:pt x="495233" y="1742867"/>
                </a:cubicBezTo>
                <a:cubicBezTo>
                  <a:pt x="489770" y="1682784"/>
                  <a:pt x="527398" y="1639087"/>
                  <a:pt x="588089" y="1651225"/>
                </a:cubicBezTo>
                <a:cubicBezTo>
                  <a:pt x="561992" y="1623914"/>
                  <a:pt x="541964" y="1602065"/>
                  <a:pt x="523150" y="1582038"/>
                </a:cubicBezTo>
                <a:cubicBezTo>
                  <a:pt x="540750" y="1583251"/>
                  <a:pt x="562599" y="1584465"/>
                  <a:pt x="590516" y="1586286"/>
                </a:cubicBezTo>
                <a:cubicBezTo>
                  <a:pt x="578985" y="1571720"/>
                  <a:pt x="569882" y="1560796"/>
                  <a:pt x="560778" y="1549872"/>
                </a:cubicBezTo>
                <a:cubicBezTo>
                  <a:pt x="561992" y="1547444"/>
                  <a:pt x="563813" y="1545017"/>
                  <a:pt x="565026" y="1543196"/>
                </a:cubicBezTo>
                <a:cubicBezTo>
                  <a:pt x="581413" y="1554120"/>
                  <a:pt x="597799" y="1565044"/>
                  <a:pt x="614792" y="1575969"/>
                </a:cubicBezTo>
                <a:cubicBezTo>
                  <a:pt x="622075" y="1569900"/>
                  <a:pt x="631786" y="1562010"/>
                  <a:pt x="643924" y="1551693"/>
                </a:cubicBezTo>
                <a:cubicBezTo>
                  <a:pt x="619041" y="1540768"/>
                  <a:pt x="579592" y="1551086"/>
                  <a:pt x="583840" y="1504961"/>
                </a:cubicBezTo>
                <a:cubicBezTo>
                  <a:pt x="563206" y="1501320"/>
                  <a:pt x="541357" y="1497071"/>
                  <a:pt x="518902" y="1492823"/>
                </a:cubicBezTo>
                <a:cubicBezTo>
                  <a:pt x="518902" y="1489788"/>
                  <a:pt x="518295" y="1487361"/>
                  <a:pt x="518295" y="1484326"/>
                </a:cubicBezTo>
                <a:cubicBezTo>
                  <a:pt x="538323" y="1481292"/>
                  <a:pt x="558350" y="1478257"/>
                  <a:pt x="571095" y="1476437"/>
                </a:cubicBezTo>
                <a:cubicBezTo>
                  <a:pt x="573523" y="1467333"/>
                  <a:pt x="574737" y="1453981"/>
                  <a:pt x="577771" y="1453981"/>
                </a:cubicBezTo>
                <a:cubicBezTo>
                  <a:pt x="605082" y="1450947"/>
                  <a:pt x="632999" y="1450340"/>
                  <a:pt x="660310" y="1449126"/>
                </a:cubicBezTo>
                <a:cubicBezTo>
                  <a:pt x="662131" y="1445485"/>
                  <a:pt x="663345" y="1441843"/>
                  <a:pt x="665165" y="1438202"/>
                </a:cubicBezTo>
                <a:cubicBezTo>
                  <a:pt x="654848" y="1430312"/>
                  <a:pt x="644531" y="1421815"/>
                  <a:pt x="632999" y="1413319"/>
                </a:cubicBezTo>
                <a:cubicBezTo>
                  <a:pt x="654241" y="1386008"/>
                  <a:pt x="680945" y="1362339"/>
                  <a:pt x="725856" y="1372656"/>
                </a:cubicBezTo>
                <a:cubicBezTo>
                  <a:pt x="735566" y="1375084"/>
                  <a:pt x="748311" y="1365373"/>
                  <a:pt x="762270" y="1359911"/>
                </a:cubicBezTo>
                <a:cubicBezTo>
                  <a:pt x="773194" y="1361732"/>
                  <a:pt x="788367" y="1364160"/>
                  <a:pt x="804146" y="1366587"/>
                </a:cubicBezTo>
                <a:cubicBezTo>
                  <a:pt x="805360" y="1362339"/>
                  <a:pt x="807181" y="1358091"/>
                  <a:pt x="808394" y="1353842"/>
                </a:cubicBezTo>
                <a:cubicBezTo>
                  <a:pt x="788367" y="1341097"/>
                  <a:pt x="768946" y="1328352"/>
                  <a:pt x="744063" y="1313180"/>
                </a:cubicBezTo>
                <a:cubicBezTo>
                  <a:pt x="744063" y="1328352"/>
                  <a:pt x="744063" y="1335028"/>
                  <a:pt x="744063" y="1347773"/>
                </a:cubicBezTo>
                <a:cubicBezTo>
                  <a:pt x="731925" y="1339884"/>
                  <a:pt x="723428" y="1334421"/>
                  <a:pt x="713718" y="1327745"/>
                </a:cubicBezTo>
                <a:cubicBezTo>
                  <a:pt x="730104" y="1308932"/>
                  <a:pt x="742849" y="1293759"/>
                  <a:pt x="761056" y="1273124"/>
                </a:cubicBezTo>
                <a:cubicBezTo>
                  <a:pt x="784725" y="1284655"/>
                  <a:pt x="815677" y="1325318"/>
                  <a:pt x="851484" y="1274945"/>
                </a:cubicBezTo>
                <a:cubicBezTo>
                  <a:pt x="846629" y="1267662"/>
                  <a:pt x="840560" y="1259772"/>
                  <a:pt x="831457" y="1247027"/>
                </a:cubicBezTo>
                <a:cubicBezTo>
                  <a:pt x="847843" y="1245814"/>
                  <a:pt x="860588" y="1243993"/>
                  <a:pt x="872119" y="1245207"/>
                </a:cubicBezTo>
                <a:cubicBezTo>
                  <a:pt x="873940" y="1245207"/>
                  <a:pt x="876367" y="1260379"/>
                  <a:pt x="874547" y="1267055"/>
                </a:cubicBezTo>
                <a:cubicBezTo>
                  <a:pt x="870905" y="1282228"/>
                  <a:pt x="864836" y="1296793"/>
                  <a:pt x="866657" y="1316214"/>
                </a:cubicBezTo>
                <a:cubicBezTo>
                  <a:pt x="871512" y="1310752"/>
                  <a:pt x="876974" y="1305290"/>
                  <a:pt x="881830" y="1299828"/>
                </a:cubicBezTo>
                <a:cubicBezTo>
                  <a:pt x="890933" y="1289511"/>
                  <a:pt x="900644" y="1280407"/>
                  <a:pt x="907926" y="1268876"/>
                </a:cubicBezTo>
                <a:cubicBezTo>
                  <a:pt x="917030" y="1254310"/>
                  <a:pt x="926133" y="1239138"/>
                  <a:pt x="929775" y="1222751"/>
                </a:cubicBezTo>
                <a:cubicBezTo>
                  <a:pt x="933416" y="1206365"/>
                  <a:pt x="930382" y="1188158"/>
                  <a:pt x="930382" y="1165702"/>
                </a:cubicBezTo>
                <a:cubicBezTo>
                  <a:pt x="933416" y="1165702"/>
                  <a:pt x="946161" y="1165702"/>
                  <a:pt x="964975" y="1165702"/>
                </a:cubicBezTo>
                <a:cubicBezTo>
                  <a:pt x="957086" y="1154778"/>
                  <a:pt x="952230" y="1146888"/>
                  <a:pt x="946768" y="1138999"/>
                </a:cubicBezTo>
                <a:cubicBezTo>
                  <a:pt x="958906" y="1134144"/>
                  <a:pt x="971044" y="1129895"/>
                  <a:pt x="994713" y="1120185"/>
                </a:cubicBezTo>
                <a:cubicBezTo>
                  <a:pt x="970437" y="1112295"/>
                  <a:pt x="956479" y="1108047"/>
                  <a:pt x="943127" y="1103798"/>
                </a:cubicBezTo>
                <a:cubicBezTo>
                  <a:pt x="944341" y="1089233"/>
                  <a:pt x="945554" y="1074060"/>
                  <a:pt x="946768" y="1058888"/>
                </a:cubicBezTo>
                <a:cubicBezTo>
                  <a:pt x="944341" y="1055853"/>
                  <a:pt x="941913" y="1052819"/>
                  <a:pt x="938878" y="1049784"/>
                </a:cubicBezTo>
                <a:cubicBezTo>
                  <a:pt x="979541" y="1037646"/>
                  <a:pt x="1020203" y="1025508"/>
                  <a:pt x="1061473" y="1013370"/>
                </a:cubicBezTo>
                <a:cubicBezTo>
                  <a:pt x="1059045" y="1011549"/>
                  <a:pt x="1051762" y="1006694"/>
                  <a:pt x="1045086" y="1002446"/>
                </a:cubicBezTo>
                <a:cubicBezTo>
                  <a:pt x="1046300" y="998197"/>
                  <a:pt x="1046907" y="994556"/>
                  <a:pt x="1048121" y="990308"/>
                </a:cubicBezTo>
                <a:cubicBezTo>
                  <a:pt x="1066328" y="994556"/>
                  <a:pt x="1083928" y="998804"/>
                  <a:pt x="1106991" y="1004873"/>
                </a:cubicBezTo>
                <a:cubicBezTo>
                  <a:pt x="1110632" y="993342"/>
                  <a:pt x="1116701" y="974528"/>
                  <a:pt x="1121556" y="958142"/>
                </a:cubicBezTo>
                <a:cubicBezTo>
                  <a:pt x="1153115" y="947824"/>
                  <a:pt x="1185888" y="936900"/>
                  <a:pt x="1225337" y="924155"/>
                </a:cubicBezTo>
                <a:cubicBezTo>
                  <a:pt x="1193171" y="891989"/>
                  <a:pt x="1189529" y="881065"/>
                  <a:pt x="1232012" y="874996"/>
                </a:cubicBezTo>
                <a:cubicBezTo>
                  <a:pt x="1258109" y="871355"/>
                  <a:pt x="1289061" y="848292"/>
                  <a:pt x="1302413" y="825230"/>
                </a:cubicBezTo>
                <a:cubicBezTo>
                  <a:pt x="1328510" y="781533"/>
                  <a:pt x="1364317" y="766360"/>
                  <a:pt x="1401945" y="764540"/>
                </a:cubicBezTo>
                <a:cubicBezTo>
                  <a:pt x="1394055" y="743905"/>
                  <a:pt x="1385559" y="722664"/>
                  <a:pt x="1373421" y="690498"/>
                </a:cubicBezTo>
                <a:cubicBezTo>
                  <a:pt x="1454746" y="734802"/>
                  <a:pt x="1458387" y="654083"/>
                  <a:pt x="1493587" y="629200"/>
                </a:cubicBezTo>
                <a:cubicBezTo>
                  <a:pt x="1519684" y="610993"/>
                  <a:pt x="1533036" y="575186"/>
                  <a:pt x="1573699" y="579434"/>
                </a:cubicBezTo>
                <a:cubicBezTo>
                  <a:pt x="1576733" y="580041"/>
                  <a:pt x="1582802" y="577614"/>
                  <a:pt x="1583409" y="575186"/>
                </a:cubicBezTo>
                <a:cubicBezTo>
                  <a:pt x="1603437" y="516317"/>
                  <a:pt x="1664127" y="528455"/>
                  <a:pt x="1709038" y="504179"/>
                </a:cubicBezTo>
                <a:cubicBezTo>
                  <a:pt x="1699327" y="495682"/>
                  <a:pt x="1692045" y="489006"/>
                  <a:pt x="1680513" y="478082"/>
                </a:cubicBezTo>
                <a:cubicBezTo>
                  <a:pt x="1695079" y="471406"/>
                  <a:pt x="1709038" y="459268"/>
                  <a:pt x="1716928" y="462302"/>
                </a:cubicBezTo>
                <a:cubicBezTo>
                  <a:pt x="1753342" y="476868"/>
                  <a:pt x="1769121" y="451378"/>
                  <a:pt x="1789149" y="430743"/>
                </a:cubicBezTo>
                <a:cubicBezTo>
                  <a:pt x="1796432" y="423460"/>
                  <a:pt x="1807356" y="417998"/>
                  <a:pt x="1817067" y="414357"/>
                </a:cubicBezTo>
                <a:cubicBezTo>
                  <a:pt x="1846198" y="403433"/>
                  <a:pt x="1878971" y="402219"/>
                  <a:pt x="1892323" y="363377"/>
                </a:cubicBezTo>
                <a:cubicBezTo>
                  <a:pt x="1895964" y="353060"/>
                  <a:pt x="1926916" y="353060"/>
                  <a:pt x="1946337" y="353060"/>
                </a:cubicBezTo>
                <a:cubicBezTo>
                  <a:pt x="2000958" y="317859"/>
                  <a:pt x="2053759" y="275376"/>
                  <a:pt x="2127194" y="320287"/>
                </a:cubicBezTo>
                <a:cubicBezTo>
                  <a:pt x="2127194" y="306328"/>
                  <a:pt x="2127194" y="299045"/>
                  <a:pt x="2127194" y="288728"/>
                </a:cubicBezTo>
                <a:cubicBezTo>
                  <a:pt x="2141760" y="289942"/>
                  <a:pt x="2159360" y="286907"/>
                  <a:pt x="2169070" y="293583"/>
                </a:cubicBezTo>
                <a:cubicBezTo>
                  <a:pt x="2211553" y="325142"/>
                  <a:pt x="2234616" y="288121"/>
                  <a:pt x="2256464" y="266880"/>
                </a:cubicBezTo>
                <a:cubicBezTo>
                  <a:pt x="2277706" y="245638"/>
                  <a:pt x="2288630" y="214079"/>
                  <a:pt x="2305623" y="184948"/>
                </a:cubicBezTo>
                <a:cubicBezTo>
                  <a:pt x="2334148" y="191624"/>
                  <a:pt x="2364493" y="198300"/>
                  <a:pt x="2395445" y="204976"/>
                </a:cubicBezTo>
                <a:cubicBezTo>
                  <a:pt x="2396659" y="189803"/>
                  <a:pt x="2397872" y="177058"/>
                  <a:pt x="2397872" y="169775"/>
                </a:cubicBezTo>
                <a:cubicBezTo>
                  <a:pt x="2428218" y="155210"/>
                  <a:pt x="2453708" y="138216"/>
                  <a:pt x="2481625" y="130933"/>
                </a:cubicBezTo>
                <a:cubicBezTo>
                  <a:pt x="2500439" y="126078"/>
                  <a:pt x="2527750" y="127899"/>
                  <a:pt x="2542922" y="138216"/>
                </a:cubicBezTo>
                <a:cubicBezTo>
                  <a:pt x="2593295" y="174023"/>
                  <a:pt x="2606647" y="174630"/>
                  <a:pt x="2659448" y="143678"/>
                </a:cubicBezTo>
                <a:cubicBezTo>
                  <a:pt x="2682510" y="130326"/>
                  <a:pt x="2713462" y="132147"/>
                  <a:pt x="2728634" y="103623"/>
                </a:cubicBezTo>
                <a:cubicBezTo>
                  <a:pt x="2729848" y="101195"/>
                  <a:pt x="2744414" y="106657"/>
                  <a:pt x="2752304" y="106050"/>
                </a:cubicBezTo>
                <a:cubicBezTo>
                  <a:pt x="2783256" y="103016"/>
                  <a:pt x="2816028" y="103016"/>
                  <a:pt x="2845160" y="93912"/>
                </a:cubicBezTo>
                <a:cubicBezTo>
                  <a:pt x="2887036" y="81774"/>
                  <a:pt x="2927092" y="62353"/>
                  <a:pt x="2969575" y="45967"/>
                </a:cubicBezTo>
                <a:cubicBezTo>
                  <a:pt x="2972002" y="59926"/>
                  <a:pt x="2973823" y="70850"/>
                  <a:pt x="2978678" y="95126"/>
                </a:cubicBezTo>
                <a:cubicBezTo>
                  <a:pt x="2998099" y="76919"/>
                  <a:pt x="3010844" y="64174"/>
                  <a:pt x="3024803" y="53250"/>
                </a:cubicBezTo>
                <a:cubicBezTo>
                  <a:pt x="3039369" y="42326"/>
                  <a:pt x="3054541" y="29581"/>
                  <a:pt x="3071534" y="24119"/>
                </a:cubicBezTo>
                <a:cubicBezTo>
                  <a:pt x="3096417" y="16229"/>
                  <a:pt x="3123728" y="13194"/>
                  <a:pt x="3150432" y="8339"/>
                </a:cubicBezTo>
                <a:cubicBezTo>
                  <a:pt x="3197163" y="59926"/>
                  <a:pt x="3262709" y="19263"/>
                  <a:pt x="3322185" y="29581"/>
                </a:cubicBezTo>
                <a:cubicBezTo>
                  <a:pt x="3320971" y="41112"/>
                  <a:pt x="3319758" y="52643"/>
                  <a:pt x="3317937" y="64781"/>
                </a:cubicBezTo>
                <a:cubicBezTo>
                  <a:pt x="3333716" y="10160"/>
                  <a:pt x="3387731" y="19870"/>
                  <a:pt x="3423538" y="449"/>
                </a:cubicBezTo>
                <a:cubicBezTo>
                  <a:pt x="3428393" y="-1978"/>
                  <a:pt x="3445386" y="5911"/>
                  <a:pt x="3449028" y="12587"/>
                </a:cubicBezTo>
                <a:cubicBezTo>
                  <a:pt x="3468449" y="52643"/>
                  <a:pt x="3495152" y="55677"/>
                  <a:pt x="3529746" y="33222"/>
                </a:cubicBezTo>
                <a:cubicBezTo>
                  <a:pt x="3535815" y="28974"/>
                  <a:pt x="3545525" y="29581"/>
                  <a:pt x="3562519" y="26546"/>
                </a:cubicBezTo>
                <a:cubicBezTo>
                  <a:pt x="3547953" y="38077"/>
                  <a:pt x="3541884" y="44146"/>
                  <a:pt x="3535208" y="52036"/>
                </a:cubicBezTo>
                <a:cubicBezTo>
                  <a:pt x="3579512" y="65388"/>
                  <a:pt x="3603181" y="51429"/>
                  <a:pt x="3601968" y="18656"/>
                </a:cubicBezTo>
                <a:cubicBezTo>
                  <a:pt x="3638382" y="20477"/>
                  <a:pt x="3675403" y="22905"/>
                  <a:pt x="3712423" y="24725"/>
                </a:cubicBezTo>
                <a:cubicBezTo>
                  <a:pt x="3712423" y="21691"/>
                  <a:pt x="3711817" y="19263"/>
                  <a:pt x="3711817" y="16229"/>
                </a:cubicBezTo>
                <a:cubicBezTo>
                  <a:pt x="3739127" y="28974"/>
                  <a:pt x="3765831" y="41719"/>
                  <a:pt x="3793142" y="54464"/>
                </a:cubicBezTo>
                <a:cubicBezTo>
                  <a:pt x="3795569" y="52036"/>
                  <a:pt x="3797997" y="49002"/>
                  <a:pt x="3800424" y="46574"/>
                </a:cubicBezTo>
                <a:cubicBezTo>
                  <a:pt x="3796176" y="39291"/>
                  <a:pt x="3792535" y="32008"/>
                  <a:pt x="3792535" y="32008"/>
                </a:cubicBezTo>
                <a:cubicBezTo>
                  <a:pt x="3861722" y="40505"/>
                  <a:pt x="3937585" y="49608"/>
                  <a:pt x="4013447" y="58712"/>
                </a:cubicBezTo>
                <a:cubicBezTo>
                  <a:pt x="4010413" y="61140"/>
                  <a:pt x="4004951" y="65388"/>
                  <a:pt x="4004344" y="65995"/>
                </a:cubicBezTo>
                <a:cubicBezTo>
                  <a:pt x="4098414" y="69636"/>
                  <a:pt x="4197339" y="73885"/>
                  <a:pt x="4306581" y="78133"/>
                </a:cubicBezTo>
                <a:cubicBezTo>
                  <a:pt x="4289588" y="92092"/>
                  <a:pt x="4283519" y="97554"/>
                  <a:pt x="4277450" y="102409"/>
                </a:cubicBezTo>
                <a:cubicBezTo>
                  <a:pt x="4302940" y="122437"/>
                  <a:pt x="4299299" y="169775"/>
                  <a:pt x="4342996" y="160672"/>
                </a:cubicBezTo>
                <a:cubicBezTo>
                  <a:pt x="4353313" y="158244"/>
                  <a:pt x="4361203" y="144892"/>
                  <a:pt x="4372734" y="134575"/>
                </a:cubicBezTo>
                <a:cubicBezTo>
                  <a:pt x="4361203" y="126078"/>
                  <a:pt x="4351492" y="118795"/>
                  <a:pt x="4339961" y="110906"/>
                </a:cubicBezTo>
                <a:cubicBezTo>
                  <a:pt x="4376982" y="96947"/>
                  <a:pt x="4376982" y="96947"/>
                  <a:pt x="4430997" y="156423"/>
                </a:cubicBezTo>
                <a:lnTo>
                  <a:pt x="4429783" y="155210"/>
                </a:lnTo>
                <a:cubicBezTo>
                  <a:pt x="4430997" y="168561"/>
                  <a:pt x="4432210" y="181913"/>
                  <a:pt x="4434031" y="204369"/>
                </a:cubicBezTo>
                <a:cubicBezTo>
                  <a:pt x="4460735" y="193444"/>
                  <a:pt x="4485618" y="180699"/>
                  <a:pt x="4512322" y="174630"/>
                </a:cubicBezTo>
                <a:cubicBezTo>
                  <a:pt x="4532956" y="169775"/>
                  <a:pt x="4550556" y="158244"/>
                  <a:pt x="4578474" y="173417"/>
                </a:cubicBezTo>
                <a:cubicBezTo>
                  <a:pt x="4610033" y="191017"/>
                  <a:pt x="4653123" y="187375"/>
                  <a:pt x="4693785" y="193444"/>
                </a:cubicBezTo>
                <a:cubicBezTo>
                  <a:pt x="4693179" y="187375"/>
                  <a:pt x="4691965" y="180699"/>
                  <a:pt x="4691358" y="173417"/>
                </a:cubicBezTo>
                <a:cubicBezTo>
                  <a:pt x="4731413" y="163099"/>
                  <a:pt x="4770862" y="155816"/>
                  <a:pt x="4800600" y="199513"/>
                </a:cubicBezTo>
                <a:cubicBezTo>
                  <a:pt x="4783607" y="193444"/>
                  <a:pt x="4766614" y="186768"/>
                  <a:pt x="4745979" y="179486"/>
                </a:cubicBezTo>
                <a:cubicBezTo>
                  <a:pt x="4745372" y="192231"/>
                  <a:pt x="4744765" y="202548"/>
                  <a:pt x="4744765" y="212258"/>
                </a:cubicBezTo>
                <a:cubicBezTo>
                  <a:pt x="4704709" y="237748"/>
                  <a:pt x="4651302" y="241390"/>
                  <a:pt x="4622778" y="288121"/>
                </a:cubicBezTo>
                <a:cubicBezTo>
                  <a:pt x="4658585" y="268093"/>
                  <a:pt x="4699248" y="328784"/>
                  <a:pt x="4730807" y="279625"/>
                </a:cubicBezTo>
                <a:cubicBezTo>
                  <a:pt x="4725344" y="271735"/>
                  <a:pt x="4720489" y="263845"/>
                  <a:pt x="4713813" y="254135"/>
                </a:cubicBezTo>
                <a:cubicBezTo>
                  <a:pt x="4735055" y="246852"/>
                  <a:pt x="4753262" y="240783"/>
                  <a:pt x="4775717" y="233500"/>
                </a:cubicBezTo>
                <a:cubicBezTo>
                  <a:pt x="4755689" y="266273"/>
                  <a:pt x="4737482" y="296011"/>
                  <a:pt x="4715634" y="332425"/>
                </a:cubicBezTo>
                <a:cubicBezTo>
                  <a:pt x="4745372" y="332425"/>
                  <a:pt x="4769648" y="332425"/>
                  <a:pt x="4798779" y="332425"/>
                </a:cubicBezTo>
                <a:cubicBezTo>
                  <a:pt x="4794531" y="345170"/>
                  <a:pt x="4791497" y="353667"/>
                  <a:pt x="4788462" y="362163"/>
                </a:cubicBezTo>
                <a:cubicBezTo>
                  <a:pt x="4810311" y="369446"/>
                  <a:pt x="4831552" y="380977"/>
                  <a:pt x="4853401" y="382191"/>
                </a:cubicBezTo>
                <a:cubicBezTo>
                  <a:pt x="4861897" y="382798"/>
                  <a:pt x="4871608" y="360343"/>
                  <a:pt x="4880711" y="348205"/>
                </a:cubicBezTo>
                <a:cubicBezTo>
                  <a:pt x="4884353" y="343349"/>
                  <a:pt x="4887994" y="337280"/>
                  <a:pt x="4892849" y="333639"/>
                </a:cubicBezTo>
                <a:cubicBezTo>
                  <a:pt x="4908022" y="322108"/>
                  <a:pt x="4923194" y="311183"/>
                  <a:pt x="4936546" y="301473"/>
                </a:cubicBezTo>
                <a:cubicBezTo>
                  <a:pt x="4958395" y="304508"/>
                  <a:pt x="4982671" y="308149"/>
                  <a:pt x="5007554" y="311790"/>
                </a:cubicBezTo>
                <a:cubicBezTo>
                  <a:pt x="5005126" y="325749"/>
                  <a:pt x="5001485" y="345170"/>
                  <a:pt x="4996023" y="375515"/>
                </a:cubicBezTo>
                <a:cubicBezTo>
                  <a:pt x="4966285" y="382191"/>
                  <a:pt x="4927443" y="390688"/>
                  <a:pt x="4888601" y="399184"/>
                </a:cubicBezTo>
                <a:cubicBezTo>
                  <a:pt x="4889208" y="401612"/>
                  <a:pt x="4889208" y="404646"/>
                  <a:pt x="4889815" y="407074"/>
                </a:cubicBezTo>
                <a:cubicBezTo>
                  <a:pt x="4910450" y="407074"/>
                  <a:pt x="4933512" y="412536"/>
                  <a:pt x="4951719" y="405860"/>
                </a:cubicBezTo>
                <a:cubicBezTo>
                  <a:pt x="4981457" y="395543"/>
                  <a:pt x="5002092" y="407074"/>
                  <a:pt x="5023333" y="422854"/>
                </a:cubicBezTo>
                <a:cubicBezTo>
                  <a:pt x="5053678" y="445309"/>
                  <a:pt x="5080382" y="452592"/>
                  <a:pt x="5102231" y="411929"/>
                </a:cubicBezTo>
                <a:cubicBezTo>
                  <a:pt x="5105265" y="406467"/>
                  <a:pt x="5110727" y="402219"/>
                  <a:pt x="5111334" y="401612"/>
                </a:cubicBezTo>
                <a:cubicBezTo>
                  <a:pt x="5136824" y="405253"/>
                  <a:pt x="5158673" y="408895"/>
                  <a:pt x="5184163" y="412536"/>
                </a:cubicBezTo>
                <a:cubicBezTo>
                  <a:pt x="5157459" y="433778"/>
                  <a:pt x="5133183" y="453199"/>
                  <a:pt x="5105872" y="475654"/>
                </a:cubicBezTo>
                <a:cubicBezTo>
                  <a:pt x="5142893" y="480509"/>
                  <a:pt x="5176273" y="483544"/>
                  <a:pt x="5209046" y="489006"/>
                </a:cubicBezTo>
                <a:cubicBezTo>
                  <a:pt x="5224218" y="491434"/>
                  <a:pt x="5238177" y="498716"/>
                  <a:pt x="5252743" y="504179"/>
                </a:cubicBezTo>
                <a:cubicBezTo>
                  <a:pt x="5252136" y="507820"/>
                  <a:pt x="5251529" y="511461"/>
                  <a:pt x="5250922" y="515710"/>
                </a:cubicBezTo>
                <a:cubicBezTo>
                  <a:pt x="5259419" y="510854"/>
                  <a:pt x="5267915" y="505999"/>
                  <a:pt x="5277626" y="499930"/>
                </a:cubicBezTo>
                <a:cubicBezTo>
                  <a:pt x="5280053" y="505392"/>
                  <a:pt x="5282481" y="509034"/>
                  <a:pt x="5281874" y="512068"/>
                </a:cubicBezTo>
                <a:cubicBezTo>
                  <a:pt x="5279446" y="530882"/>
                  <a:pt x="5278840" y="541806"/>
                  <a:pt x="5306150" y="535737"/>
                </a:cubicBezTo>
                <a:cubicBezTo>
                  <a:pt x="5327392" y="530882"/>
                  <a:pt x="5351668" y="538165"/>
                  <a:pt x="5381406" y="540593"/>
                </a:cubicBezTo>
                <a:cubicBezTo>
                  <a:pt x="5370482" y="556372"/>
                  <a:pt x="5363199" y="567903"/>
                  <a:pt x="5355916" y="578828"/>
                </a:cubicBezTo>
                <a:cubicBezTo>
                  <a:pt x="5381406" y="602497"/>
                  <a:pt x="5426317" y="601890"/>
                  <a:pt x="5453627" y="579434"/>
                </a:cubicBezTo>
                <a:cubicBezTo>
                  <a:pt x="5470621" y="565476"/>
                  <a:pt x="5487007" y="530882"/>
                  <a:pt x="5511283" y="575186"/>
                </a:cubicBezTo>
                <a:cubicBezTo>
                  <a:pt x="5514924" y="581862"/>
                  <a:pt x="5537380" y="576400"/>
                  <a:pt x="5550732" y="579434"/>
                </a:cubicBezTo>
                <a:cubicBezTo>
                  <a:pt x="5563477" y="582469"/>
                  <a:pt x="5575615" y="587931"/>
                  <a:pt x="5587146" y="593393"/>
                </a:cubicBezTo>
                <a:cubicBezTo>
                  <a:pt x="5598677" y="598855"/>
                  <a:pt x="5610208" y="604924"/>
                  <a:pt x="5622346" y="611600"/>
                </a:cubicBezTo>
                <a:cubicBezTo>
                  <a:pt x="5619919" y="621918"/>
                  <a:pt x="5616884" y="634056"/>
                  <a:pt x="5615063" y="641945"/>
                </a:cubicBezTo>
                <a:cubicBezTo>
                  <a:pt x="5672719" y="648621"/>
                  <a:pt x="5727948" y="654690"/>
                  <a:pt x="5795314" y="662580"/>
                </a:cubicBezTo>
                <a:cubicBezTo>
                  <a:pt x="5811700" y="671684"/>
                  <a:pt x="5839617" y="688070"/>
                  <a:pt x="5868142" y="704456"/>
                </a:cubicBezTo>
                <a:cubicBezTo>
                  <a:pt x="5867535" y="708098"/>
                  <a:pt x="5866928" y="712346"/>
                  <a:pt x="5865715" y="715988"/>
                </a:cubicBezTo>
                <a:cubicBezTo>
                  <a:pt x="5840831" y="719022"/>
                  <a:pt x="5815948" y="722057"/>
                  <a:pt x="5791065" y="725091"/>
                </a:cubicBezTo>
                <a:cubicBezTo>
                  <a:pt x="5769824" y="686856"/>
                  <a:pt x="5738872" y="710525"/>
                  <a:pt x="5709133" y="712953"/>
                </a:cubicBezTo>
                <a:cubicBezTo>
                  <a:pt x="5716416" y="725698"/>
                  <a:pt x="5727340" y="736622"/>
                  <a:pt x="5737658" y="736622"/>
                </a:cubicBezTo>
                <a:cubicBezTo>
                  <a:pt x="5753438" y="733588"/>
                  <a:pt x="5771645" y="726305"/>
                  <a:pt x="5789852" y="722057"/>
                </a:cubicBezTo>
                <a:close/>
                <a:moveTo>
                  <a:pt x="6053247" y="964818"/>
                </a:moveTo>
                <a:cubicBezTo>
                  <a:pt x="6058102" y="935686"/>
                  <a:pt x="6048392" y="917479"/>
                  <a:pt x="6018654" y="912017"/>
                </a:cubicBezTo>
                <a:cubicBezTo>
                  <a:pt x="6013192" y="910803"/>
                  <a:pt x="6001054" y="916872"/>
                  <a:pt x="6001054" y="919907"/>
                </a:cubicBezTo>
                <a:cubicBezTo>
                  <a:pt x="6001054" y="927190"/>
                  <a:pt x="6004088" y="937507"/>
                  <a:pt x="6009550" y="941148"/>
                </a:cubicBezTo>
                <a:cubicBezTo>
                  <a:pt x="6022295" y="950252"/>
                  <a:pt x="6036861" y="956321"/>
                  <a:pt x="6053247" y="964818"/>
                </a:cubicBezTo>
                <a:close/>
                <a:moveTo>
                  <a:pt x="2041014" y="6022138"/>
                </a:moveTo>
                <a:cubicBezTo>
                  <a:pt x="2000958" y="5984510"/>
                  <a:pt x="2000958" y="5984510"/>
                  <a:pt x="1972434" y="5997255"/>
                </a:cubicBezTo>
                <a:cubicBezTo>
                  <a:pt x="1983358" y="6023352"/>
                  <a:pt x="1983358" y="6023352"/>
                  <a:pt x="2041014" y="6022138"/>
                </a:cubicBezTo>
                <a:close/>
                <a:moveTo>
                  <a:pt x="5010589" y="434992"/>
                </a:moveTo>
                <a:cubicBezTo>
                  <a:pt x="5019085" y="461695"/>
                  <a:pt x="5022727" y="493861"/>
                  <a:pt x="5070065" y="481723"/>
                </a:cubicBezTo>
                <a:cubicBezTo>
                  <a:pt x="5047003" y="463516"/>
                  <a:pt x="5028796" y="449557"/>
                  <a:pt x="5010589" y="434992"/>
                </a:cubicBezTo>
                <a:close/>
              </a:path>
            </a:pathLst>
          </a:custGeom>
          <a:solidFill>
            <a:schemeClr val="accent1"/>
          </a:solidFill>
          <a:ln w="606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0" flipH="0" flipV="0">
            <a:off x="5054209" y="4747530"/>
            <a:ext cx="479083" cy="463413"/>
          </a:xfrm>
          <a:prstGeom prst="rect">
            <a:avLst/>
          </a:prstGeom>
          <a:noFill/>
          <a:ln w="12700" cap="sq">
            <a:noFill/>
            <a:miter/>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OPPOSans H"/>
                <a:ea typeface="OPPOSans H"/>
                <a:cs typeface="OPPOSans H"/>
              </a:rPr>
              <a:t>03</a:t>
            </a:r>
            <a:endParaRPr kumimoji="1" lang="zh-CN" altLang="en-US"/>
          </a:p>
        </p:txBody>
      </p:sp>
      <p:sp>
        <p:nvSpPr>
          <p:cNvPr id="19" name="标题 1"/>
          <p:cNvSpPr txBox="1"/>
          <p:nvPr/>
        </p:nvSpPr>
        <p:spPr>
          <a:xfrm rot="0" flipH="0" flipV="0">
            <a:off x="781050" y="4065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风险识别与控制</a:t>
            </a:r>
            <a:endParaRPr kumimoji="1" lang="zh-CN" altLang="en-US"/>
          </a:p>
        </p:txBody>
      </p:sp>
      <p:sp>
        <p:nvSpPr>
          <p:cNvPr id="20" name="标题 1"/>
          <p:cNvSpPr txBox="1"/>
          <p:nvPr/>
        </p:nvSpPr>
        <p:spPr>
          <a:xfrm rot="1800000" flipH="0" flipV="0">
            <a:off x="46355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1800000" flipH="0" flipV="0">
            <a:off x="19050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1"/>
            <a:ext cx="12192000" cy="6878256"/>
          </a:xfrm>
          <a:prstGeom prst="rect">
            <a:avLst/>
          </a:prstGeom>
          <a:gradFill>
            <a:gsLst>
              <a:gs pos="16000">
                <a:schemeClr val="accent1">
                  <a:lumMod val="60000"/>
                  <a:lumOff val="40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
          <p:cNvPicPr>
            <a:picLocks noChangeAspect="1"/>
          </p:cNvPicPr>
          <p:nvPr/>
        </p:nvPicPr>
        <p:blipFill>
          <a:blip r:embed="rId2">
            <a:alphaModFix amt="100000"/>
          </a:blip>
          <a:srcRect l="0" t="0" r="0" b="0"/>
          <a:stretch>
            <a:fillRect/>
          </a:stretch>
        </p:blipFill>
        <p:spPr>
          <a:xfrm rot="0" flipH="0" flipV="0">
            <a:off x="-8128" y="13094"/>
            <a:ext cx="12195556" cy="6870306"/>
          </a:xfrm>
          <a:prstGeom prst="rect">
            <a:avLst/>
          </a:prstGeom>
        </p:spPr>
      </p:pic>
      <p:pic>
        <p:nvPicPr>
          <p:cNvPr id="4" name=""/>
          <p:cNvPicPr>
            <a:picLocks noChangeAspect="1"/>
          </p:cNvPicPr>
          <p:nvPr/>
        </p:nvPicPr>
        <p:blipFill>
          <a:blip r:embed="rId3">
            <a:alphaModFix amt="20000"/>
          </a:blip>
          <a:srcRect l="3488" t="2419" r="3605" b="9889"/>
          <a:stretch>
            <a:fillRect/>
          </a:stretch>
        </p:blipFill>
        <p:spPr>
          <a:xfrm rot="0" flipH="0" flipV="0">
            <a:off x="30480" y="0"/>
            <a:ext cx="12176760" cy="6858000"/>
          </a:xfrm>
          <a:custGeom>
            <a:avLst/>
            <a:gdLst/>
            <a:rect l="l" t="t" r="r" b="b"/>
            <a:pathLst>
              <a:path w="12179300" h="6858000">
                <a:moveTo>
                  <a:pt x="0" y="0"/>
                </a:moveTo>
                <a:lnTo>
                  <a:pt x="12176760" y="0"/>
                </a:lnTo>
                <a:lnTo>
                  <a:pt x="12176760" y="6858000"/>
                </a:lnTo>
                <a:lnTo>
                  <a:pt x="0" y="6858000"/>
                </a:lnTo>
                <a:close/>
              </a:path>
            </a:pathLst>
          </a:custGeom>
          <a:noFill/>
          <a:ln>
            <a:noFill/>
          </a:ln>
        </p:spPr>
      </p:pic>
      <p:sp>
        <p:nvSpPr>
          <p:cNvPr id="5" name="标题 1"/>
          <p:cNvSpPr txBox="1"/>
          <p:nvPr/>
        </p:nvSpPr>
        <p:spPr>
          <a:xfrm rot="0" flipH="0" flipV="0">
            <a:off x="291297" y="266218"/>
            <a:ext cx="11609407" cy="6331352"/>
          </a:xfrm>
          <a:prstGeom prst="roundRect">
            <a:avLst>
              <a:gd name="adj" fmla="val 3321"/>
            </a:avLst>
          </a:prstGeom>
          <a:noFill/>
          <a:ln w="12700" cap="sq">
            <a:gradFill>
              <a:gsLst>
                <a:gs pos="54000">
                  <a:schemeClr val="accent2">
                    <a:lumMod val="10000"/>
                    <a:lumOff val="90000"/>
                  </a:schemeClr>
                </a:gs>
                <a:gs pos="100000">
                  <a:schemeClr val="accent2">
                    <a:lumMod val="20000"/>
                    <a:lumOff val="80000"/>
                    <a:alpha val="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5949364" y="1524001"/>
            <a:ext cx="5530793" cy="3863172"/>
          </a:xfrm>
          <a:prstGeom prst="rect">
            <a:avLst/>
          </a:prstGeom>
          <a:solidFill>
            <a:schemeClr val="accent1"/>
          </a:solidFill>
          <a:ln w="76200" cap="sq">
            <a:gradFill>
              <a:gsLst>
                <a:gs pos="0">
                  <a:schemeClr val="accent2">
                    <a:lumMod val="10000"/>
                    <a:lumOff val="90000"/>
                  </a:schemeClr>
                </a:gs>
                <a:gs pos="25000">
                  <a:schemeClr val="accent2">
                    <a:lumMod val="40000"/>
                    <a:lumOff val="60000"/>
                  </a:schemeClr>
                </a:gs>
                <a:gs pos="50000">
                  <a:schemeClr val="accent2">
                    <a:lumMod val="10000"/>
                    <a:lumOff val="90000"/>
                  </a:schemeClr>
                </a:gs>
                <a:gs pos="75000">
                  <a:schemeClr val="accent2">
                    <a:lumMod val="40000"/>
                    <a:lumOff val="60000"/>
                  </a:schemeClr>
                </a:gs>
                <a:gs pos="99301">
                  <a:schemeClr val="accent2">
                    <a:lumMod val="10000"/>
                    <a:lumOff val="90000"/>
                  </a:schemeClr>
                </a:gs>
              </a:gsLst>
              <a:lin ang="2700000" scaled="0"/>
            </a:gradFill>
            <a:miter/>
          </a:ln>
          <a:effectLst>
            <a:outerShdw dist="38100" blurRad="139700" dir="5400000" sx="100000" sy="100000" kx="0" ky="0" algn="t" rotWithShape="0">
              <a:schemeClr val="accent1">
                <a:lumMod val="75000"/>
                <a:alpha val="5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238968" y="879036"/>
            <a:ext cx="546457" cy="546457"/>
          </a:xfrm>
          <a:prstGeom prst="ellipse">
            <a:avLst/>
          </a:prstGeom>
          <a:gradFill>
            <a:gsLst>
              <a:gs pos="0">
                <a:schemeClr val="accent1">
                  <a:lumMod val="70000"/>
                  <a:lumOff val="30000"/>
                </a:schemeClr>
              </a:gs>
              <a:gs pos="90000">
                <a:schemeClr val="accent1">
                  <a:lumMod val="80000"/>
                  <a:lumOff val="20000"/>
                  <a:alpha val="0"/>
                </a:schemeClr>
              </a:gs>
            </a:gsLst>
            <a:lin ang="2700000" scaled="0"/>
          </a:gradFill>
          <a:ln w="9525" cap="sq">
            <a:noFill/>
            <a:miter/>
          </a:ln>
          <a:effectLst>
            <a:outerShdw dist="38100" blurRad="1397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8" name=""/>
          <p:cNvPicPr>
            <a:picLocks noChangeAspect="1"/>
          </p:cNvPicPr>
          <p:nvPr/>
        </p:nvPicPr>
        <p:blipFill>
          <a:blip r:embed="rId4">
            <a:alphaModFix amt="100000"/>
          </a:blip>
          <a:srcRect l="8506" t="1262" r="8192" b="15431"/>
          <a:stretch>
            <a:fillRect/>
          </a:stretch>
        </p:blipFill>
        <p:spPr>
          <a:xfrm rot="0" flipH="0" flipV="0">
            <a:off x="5949364" y="1524001"/>
            <a:ext cx="5530793" cy="3863172"/>
          </a:xfrm>
          <a:custGeom>
            <a:avLst/>
            <a:gdLst/>
            <a:rect l="l" t="t" r="r" b="b"/>
            <a:pathLst>
              <a:path w="5524500" h="3860800">
                <a:moveTo>
                  <a:pt x="0" y="0"/>
                </a:moveTo>
                <a:lnTo>
                  <a:pt x="5530793" y="0"/>
                </a:lnTo>
                <a:lnTo>
                  <a:pt x="5530793" y="3863172"/>
                </a:lnTo>
                <a:lnTo>
                  <a:pt x="0" y="3863172"/>
                </a:lnTo>
                <a:close/>
              </a:path>
            </a:pathLst>
          </a:custGeom>
          <a:noFill/>
          <a:ln>
            <a:noFill/>
          </a:ln>
        </p:spPr>
      </p:pic>
      <p:sp>
        <p:nvSpPr>
          <p:cNvPr id="9" name="标题 1"/>
          <p:cNvSpPr txBox="1"/>
          <p:nvPr/>
        </p:nvSpPr>
        <p:spPr>
          <a:xfrm rot="0" flipH="0" flipV="0">
            <a:off x="15240" y="4642925"/>
            <a:ext cx="12176760" cy="2184596"/>
          </a:xfrm>
          <a:custGeom>
            <a:avLst/>
            <a:gdLst>
              <a:gd name="connsiteX0" fmla="*/ 12176760 w 12176760"/>
              <a:gd name="connsiteY0" fmla="*/ 0 h 2184596"/>
              <a:gd name="connsiteX1" fmla="*/ 12176760 w 12176760"/>
              <a:gd name="connsiteY1" fmla="*/ 2184596 h 2184596"/>
              <a:gd name="connsiteX2" fmla="*/ 0 w 12176760"/>
              <a:gd name="connsiteY2" fmla="*/ 2184596 h 2184596"/>
              <a:gd name="connsiteX3" fmla="*/ 0 w 12176760"/>
              <a:gd name="connsiteY3" fmla="*/ 999818 h 2184596"/>
              <a:gd name="connsiteX4" fmla="*/ 12113167 w 12176760"/>
              <a:gd name="connsiteY4" fmla="*/ 39929 h 2184596"/>
            </a:gdLst>
            <a:rect l="l" t="t" r="r" b="b"/>
            <a:pathLst>
              <a:path w="12176760" h="2184596">
                <a:moveTo>
                  <a:pt x="12176760" y="0"/>
                </a:moveTo>
                <a:lnTo>
                  <a:pt x="12176760" y="2184596"/>
                </a:lnTo>
                <a:lnTo>
                  <a:pt x="0" y="2184596"/>
                </a:lnTo>
                <a:lnTo>
                  <a:pt x="0" y="999818"/>
                </a:lnTo>
                <a:cubicBezTo>
                  <a:pt x="5014754" y="2121863"/>
                  <a:pt x="10244043" y="1141458"/>
                  <a:pt x="12113167" y="39929"/>
                </a:cubicBezTo>
                <a:close/>
              </a:path>
            </a:pathLst>
          </a:custGeom>
          <a:gradFill>
            <a:gsLst>
              <a:gs pos="0">
                <a:schemeClr val="accent2">
                  <a:lumMod val="10000"/>
                  <a:lumOff val="90000"/>
                </a:schemeClr>
              </a:gs>
              <a:gs pos="100000">
                <a:schemeClr val="accent2">
                  <a:lumMod val="40000"/>
                  <a:lumOff val="60000"/>
                </a:schemeClr>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0" y="5216024"/>
            <a:ext cx="12192000" cy="1641977"/>
          </a:xfrm>
          <a:custGeom>
            <a:avLst/>
            <a:gdLst>
              <a:gd name="connsiteX0" fmla="*/ 12192000 w 12192000"/>
              <a:gd name="connsiteY0" fmla="*/ 0 h 1641977"/>
              <a:gd name="connsiteX1" fmla="*/ 12192000 w 12192000"/>
              <a:gd name="connsiteY1" fmla="*/ 1641977 h 1641977"/>
              <a:gd name="connsiteX2" fmla="*/ 0 w 12192000"/>
              <a:gd name="connsiteY2" fmla="*/ 1641977 h 1641977"/>
              <a:gd name="connsiteX3" fmla="*/ 0 w 12192000"/>
              <a:gd name="connsiteY3" fmla="*/ 457200 h 1641977"/>
              <a:gd name="connsiteX4" fmla="*/ 12192000 w 12192000"/>
              <a:gd name="connsiteY4" fmla="*/ 0 h 1641977"/>
            </a:gdLst>
            <a:rect l="l" t="t" r="r" b="b"/>
            <a:pathLst>
              <a:path w="12192000" h="1641977">
                <a:moveTo>
                  <a:pt x="12192000" y="0"/>
                </a:moveTo>
                <a:lnTo>
                  <a:pt x="12192000" y="1641977"/>
                </a:lnTo>
                <a:lnTo>
                  <a:pt x="0" y="1641977"/>
                </a:lnTo>
                <a:lnTo>
                  <a:pt x="0" y="457200"/>
                </a:lnTo>
                <a:cubicBezTo>
                  <a:pt x="5176520" y="1615440"/>
                  <a:pt x="10139680" y="762000"/>
                  <a:pt x="12192000" y="0"/>
                </a:cubicBezTo>
                <a:close/>
              </a:path>
            </a:pathLst>
          </a:custGeom>
          <a:gradFill>
            <a:gsLst>
              <a:gs pos="0">
                <a:schemeClr val="accent1">
                  <a:lumMod val="60000"/>
                  <a:lumOff val="40000"/>
                </a:schemeClr>
              </a:gs>
              <a:gs pos="92000">
                <a:schemeClr val="accent1"/>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711168" y="839425"/>
            <a:ext cx="2958007" cy="638761"/>
          </a:xfrm>
          <a:custGeom>
            <a:avLst/>
            <a:gdLst>
              <a:gd name="connsiteX0" fmla="*/ 0 w 2484531"/>
              <a:gd name="connsiteY0" fmla="*/ 0 h 638761"/>
              <a:gd name="connsiteX1" fmla="*/ 2484531 w 2484531"/>
              <a:gd name="connsiteY1" fmla="*/ 0 h 638761"/>
              <a:gd name="connsiteX2" fmla="*/ 2224185 w 2484531"/>
              <a:gd name="connsiteY2" fmla="*/ 319381 h 638761"/>
              <a:gd name="connsiteX3" fmla="*/ 2484531 w 2484531"/>
              <a:gd name="connsiteY3" fmla="*/ 638761 h 638761"/>
              <a:gd name="connsiteX4" fmla="*/ 0 w 2484531"/>
              <a:gd name="connsiteY4" fmla="*/ 638761 h 638761"/>
              <a:gd name="connsiteX5" fmla="*/ 260347 w 2484531"/>
              <a:gd name="connsiteY5" fmla="*/ 319381 h 638761"/>
            </a:gdLst>
            <a:rect l="l" t="t" r="r" b="b"/>
            <a:pathLst>
              <a:path w="2484531" h="638761">
                <a:moveTo>
                  <a:pt x="0" y="0"/>
                </a:moveTo>
                <a:lnTo>
                  <a:pt x="2484531" y="0"/>
                </a:lnTo>
                <a:lnTo>
                  <a:pt x="2224185" y="319381"/>
                </a:lnTo>
                <a:lnTo>
                  <a:pt x="2484531" y="638761"/>
                </a:lnTo>
                <a:lnTo>
                  <a:pt x="0" y="638761"/>
                </a:lnTo>
                <a:lnTo>
                  <a:pt x="260347" y="319381"/>
                </a:lnTo>
                <a:close/>
              </a:path>
            </a:pathLst>
          </a:custGeom>
          <a:gradFill>
            <a:gsLst>
              <a:gs pos="699">
                <a:schemeClr val="accent2">
                  <a:lumMod val="40000"/>
                  <a:lumOff val="60000"/>
                </a:schemeClr>
              </a:gs>
              <a:gs pos="50000">
                <a:schemeClr val="accent2">
                  <a:lumMod val="10000"/>
                  <a:lumOff val="90000"/>
                </a:schemeClr>
              </a:gs>
              <a:gs pos="100000">
                <a:schemeClr val="accent2">
                  <a:lumMod val="40000"/>
                  <a:lumOff val="60000"/>
                </a:schemeClr>
              </a:gs>
            </a:gsLst>
            <a:lin ang="0" scaled="0"/>
          </a:gradFill>
          <a:ln w="12700" cap="sq">
            <a:noFill/>
            <a:miter/>
          </a:ln>
          <a:effectLst>
            <a:outerShdw dist="38100" blurRad="139700" dir="5400000" sx="100000" sy="100000" kx="0" ky="0" algn="t" rotWithShape="0">
              <a:schemeClr val="accent1">
                <a:lumMod val="75000"/>
                <a:alpha val="4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2" name=""/>
          <p:cNvPicPr>
            <a:picLocks noChangeAspect="1"/>
          </p:cNvPicPr>
          <p:nvPr/>
        </p:nvPicPr>
        <p:blipFill>
          <a:blip r:embed="rId5">
            <a:alphaModFix amt="100000"/>
          </a:blip>
          <a:srcRect l="0" t="0" r="0" b="0"/>
          <a:stretch>
            <a:fillRect/>
          </a:stretch>
        </p:blipFill>
        <p:spPr>
          <a:xfrm rot="0" flipH="0" flipV="0">
            <a:off x="7304805" y="4425829"/>
            <a:ext cx="2819910" cy="1580389"/>
          </a:xfrm>
          <a:prstGeom prst="rect">
            <a:avLst/>
          </a:prstGeom>
          <a:noFill/>
          <a:ln>
            <a:noFill/>
          </a:ln>
        </p:spPr>
      </p:pic>
      <p:sp>
        <p:nvSpPr>
          <p:cNvPr id="13" name="标题 1"/>
          <p:cNvSpPr txBox="1"/>
          <p:nvPr/>
        </p:nvSpPr>
        <p:spPr>
          <a:xfrm rot="0" flipH="0" flipV="0">
            <a:off x="9639199" y="839359"/>
            <a:ext cx="1879192" cy="25908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gradFill>
            <a:gsLst>
              <a:gs pos="9000">
                <a:schemeClr val="accent2">
                  <a:lumMod val="10000"/>
                  <a:lumOff val="90000"/>
                </a:schemeClr>
              </a:gs>
              <a:gs pos="42000">
                <a:schemeClr val="accent2">
                  <a:lumMod val="40000"/>
                  <a:lumOff val="60000"/>
                </a:schemeClr>
              </a:gs>
              <a:gs pos="75000">
                <a:schemeClr val="accent2">
                  <a:lumMod val="10000"/>
                  <a:lumOff val="90000"/>
                </a:schemeClr>
              </a:gs>
              <a:gs pos="98601">
                <a:schemeClr val="accent2">
                  <a:lumMod val="40000"/>
                  <a:lumOff val="60000"/>
                </a:schemeClr>
              </a:gs>
            </a:gsLst>
            <a:lin ang="2700000" scaled="0"/>
          </a:gra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649127" y="2967277"/>
            <a:ext cx="4709952" cy="2089624"/>
          </a:xfrm>
          <a:prstGeom prst="rect">
            <a:avLst/>
          </a:prstGeom>
          <a:noFill/>
          <a:ln>
            <a:noFill/>
          </a:ln>
        </p:spPr>
        <p:txBody>
          <a:bodyPr vert="horz" wrap="square" lIns="0" tIns="0" rIns="0" bIns="0" rtlCol="0" anchor="t"/>
          <a:lstStyle/>
          <a:p>
            <a:pPr algn="l">
              <a:lnSpc>
                <a:spcPct val="130000"/>
              </a:lnSpc>
            </a:pPr>
            <a:r>
              <a:rPr kumimoji="1" lang="en-US" altLang="zh-CN" sz="3600">
                <a:ln w="25400">
                  <a:noFill/>
                </a:ln>
                <a:solidFill>
                  <a:srgbClr val="FFFFFF">
                    <a:alpha val="100000"/>
                  </a:srgbClr>
                </a:solidFill>
                <a:latin typeface="OPPOSans H"/>
                <a:ea typeface="OPPOSans H"/>
                <a:cs typeface="OPPOSans H"/>
              </a:rPr>
              <a:t>环境管理与绿化维护</a:t>
            </a:r>
            <a:endParaRPr kumimoji="1" lang="zh-CN" altLang="en-US"/>
          </a:p>
        </p:txBody>
      </p:sp>
      <p:sp>
        <p:nvSpPr>
          <p:cNvPr id="15" name="标题 1"/>
          <p:cNvSpPr txBox="1"/>
          <p:nvPr/>
        </p:nvSpPr>
        <p:spPr>
          <a:xfrm rot="0" flipH="0" flipV="0">
            <a:off x="5211140" y="1226090"/>
            <a:ext cx="462168" cy="666071"/>
          </a:xfrm>
          <a:custGeom>
            <a:avLst/>
            <a:gdLst>
              <a:gd name="connsiteX0" fmla="*/ 468160 w 502177"/>
              <a:gd name="connsiteY0" fmla="*/ 655698 h 723732"/>
              <a:gd name="connsiteX1" fmla="*/ 502177 w 502177"/>
              <a:gd name="connsiteY1" fmla="*/ 689715 h 723732"/>
              <a:gd name="connsiteX2" fmla="*/ 468160 w 502177"/>
              <a:gd name="connsiteY2" fmla="*/ 723732 h 723732"/>
              <a:gd name="connsiteX3" fmla="*/ 434143 w 502177"/>
              <a:gd name="connsiteY3" fmla="*/ 689715 h 723732"/>
              <a:gd name="connsiteX4" fmla="*/ 468160 w 502177"/>
              <a:gd name="connsiteY4" fmla="*/ 655698 h 723732"/>
              <a:gd name="connsiteX5" fmla="*/ 323445 w 502177"/>
              <a:gd name="connsiteY5" fmla="*/ 655698 h 723732"/>
              <a:gd name="connsiteX6" fmla="*/ 357462 w 502177"/>
              <a:gd name="connsiteY6" fmla="*/ 689715 h 723732"/>
              <a:gd name="connsiteX7" fmla="*/ 323445 w 502177"/>
              <a:gd name="connsiteY7" fmla="*/ 723732 h 723732"/>
              <a:gd name="connsiteX8" fmla="*/ 289428 w 502177"/>
              <a:gd name="connsiteY8" fmla="*/ 689715 h 723732"/>
              <a:gd name="connsiteX9" fmla="*/ 323445 w 502177"/>
              <a:gd name="connsiteY9" fmla="*/ 655698 h 723732"/>
              <a:gd name="connsiteX10" fmla="*/ 178732 w 502177"/>
              <a:gd name="connsiteY10" fmla="*/ 655698 h 723732"/>
              <a:gd name="connsiteX11" fmla="*/ 212749 w 502177"/>
              <a:gd name="connsiteY11" fmla="*/ 689715 h 723732"/>
              <a:gd name="connsiteX12" fmla="*/ 178732 w 502177"/>
              <a:gd name="connsiteY12" fmla="*/ 723732 h 723732"/>
              <a:gd name="connsiteX13" fmla="*/ 144715 w 502177"/>
              <a:gd name="connsiteY13" fmla="*/ 689715 h 723732"/>
              <a:gd name="connsiteX14" fmla="*/ 178732 w 502177"/>
              <a:gd name="connsiteY14" fmla="*/ 655698 h 723732"/>
              <a:gd name="connsiteX15" fmla="*/ 34017 w 502177"/>
              <a:gd name="connsiteY15" fmla="*/ 655698 h 723732"/>
              <a:gd name="connsiteX16" fmla="*/ 68034 w 502177"/>
              <a:gd name="connsiteY16" fmla="*/ 689715 h 723732"/>
              <a:gd name="connsiteX17" fmla="*/ 34017 w 502177"/>
              <a:gd name="connsiteY17" fmla="*/ 723732 h 723732"/>
              <a:gd name="connsiteX18" fmla="*/ 0 w 502177"/>
              <a:gd name="connsiteY18" fmla="*/ 689715 h 723732"/>
              <a:gd name="connsiteX19" fmla="*/ 34017 w 502177"/>
              <a:gd name="connsiteY19" fmla="*/ 655698 h 723732"/>
              <a:gd name="connsiteX20" fmla="*/ 468160 w 502177"/>
              <a:gd name="connsiteY20" fmla="*/ 524558 h 723732"/>
              <a:gd name="connsiteX21" fmla="*/ 502177 w 502177"/>
              <a:gd name="connsiteY21" fmla="*/ 558575 h 723732"/>
              <a:gd name="connsiteX22" fmla="*/ 468160 w 502177"/>
              <a:gd name="connsiteY22" fmla="*/ 592592 h 723732"/>
              <a:gd name="connsiteX23" fmla="*/ 434143 w 502177"/>
              <a:gd name="connsiteY23" fmla="*/ 558575 h 723732"/>
              <a:gd name="connsiteX24" fmla="*/ 468160 w 502177"/>
              <a:gd name="connsiteY24" fmla="*/ 524558 h 723732"/>
              <a:gd name="connsiteX25" fmla="*/ 323445 w 502177"/>
              <a:gd name="connsiteY25" fmla="*/ 524558 h 723732"/>
              <a:gd name="connsiteX26" fmla="*/ 357462 w 502177"/>
              <a:gd name="connsiteY26" fmla="*/ 558575 h 723732"/>
              <a:gd name="connsiteX27" fmla="*/ 323445 w 502177"/>
              <a:gd name="connsiteY27" fmla="*/ 592592 h 723732"/>
              <a:gd name="connsiteX28" fmla="*/ 289428 w 502177"/>
              <a:gd name="connsiteY28" fmla="*/ 558575 h 723732"/>
              <a:gd name="connsiteX29" fmla="*/ 323445 w 502177"/>
              <a:gd name="connsiteY29" fmla="*/ 524558 h 723732"/>
              <a:gd name="connsiteX30" fmla="*/ 178732 w 502177"/>
              <a:gd name="connsiteY30" fmla="*/ 524558 h 723732"/>
              <a:gd name="connsiteX31" fmla="*/ 212749 w 502177"/>
              <a:gd name="connsiteY31" fmla="*/ 558575 h 723732"/>
              <a:gd name="connsiteX32" fmla="*/ 178732 w 502177"/>
              <a:gd name="connsiteY32" fmla="*/ 592592 h 723732"/>
              <a:gd name="connsiteX33" fmla="*/ 144715 w 502177"/>
              <a:gd name="connsiteY33" fmla="*/ 558575 h 723732"/>
              <a:gd name="connsiteX34" fmla="*/ 178732 w 502177"/>
              <a:gd name="connsiteY34" fmla="*/ 524558 h 723732"/>
              <a:gd name="connsiteX35" fmla="*/ 34017 w 502177"/>
              <a:gd name="connsiteY35" fmla="*/ 524558 h 723732"/>
              <a:gd name="connsiteX36" fmla="*/ 68034 w 502177"/>
              <a:gd name="connsiteY36" fmla="*/ 558575 h 723732"/>
              <a:gd name="connsiteX37" fmla="*/ 34017 w 502177"/>
              <a:gd name="connsiteY37" fmla="*/ 592592 h 723732"/>
              <a:gd name="connsiteX38" fmla="*/ 0 w 502177"/>
              <a:gd name="connsiteY38" fmla="*/ 558575 h 723732"/>
              <a:gd name="connsiteX39" fmla="*/ 34017 w 502177"/>
              <a:gd name="connsiteY39" fmla="*/ 524558 h 723732"/>
              <a:gd name="connsiteX40" fmla="*/ 468160 w 502177"/>
              <a:gd name="connsiteY40" fmla="*/ 393419 h 723732"/>
              <a:gd name="connsiteX41" fmla="*/ 502177 w 502177"/>
              <a:gd name="connsiteY41" fmla="*/ 427436 h 723732"/>
              <a:gd name="connsiteX42" fmla="*/ 468160 w 502177"/>
              <a:gd name="connsiteY42" fmla="*/ 461453 h 723732"/>
              <a:gd name="connsiteX43" fmla="*/ 434143 w 502177"/>
              <a:gd name="connsiteY43" fmla="*/ 427436 h 723732"/>
              <a:gd name="connsiteX44" fmla="*/ 468160 w 502177"/>
              <a:gd name="connsiteY44" fmla="*/ 393419 h 723732"/>
              <a:gd name="connsiteX45" fmla="*/ 323445 w 502177"/>
              <a:gd name="connsiteY45" fmla="*/ 393419 h 723732"/>
              <a:gd name="connsiteX46" fmla="*/ 357462 w 502177"/>
              <a:gd name="connsiteY46" fmla="*/ 427436 h 723732"/>
              <a:gd name="connsiteX47" fmla="*/ 323445 w 502177"/>
              <a:gd name="connsiteY47" fmla="*/ 461453 h 723732"/>
              <a:gd name="connsiteX48" fmla="*/ 289428 w 502177"/>
              <a:gd name="connsiteY48" fmla="*/ 427436 h 723732"/>
              <a:gd name="connsiteX49" fmla="*/ 323445 w 502177"/>
              <a:gd name="connsiteY49" fmla="*/ 393419 h 723732"/>
              <a:gd name="connsiteX50" fmla="*/ 178732 w 502177"/>
              <a:gd name="connsiteY50" fmla="*/ 393419 h 723732"/>
              <a:gd name="connsiteX51" fmla="*/ 212749 w 502177"/>
              <a:gd name="connsiteY51" fmla="*/ 427436 h 723732"/>
              <a:gd name="connsiteX52" fmla="*/ 178732 w 502177"/>
              <a:gd name="connsiteY52" fmla="*/ 461453 h 723732"/>
              <a:gd name="connsiteX53" fmla="*/ 144715 w 502177"/>
              <a:gd name="connsiteY53" fmla="*/ 427436 h 723732"/>
              <a:gd name="connsiteX54" fmla="*/ 178732 w 502177"/>
              <a:gd name="connsiteY54" fmla="*/ 393419 h 723732"/>
              <a:gd name="connsiteX55" fmla="*/ 34017 w 502177"/>
              <a:gd name="connsiteY55" fmla="*/ 393419 h 723732"/>
              <a:gd name="connsiteX56" fmla="*/ 68034 w 502177"/>
              <a:gd name="connsiteY56" fmla="*/ 427436 h 723732"/>
              <a:gd name="connsiteX57" fmla="*/ 34017 w 502177"/>
              <a:gd name="connsiteY57" fmla="*/ 461453 h 723732"/>
              <a:gd name="connsiteX58" fmla="*/ 0 w 502177"/>
              <a:gd name="connsiteY58" fmla="*/ 427436 h 723732"/>
              <a:gd name="connsiteX59" fmla="*/ 34017 w 502177"/>
              <a:gd name="connsiteY59" fmla="*/ 393419 h 723732"/>
              <a:gd name="connsiteX60" fmla="*/ 468160 w 502177"/>
              <a:gd name="connsiteY60" fmla="*/ 262279 h 723732"/>
              <a:gd name="connsiteX61" fmla="*/ 502177 w 502177"/>
              <a:gd name="connsiteY61" fmla="*/ 296296 h 723732"/>
              <a:gd name="connsiteX62" fmla="*/ 468160 w 502177"/>
              <a:gd name="connsiteY62" fmla="*/ 330313 h 723732"/>
              <a:gd name="connsiteX63" fmla="*/ 434143 w 502177"/>
              <a:gd name="connsiteY63" fmla="*/ 296296 h 723732"/>
              <a:gd name="connsiteX64" fmla="*/ 468160 w 502177"/>
              <a:gd name="connsiteY64" fmla="*/ 262279 h 723732"/>
              <a:gd name="connsiteX65" fmla="*/ 323445 w 502177"/>
              <a:gd name="connsiteY65" fmla="*/ 262279 h 723732"/>
              <a:gd name="connsiteX66" fmla="*/ 357462 w 502177"/>
              <a:gd name="connsiteY66" fmla="*/ 296296 h 723732"/>
              <a:gd name="connsiteX67" fmla="*/ 323445 w 502177"/>
              <a:gd name="connsiteY67" fmla="*/ 330313 h 723732"/>
              <a:gd name="connsiteX68" fmla="*/ 289428 w 502177"/>
              <a:gd name="connsiteY68" fmla="*/ 296296 h 723732"/>
              <a:gd name="connsiteX69" fmla="*/ 323445 w 502177"/>
              <a:gd name="connsiteY69" fmla="*/ 262279 h 723732"/>
              <a:gd name="connsiteX70" fmla="*/ 178732 w 502177"/>
              <a:gd name="connsiteY70" fmla="*/ 262279 h 723732"/>
              <a:gd name="connsiteX71" fmla="*/ 212749 w 502177"/>
              <a:gd name="connsiteY71" fmla="*/ 296296 h 723732"/>
              <a:gd name="connsiteX72" fmla="*/ 178732 w 502177"/>
              <a:gd name="connsiteY72" fmla="*/ 330313 h 723732"/>
              <a:gd name="connsiteX73" fmla="*/ 144715 w 502177"/>
              <a:gd name="connsiteY73" fmla="*/ 296296 h 723732"/>
              <a:gd name="connsiteX74" fmla="*/ 178732 w 502177"/>
              <a:gd name="connsiteY74" fmla="*/ 262279 h 723732"/>
              <a:gd name="connsiteX75" fmla="*/ 34017 w 502177"/>
              <a:gd name="connsiteY75" fmla="*/ 262279 h 723732"/>
              <a:gd name="connsiteX76" fmla="*/ 68034 w 502177"/>
              <a:gd name="connsiteY76" fmla="*/ 296296 h 723732"/>
              <a:gd name="connsiteX77" fmla="*/ 34017 w 502177"/>
              <a:gd name="connsiteY77" fmla="*/ 330313 h 723732"/>
              <a:gd name="connsiteX78" fmla="*/ 0 w 502177"/>
              <a:gd name="connsiteY78" fmla="*/ 296296 h 723732"/>
              <a:gd name="connsiteX79" fmla="*/ 34017 w 502177"/>
              <a:gd name="connsiteY79" fmla="*/ 262279 h 723732"/>
              <a:gd name="connsiteX80" fmla="*/ 468160 w 502177"/>
              <a:gd name="connsiteY80" fmla="*/ 131140 h 723732"/>
              <a:gd name="connsiteX81" fmla="*/ 502177 w 502177"/>
              <a:gd name="connsiteY81" fmla="*/ 165157 h 723732"/>
              <a:gd name="connsiteX82" fmla="*/ 468160 w 502177"/>
              <a:gd name="connsiteY82" fmla="*/ 199174 h 723732"/>
              <a:gd name="connsiteX83" fmla="*/ 434143 w 502177"/>
              <a:gd name="connsiteY83" fmla="*/ 165157 h 723732"/>
              <a:gd name="connsiteX84" fmla="*/ 468160 w 502177"/>
              <a:gd name="connsiteY84" fmla="*/ 131140 h 723732"/>
              <a:gd name="connsiteX85" fmla="*/ 323445 w 502177"/>
              <a:gd name="connsiteY85" fmla="*/ 131140 h 723732"/>
              <a:gd name="connsiteX86" fmla="*/ 357462 w 502177"/>
              <a:gd name="connsiteY86" fmla="*/ 165157 h 723732"/>
              <a:gd name="connsiteX87" fmla="*/ 323445 w 502177"/>
              <a:gd name="connsiteY87" fmla="*/ 199174 h 723732"/>
              <a:gd name="connsiteX88" fmla="*/ 289428 w 502177"/>
              <a:gd name="connsiteY88" fmla="*/ 165157 h 723732"/>
              <a:gd name="connsiteX89" fmla="*/ 323445 w 502177"/>
              <a:gd name="connsiteY89" fmla="*/ 131140 h 723732"/>
              <a:gd name="connsiteX90" fmla="*/ 178732 w 502177"/>
              <a:gd name="connsiteY90" fmla="*/ 131140 h 723732"/>
              <a:gd name="connsiteX91" fmla="*/ 212749 w 502177"/>
              <a:gd name="connsiteY91" fmla="*/ 165157 h 723732"/>
              <a:gd name="connsiteX92" fmla="*/ 178732 w 502177"/>
              <a:gd name="connsiteY92" fmla="*/ 199174 h 723732"/>
              <a:gd name="connsiteX93" fmla="*/ 144715 w 502177"/>
              <a:gd name="connsiteY93" fmla="*/ 165157 h 723732"/>
              <a:gd name="connsiteX94" fmla="*/ 178732 w 502177"/>
              <a:gd name="connsiteY94" fmla="*/ 131140 h 723732"/>
              <a:gd name="connsiteX95" fmla="*/ 34017 w 502177"/>
              <a:gd name="connsiteY95" fmla="*/ 131140 h 723732"/>
              <a:gd name="connsiteX96" fmla="*/ 68034 w 502177"/>
              <a:gd name="connsiteY96" fmla="*/ 165157 h 723732"/>
              <a:gd name="connsiteX97" fmla="*/ 34017 w 502177"/>
              <a:gd name="connsiteY97" fmla="*/ 199174 h 723732"/>
              <a:gd name="connsiteX98" fmla="*/ 0 w 502177"/>
              <a:gd name="connsiteY98" fmla="*/ 165157 h 723732"/>
              <a:gd name="connsiteX99" fmla="*/ 34017 w 502177"/>
              <a:gd name="connsiteY99" fmla="*/ 131140 h 723732"/>
              <a:gd name="connsiteX100" fmla="*/ 468160 w 502177"/>
              <a:gd name="connsiteY100" fmla="*/ 0 h 723732"/>
              <a:gd name="connsiteX101" fmla="*/ 502177 w 502177"/>
              <a:gd name="connsiteY101" fmla="*/ 34017 h 723732"/>
              <a:gd name="connsiteX102" fmla="*/ 468160 w 502177"/>
              <a:gd name="connsiteY102" fmla="*/ 68034 h 723732"/>
              <a:gd name="connsiteX103" fmla="*/ 434143 w 502177"/>
              <a:gd name="connsiteY103" fmla="*/ 34017 h 723732"/>
              <a:gd name="connsiteX104" fmla="*/ 468160 w 502177"/>
              <a:gd name="connsiteY104" fmla="*/ 0 h 723732"/>
              <a:gd name="connsiteX105" fmla="*/ 323445 w 502177"/>
              <a:gd name="connsiteY105" fmla="*/ 0 h 723732"/>
              <a:gd name="connsiteX106" fmla="*/ 357462 w 502177"/>
              <a:gd name="connsiteY106" fmla="*/ 34017 h 723732"/>
              <a:gd name="connsiteX107" fmla="*/ 323445 w 502177"/>
              <a:gd name="connsiteY107" fmla="*/ 68034 h 723732"/>
              <a:gd name="connsiteX108" fmla="*/ 289428 w 502177"/>
              <a:gd name="connsiteY108" fmla="*/ 34017 h 723732"/>
              <a:gd name="connsiteX109" fmla="*/ 323445 w 502177"/>
              <a:gd name="connsiteY109" fmla="*/ 0 h 723732"/>
              <a:gd name="connsiteX110" fmla="*/ 178732 w 502177"/>
              <a:gd name="connsiteY110" fmla="*/ 0 h 723732"/>
              <a:gd name="connsiteX111" fmla="*/ 212749 w 502177"/>
              <a:gd name="connsiteY111" fmla="*/ 34017 h 723732"/>
              <a:gd name="connsiteX112" fmla="*/ 178732 w 502177"/>
              <a:gd name="connsiteY112" fmla="*/ 68034 h 723732"/>
              <a:gd name="connsiteX113" fmla="*/ 144715 w 502177"/>
              <a:gd name="connsiteY113" fmla="*/ 34017 h 723732"/>
              <a:gd name="connsiteX114" fmla="*/ 178732 w 502177"/>
              <a:gd name="connsiteY114" fmla="*/ 0 h 723732"/>
              <a:gd name="connsiteX115" fmla="*/ 34017 w 502177"/>
              <a:gd name="connsiteY115" fmla="*/ 0 h 723732"/>
              <a:gd name="connsiteX116" fmla="*/ 68034 w 502177"/>
              <a:gd name="connsiteY116" fmla="*/ 34017 h 723732"/>
              <a:gd name="connsiteX117" fmla="*/ 34017 w 502177"/>
              <a:gd name="connsiteY117" fmla="*/ 68034 h 723732"/>
              <a:gd name="connsiteX118" fmla="*/ 0 w 502177"/>
              <a:gd name="connsiteY118" fmla="*/ 34017 h 723732"/>
              <a:gd name="connsiteX119" fmla="*/ 34017 w 502177"/>
              <a:gd name="connsiteY119" fmla="*/ 0 h 723732"/>
            </a:gdLst>
            <a:rect l="l" t="t" r="r" b="b"/>
            <a:pathLst>
              <a:path w="502177" h="723732">
                <a:moveTo>
                  <a:pt x="468160" y="655698"/>
                </a:moveTo>
                <a:cubicBezTo>
                  <a:pt x="486947" y="655698"/>
                  <a:pt x="502177" y="670928"/>
                  <a:pt x="502177" y="689715"/>
                </a:cubicBezTo>
                <a:cubicBezTo>
                  <a:pt x="502177" y="708502"/>
                  <a:pt x="486947" y="723732"/>
                  <a:pt x="468160" y="723732"/>
                </a:cubicBezTo>
                <a:cubicBezTo>
                  <a:pt x="449373" y="723732"/>
                  <a:pt x="434143" y="708502"/>
                  <a:pt x="434143" y="689715"/>
                </a:cubicBezTo>
                <a:cubicBezTo>
                  <a:pt x="434143" y="670928"/>
                  <a:pt x="449373" y="655698"/>
                  <a:pt x="468160" y="655698"/>
                </a:cubicBezTo>
                <a:close/>
                <a:moveTo>
                  <a:pt x="323445" y="655698"/>
                </a:moveTo>
                <a:cubicBezTo>
                  <a:pt x="342232" y="655698"/>
                  <a:pt x="357462" y="670928"/>
                  <a:pt x="357462" y="689715"/>
                </a:cubicBezTo>
                <a:cubicBezTo>
                  <a:pt x="357462" y="708502"/>
                  <a:pt x="342232" y="723732"/>
                  <a:pt x="323445" y="723732"/>
                </a:cubicBezTo>
                <a:cubicBezTo>
                  <a:pt x="304658" y="723732"/>
                  <a:pt x="289428" y="708502"/>
                  <a:pt x="289428" y="689715"/>
                </a:cubicBezTo>
                <a:cubicBezTo>
                  <a:pt x="289428" y="670928"/>
                  <a:pt x="304658" y="655698"/>
                  <a:pt x="323445" y="655698"/>
                </a:cubicBezTo>
                <a:close/>
                <a:moveTo>
                  <a:pt x="178732" y="655698"/>
                </a:moveTo>
                <a:cubicBezTo>
                  <a:pt x="197519" y="655698"/>
                  <a:pt x="212749" y="670928"/>
                  <a:pt x="212749" y="689715"/>
                </a:cubicBezTo>
                <a:cubicBezTo>
                  <a:pt x="212749" y="708502"/>
                  <a:pt x="197519" y="723732"/>
                  <a:pt x="178732" y="723732"/>
                </a:cubicBezTo>
                <a:cubicBezTo>
                  <a:pt x="159945" y="723732"/>
                  <a:pt x="144715" y="708502"/>
                  <a:pt x="144715" y="689715"/>
                </a:cubicBezTo>
                <a:cubicBezTo>
                  <a:pt x="144715" y="670928"/>
                  <a:pt x="159945" y="655698"/>
                  <a:pt x="178732" y="655698"/>
                </a:cubicBezTo>
                <a:close/>
                <a:moveTo>
                  <a:pt x="34017" y="655698"/>
                </a:moveTo>
                <a:cubicBezTo>
                  <a:pt x="52804" y="655698"/>
                  <a:pt x="68034" y="670928"/>
                  <a:pt x="68034" y="689715"/>
                </a:cubicBezTo>
                <a:cubicBezTo>
                  <a:pt x="68034" y="708502"/>
                  <a:pt x="52804" y="723732"/>
                  <a:pt x="34017" y="723732"/>
                </a:cubicBezTo>
                <a:cubicBezTo>
                  <a:pt x="15230" y="723732"/>
                  <a:pt x="0" y="708502"/>
                  <a:pt x="0" y="689715"/>
                </a:cubicBezTo>
                <a:cubicBezTo>
                  <a:pt x="0" y="670928"/>
                  <a:pt x="15230" y="655698"/>
                  <a:pt x="34017" y="655698"/>
                </a:cubicBezTo>
                <a:close/>
                <a:moveTo>
                  <a:pt x="468160" y="524558"/>
                </a:moveTo>
                <a:cubicBezTo>
                  <a:pt x="486947" y="524558"/>
                  <a:pt x="502177" y="539788"/>
                  <a:pt x="502177" y="558575"/>
                </a:cubicBezTo>
                <a:cubicBezTo>
                  <a:pt x="502177" y="577362"/>
                  <a:pt x="486947" y="592592"/>
                  <a:pt x="468160" y="592592"/>
                </a:cubicBezTo>
                <a:cubicBezTo>
                  <a:pt x="449373" y="592592"/>
                  <a:pt x="434143" y="577362"/>
                  <a:pt x="434143" y="558575"/>
                </a:cubicBezTo>
                <a:cubicBezTo>
                  <a:pt x="434143" y="539788"/>
                  <a:pt x="449373" y="524558"/>
                  <a:pt x="468160" y="524558"/>
                </a:cubicBezTo>
                <a:close/>
                <a:moveTo>
                  <a:pt x="323445" y="524558"/>
                </a:moveTo>
                <a:cubicBezTo>
                  <a:pt x="342232" y="524558"/>
                  <a:pt x="357462" y="539788"/>
                  <a:pt x="357462" y="558575"/>
                </a:cubicBezTo>
                <a:cubicBezTo>
                  <a:pt x="357462" y="577362"/>
                  <a:pt x="342232" y="592592"/>
                  <a:pt x="323445" y="592592"/>
                </a:cubicBezTo>
                <a:cubicBezTo>
                  <a:pt x="304658" y="592592"/>
                  <a:pt x="289428" y="577362"/>
                  <a:pt x="289428" y="558575"/>
                </a:cubicBezTo>
                <a:cubicBezTo>
                  <a:pt x="289428" y="539788"/>
                  <a:pt x="304658" y="524558"/>
                  <a:pt x="323445" y="524558"/>
                </a:cubicBezTo>
                <a:close/>
                <a:moveTo>
                  <a:pt x="178732" y="524558"/>
                </a:moveTo>
                <a:cubicBezTo>
                  <a:pt x="197519" y="524558"/>
                  <a:pt x="212749" y="539788"/>
                  <a:pt x="212749" y="558575"/>
                </a:cubicBezTo>
                <a:cubicBezTo>
                  <a:pt x="212749" y="577362"/>
                  <a:pt x="197519" y="592592"/>
                  <a:pt x="178732" y="592592"/>
                </a:cubicBezTo>
                <a:cubicBezTo>
                  <a:pt x="159945" y="592592"/>
                  <a:pt x="144715" y="577362"/>
                  <a:pt x="144715" y="558575"/>
                </a:cubicBezTo>
                <a:cubicBezTo>
                  <a:pt x="144715" y="539788"/>
                  <a:pt x="159945" y="524558"/>
                  <a:pt x="178732" y="524558"/>
                </a:cubicBezTo>
                <a:close/>
                <a:moveTo>
                  <a:pt x="34017" y="524558"/>
                </a:moveTo>
                <a:cubicBezTo>
                  <a:pt x="52804" y="524558"/>
                  <a:pt x="68034" y="539788"/>
                  <a:pt x="68034" y="558575"/>
                </a:cubicBezTo>
                <a:cubicBezTo>
                  <a:pt x="68034" y="577362"/>
                  <a:pt x="52804" y="592592"/>
                  <a:pt x="34017" y="592592"/>
                </a:cubicBezTo>
                <a:cubicBezTo>
                  <a:pt x="15230" y="592592"/>
                  <a:pt x="0" y="577362"/>
                  <a:pt x="0" y="558575"/>
                </a:cubicBezTo>
                <a:cubicBezTo>
                  <a:pt x="0" y="539788"/>
                  <a:pt x="15230" y="524558"/>
                  <a:pt x="34017" y="524558"/>
                </a:cubicBezTo>
                <a:close/>
                <a:moveTo>
                  <a:pt x="468160" y="393419"/>
                </a:moveTo>
                <a:cubicBezTo>
                  <a:pt x="486947" y="393419"/>
                  <a:pt x="502177" y="408649"/>
                  <a:pt x="502177" y="427436"/>
                </a:cubicBezTo>
                <a:cubicBezTo>
                  <a:pt x="502177" y="446223"/>
                  <a:pt x="486947" y="461453"/>
                  <a:pt x="468160" y="461453"/>
                </a:cubicBezTo>
                <a:cubicBezTo>
                  <a:pt x="449373" y="461453"/>
                  <a:pt x="434143" y="446223"/>
                  <a:pt x="434143" y="427436"/>
                </a:cubicBezTo>
                <a:cubicBezTo>
                  <a:pt x="434143" y="408649"/>
                  <a:pt x="449373" y="393419"/>
                  <a:pt x="468160" y="393419"/>
                </a:cubicBezTo>
                <a:close/>
                <a:moveTo>
                  <a:pt x="323445" y="393419"/>
                </a:moveTo>
                <a:cubicBezTo>
                  <a:pt x="342232" y="393419"/>
                  <a:pt x="357462" y="408649"/>
                  <a:pt x="357462" y="427436"/>
                </a:cubicBezTo>
                <a:cubicBezTo>
                  <a:pt x="357462" y="446223"/>
                  <a:pt x="342232" y="461453"/>
                  <a:pt x="323445" y="461453"/>
                </a:cubicBezTo>
                <a:cubicBezTo>
                  <a:pt x="304658" y="461453"/>
                  <a:pt x="289428" y="446223"/>
                  <a:pt x="289428" y="427436"/>
                </a:cubicBezTo>
                <a:cubicBezTo>
                  <a:pt x="289428" y="408649"/>
                  <a:pt x="304658" y="393419"/>
                  <a:pt x="323445" y="393419"/>
                </a:cubicBezTo>
                <a:close/>
                <a:moveTo>
                  <a:pt x="178732" y="393419"/>
                </a:moveTo>
                <a:cubicBezTo>
                  <a:pt x="197519" y="393419"/>
                  <a:pt x="212749" y="408649"/>
                  <a:pt x="212749" y="427436"/>
                </a:cubicBezTo>
                <a:cubicBezTo>
                  <a:pt x="212749" y="446223"/>
                  <a:pt x="197519" y="461453"/>
                  <a:pt x="178732" y="461453"/>
                </a:cubicBezTo>
                <a:cubicBezTo>
                  <a:pt x="159945" y="461453"/>
                  <a:pt x="144715" y="446223"/>
                  <a:pt x="144715" y="427436"/>
                </a:cubicBezTo>
                <a:cubicBezTo>
                  <a:pt x="144715" y="408649"/>
                  <a:pt x="159945" y="393419"/>
                  <a:pt x="178732" y="393419"/>
                </a:cubicBezTo>
                <a:close/>
                <a:moveTo>
                  <a:pt x="34017" y="393419"/>
                </a:moveTo>
                <a:cubicBezTo>
                  <a:pt x="52804" y="393419"/>
                  <a:pt x="68034" y="408649"/>
                  <a:pt x="68034" y="427436"/>
                </a:cubicBezTo>
                <a:cubicBezTo>
                  <a:pt x="68034" y="446223"/>
                  <a:pt x="52804" y="461453"/>
                  <a:pt x="34017" y="461453"/>
                </a:cubicBezTo>
                <a:cubicBezTo>
                  <a:pt x="15230" y="461453"/>
                  <a:pt x="0" y="446223"/>
                  <a:pt x="0" y="427436"/>
                </a:cubicBezTo>
                <a:cubicBezTo>
                  <a:pt x="0" y="408649"/>
                  <a:pt x="15230" y="393419"/>
                  <a:pt x="34017" y="393419"/>
                </a:cubicBezTo>
                <a:close/>
                <a:moveTo>
                  <a:pt x="468160" y="262279"/>
                </a:moveTo>
                <a:cubicBezTo>
                  <a:pt x="486947" y="262279"/>
                  <a:pt x="502177" y="277509"/>
                  <a:pt x="502177" y="296296"/>
                </a:cubicBezTo>
                <a:cubicBezTo>
                  <a:pt x="502177" y="315083"/>
                  <a:pt x="486947" y="330313"/>
                  <a:pt x="468160" y="330313"/>
                </a:cubicBezTo>
                <a:cubicBezTo>
                  <a:pt x="449373" y="330313"/>
                  <a:pt x="434143" y="315083"/>
                  <a:pt x="434143" y="296296"/>
                </a:cubicBezTo>
                <a:cubicBezTo>
                  <a:pt x="434143" y="277509"/>
                  <a:pt x="449373" y="262279"/>
                  <a:pt x="468160" y="262279"/>
                </a:cubicBezTo>
                <a:close/>
                <a:moveTo>
                  <a:pt x="323445" y="262279"/>
                </a:moveTo>
                <a:cubicBezTo>
                  <a:pt x="342232" y="262279"/>
                  <a:pt x="357462" y="277509"/>
                  <a:pt x="357462" y="296296"/>
                </a:cubicBezTo>
                <a:cubicBezTo>
                  <a:pt x="357462" y="315083"/>
                  <a:pt x="342232" y="330313"/>
                  <a:pt x="323445" y="330313"/>
                </a:cubicBezTo>
                <a:cubicBezTo>
                  <a:pt x="304658" y="330313"/>
                  <a:pt x="289428" y="315083"/>
                  <a:pt x="289428" y="296296"/>
                </a:cubicBezTo>
                <a:cubicBezTo>
                  <a:pt x="289428" y="277509"/>
                  <a:pt x="304658" y="262279"/>
                  <a:pt x="323445" y="262279"/>
                </a:cubicBezTo>
                <a:close/>
                <a:moveTo>
                  <a:pt x="178732" y="262279"/>
                </a:moveTo>
                <a:cubicBezTo>
                  <a:pt x="197519" y="262279"/>
                  <a:pt x="212749" y="277509"/>
                  <a:pt x="212749" y="296296"/>
                </a:cubicBezTo>
                <a:cubicBezTo>
                  <a:pt x="212749" y="315083"/>
                  <a:pt x="197519" y="330313"/>
                  <a:pt x="178732" y="330313"/>
                </a:cubicBezTo>
                <a:cubicBezTo>
                  <a:pt x="159945" y="330313"/>
                  <a:pt x="144715" y="315083"/>
                  <a:pt x="144715" y="296296"/>
                </a:cubicBezTo>
                <a:cubicBezTo>
                  <a:pt x="144715" y="277509"/>
                  <a:pt x="159945" y="262279"/>
                  <a:pt x="178732" y="262279"/>
                </a:cubicBezTo>
                <a:close/>
                <a:moveTo>
                  <a:pt x="34017" y="262279"/>
                </a:moveTo>
                <a:cubicBezTo>
                  <a:pt x="52804" y="262279"/>
                  <a:pt x="68034" y="277509"/>
                  <a:pt x="68034" y="296296"/>
                </a:cubicBezTo>
                <a:cubicBezTo>
                  <a:pt x="68034" y="315083"/>
                  <a:pt x="52804" y="330313"/>
                  <a:pt x="34017" y="330313"/>
                </a:cubicBezTo>
                <a:cubicBezTo>
                  <a:pt x="15230" y="330313"/>
                  <a:pt x="0" y="315083"/>
                  <a:pt x="0" y="296296"/>
                </a:cubicBezTo>
                <a:cubicBezTo>
                  <a:pt x="0" y="277509"/>
                  <a:pt x="15230" y="262279"/>
                  <a:pt x="34017" y="262279"/>
                </a:cubicBezTo>
                <a:close/>
                <a:moveTo>
                  <a:pt x="468160" y="131140"/>
                </a:moveTo>
                <a:cubicBezTo>
                  <a:pt x="486947" y="131140"/>
                  <a:pt x="502177" y="146370"/>
                  <a:pt x="502177" y="165157"/>
                </a:cubicBezTo>
                <a:cubicBezTo>
                  <a:pt x="502177" y="183944"/>
                  <a:pt x="486947" y="199174"/>
                  <a:pt x="468160" y="199174"/>
                </a:cubicBezTo>
                <a:cubicBezTo>
                  <a:pt x="449373" y="199174"/>
                  <a:pt x="434143" y="183944"/>
                  <a:pt x="434143" y="165157"/>
                </a:cubicBezTo>
                <a:cubicBezTo>
                  <a:pt x="434143" y="146370"/>
                  <a:pt x="449373" y="131140"/>
                  <a:pt x="468160" y="131140"/>
                </a:cubicBezTo>
                <a:close/>
                <a:moveTo>
                  <a:pt x="323445" y="131140"/>
                </a:moveTo>
                <a:cubicBezTo>
                  <a:pt x="342232" y="131140"/>
                  <a:pt x="357462" y="146370"/>
                  <a:pt x="357462" y="165157"/>
                </a:cubicBezTo>
                <a:cubicBezTo>
                  <a:pt x="357462" y="183944"/>
                  <a:pt x="342232" y="199174"/>
                  <a:pt x="323445" y="199174"/>
                </a:cubicBezTo>
                <a:cubicBezTo>
                  <a:pt x="304658" y="199174"/>
                  <a:pt x="289428" y="183944"/>
                  <a:pt x="289428" y="165157"/>
                </a:cubicBezTo>
                <a:cubicBezTo>
                  <a:pt x="289428" y="146370"/>
                  <a:pt x="304658" y="131140"/>
                  <a:pt x="323445" y="131140"/>
                </a:cubicBezTo>
                <a:close/>
                <a:moveTo>
                  <a:pt x="178732" y="131140"/>
                </a:moveTo>
                <a:cubicBezTo>
                  <a:pt x="197519" y="131140"/>
                  <a:pt x="212749" y="146370"/>
                  <a:pt x="212749" y="165157"/>
                </a:cubicBezTo>
                <a:cubicBezTo>
                  <a:pt x="212749" y="183944"/>
                  <a:pt x="197519" y="199174"/>
                  <a:pt x="178732" y="199174"/>
                </a:cubicBezTo>
                <a:cubicBezTo>
                  <a:pt x="159945" y="199174"/>
                  <a:pt x="144715" y="183944"/>
                  <a:pt x="144715" y="165157"/>
                </a:cubicBezTo>
                <a:cubicBezTo>
                  <a:pt x="144715" y="146370"/>
                  <a:pt x="159945" y="131140"/>
                  <a:pt x="178732" y="131140"/>
                </a:cubicBezTo>
                <a:close/>
                <a:moveTo>
                  <a:pt x="34017" y="131140"/>
                </a:moveTo>
                <a:cubicBezTo>
                  <a:pt x="52804" y="131140"/>
                  <a:pt x="68034" y="146370"/>
                  <a:pt x="68034" y="165157"/>
                </a:cubicBezTo>
                <a:cubicBezTo>
                  <a:pt x="68034" y="183944"/>
                  <a:pt x="52804" y="199174"/>
                  <a:pt x="34017" y="199174"/>
                </a:cubicBezTo>
                <a:cubicBezTo>
                  <a:pt x="15230" y="199174"/>
                  <a:pt x="0" y="183944"/>
                  <a:pt x="0" y="165157"/>
                </a:cubicBezTo>
                <a:cubicBezTo>
                  <a:pt x="0" y="146370"/>
                  <a:pt x="15230" y="131140"/>
                  <a:pt x="34017" y="131140"/>
                </a:cubicBezTo>
                <a:close/>
                <a:moveTo>
                  <a:pt x="468160" y="0"/>
                </a:moveTo>
                <a:cubicBezTo>
                  <a:pt x="486947" y="0"/>
                  <a:pt x="502177" y="15230"/>
                  <a:pt x="502177" y="34017"/>
                </a:cubicBezTo>
                <a:cubicBezTo>
                  <a:pt x="502177" y="52804"/>
                  <a:pt x="486947" y="68034"/>
                  <a:pt x="468160" y="68034"/>
                </a:cubicBezTo>
                <a:cubicBezTo>
                  <a:pt x="449373" y="68034"/>
                  <a:pt x="434143" y="52804"/>
                  <a:pt x="434143" y="34017"/>
                </a:cubicBezTo>
                <a:cubicBezTo>
                  <a:pt x="434143" y="15230"/>
                  <a:pt x="449373" y="0"/>
                  <a:pt x="468160" y="0"/>
                </a:cubicBezTo>
                <a:close/>
                <a:moveTo>
                  <a:pt x="323445" y="0"/>
                </a:moveTo>
                <a:cubicBezTo>
                  <a:pt x="342232" y="0"/>
                  <a:pt x="357462" y="15230"/>
                  <a:pt x="357462" y="34017"/>
                </a:cubicBezTo>
                <a:cubicBezTo>
                  <a:pt x="357462" y="52804"/>
                  <a:pt x="342232" y="68034"/>
                  <a:pt x="323445" y="68034"/>
                </a:cubicBezTo>
                <a:cubicBezTo>
                  <a:pt x="304658" y="68034"/>
                  <a:pt x="289428" y="52804"/>
                  <a:pt x="289428" y="34017"/>
                </a:cubicBezTo>
                <a:cubicBezTo>
                  <a:pt x="289428" y="15230"/>
                  <a:pt x="304658" y="0"/>
                  <a:pt x="323445" y="0"/>
                </a:cubicBezTo>
                <a:close/>
                <a:moveTo>
                  <a:pt x="178732" y="0"/>
                </a:moveTo>
                <a:cubicBezTo>
                  <a:pt x="197519" y="0"/>
                  <a:pt x="212749" y="15230"/>
                  <a:pt x="212749" y="34017"/>
                </a:cubicBezTo>
                <a:cubicBezTo>
                  <a:pt x="212749" y="52804"/>
                  <a:pt x="197519" y="68034"/>
                  <a:pt x="178732" y="68034"/>
                </a:cubicBezTo>
                <a:cubicBezTo>
                  <a:pt x="159945" y="68034"/>
                  <a:pt x="144715" y="52804"/>
                  <a:pt x="144715" y="34017"/>
                </a:cubicBezTo>
                <a:cubicBezTo>
                  <a:pt x="144715" y="15230"/>
                  <a:pt x="159945" y="0"/>
                  <a:pt x="178732" y="0"/>
                </a:cubicBezTo>
                <a:close/>
                <a:moveTo>
                  <a:pt x="34017" y="0"/>
                </a:moveTo>
                <a:cubicBezTo>
                  <a:pt x="52804" y="0"/>
                  <a:pt x="68034" y="15230"/>
                  <a:pt x="68034" y="34017"/>
                </a:cubicBezTo>
                <a:cubicBezTo>
                  <a:pt x="68034" y="52804"/>
                  <a:pt x="52804" y="68034"/>
                  <a:pt x="34017" y="68034"/>
                </a:cubicBezTo>
                <a:cubicBezTo>
                  <a:pt x="15230" y="68034"/>
                  <a:pt x="0" y="52804"/>
                  <a:pt x="0" y="34017"/>
                </a:cubicBezTo>
                <a:cubicBezTo>
                  <a:pt x="0" y="15230"/>
                  <a:pt x="15230" y="0"/>
                  <a:pt x="34017" y="0"/>
                </a:cubicBezTo>
                <a:close/>
              </a:path>
            </a:pathLst>
          </a:custGeom>
          <a:gradFill>
            <a:gsLst>
              <a:gs pos="0">
                <a:schemeClr val="accent2">
                  <a:lumMod val="20000"/>
                  <a:lumOff val="80000"/>
                </a:schemeClr>
              </a:gs>
              <a:gs pos="100000">
                <a:schemeClr val="accent2">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4638585" y="1136252"/>
            <a:ext cx="224060" cy="224060"/>
          </a:xfrm>
          <a:prstGeom prst="ellipse">
            <a:avLst/>
          </a:prstGeom>
          <a:gradFill>
            <a:gsLst>
              <a:gs pos="0">
                <a:schemeClr val="accent1">
                  <a:lumMod val="70000"/>
                  <a:lumOff val="30000"/>
                </a:schemeClr>
              </a:gs>
              <a:gs pos="90000">
                <a:schemeClr val="accent1">
                  <a:lumMod val="80000"/>
                  <a:lumOff val="20000"/>
                  <a:alpha val="0"/>
                </a:schemeClr>
              </a:gs>
            </a:gsLst>
            <a:lin ang="2700000" scaled="0"/>
          </a:gradFill>
          <a:ln w="9525" cap="sq">
            <a:noFill/>
            <a:miter/>
          </a:ln>
          <a:effectLst>
            <a:outerShdw dist="38100" blurRad="1397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646586" y="2274690"/>
            <a:ext cx="1704200" cy="570569"/>
          </a:xfrm>
          <a:prstGeom prst="rect">
            <a:avLst/>
          </a:prstGeom>
          <a:noFill/>
          <a:ln>
            <a:noFill/>
          </a:ln>
        </p:spPr>
        <p:txBody>
          <a:bodyPr vert="horz" wrap="square" lIns="0" tIns="0" rIns="0" bIns="0" rtlCol="0" anchor="b"/>
          <a:lstStyle/>
          <a:p>
            <a:pPr algn="l">
              <a:lnSpc>
                <a:spcPct val="110000"/>
              </a:lnSpc>
            </a:pPr>
            <a:r>
              <a:rPr kumimoji="1" lang="en-US" altLang="zh-CN" sz="4000">
                <a:ln w="25400">
                  <a:noFill/>
                </a:ln>
                <a:solidFill>
                  <a:srgbClr val="FFFFFF">
                    <a:alpha val="100000"/>
                  </a:srgbClr>
                </a:solidFill>
                <a:latin typeface="OPPOSans H"/>
                <a:ea typeface="OPPOSans H"/>
                <a:cs typeface="OPPOSans H"/>
              </a:rPr>
              <a:t>PART</a:t>
            </a:r>
            <a:endParaRPr kumimoji="1" lang="zh-CN" altLang="en-US"/>
          </a:p>
        </p:txBody>
      </p:sp>
      <p:sp>
        <p:nvSpPr>
          <p:cNvPr id="18" name="标题 1"/>
          <p:cNvSpPr txBox="1"/>
          <p:nvPr/>
        </p:nvSpPr>
        <p:spPr>
          <a:xfrm rot="0" flipH="0" flipV="0">
            <a:off x="2350786" y="1447802"/>
            <a:ext cx="1238491" cy="1397458"/>
          </a:xfrm>
          <a:prstGeom prst="rect">
            <a:avLst/>
          </a:prstGeom>
          <a:noFill/>
          <a:ln>
            <a:noFill/>
          </a:ln>
        </p:spPr>
        <p:txBody>
          <a:bodyPr vert="horz" wrap="square" lIns="0" tIns="0" rIns="0" bIns="0" rtlCol="0" anchor="b"/>
          <a:lstStyle/>
          <a:p>
            <a:pPr algn="l">
              <a:lnSpc>
                <a:spcPct val="110000"/>
              </a:lnSpc>
            </a:pPr>
            <a:r>
              <a:rPr kumimoji="1" lang="en-US" altLang="zh-CN" sz="4000">
                <a:ln w="25400">
                  <a:noFill/>
                </a:ln>
                <a:solidFill>
                  <a:srgbClr val="FFFFFF">
                    <a:alpha val="100000"/>
                  </a:srgbClr>
                </a:solidFill>
                <a:latin typeface="OPPOSans H"/>
                <a:ea typeface="OPPOSans H"/>
                <a:cs typeface="OPPOSans H"/>
              </a:rPr>
              <a:t>04</a:t>
            </a:r>
            <a:endParaRPr kumimoji="1" lang="zh-CN" altLang="en-US"/>
          </a:p>
        </p:txBody>
      </p:sp>
      <p:sp>
        <p:nvSpPr>
          <p:cNvPr id="19" name="标题 1"/>
          <p:cNvSpPr txBox="1"/>
          <p:nvPr/>
        </p:nvSpPr>
        <p:spPr>
          <a:xfrm rot="0" flipH="0" flipV="0">
            <a:off x="1027325" y="873521"/>
            <a:ext cx="2325692" cy="570569"/>
          </a:xfrm>
          <a:prstGeom prst="rect">
            <a:avLst/>
          </a:prstGeom>
          <a:noFill/>
          <a:ln>
            <a:noFill/>
          </a:ln>
        </p:spPr>
        <p:txBody>
          <a:bodyPr vert="horz" wrap="square" lIns="0" tIns="0" rIns="0" bIns="0" rtlCol="0" anchor="t"/>
          <a:lstStyle/>
          <a:p>
            <a:pPr algn="ctr">
              <a:lnSpc>
                <a:spcPct val="110000"/>
              </a:lnSpc>
            </a:pPr>
            <a:r>
              <a:rPr kumimoji="1" lang="en-US" altLang="zh-CN" sz="4000">
                <a:ln w="25400">
                  <a:noFill/>
                </a:ln>
                <a:gradFill>
                  <a:gsLst>
                    <a:gs pos="0">
                      <a:srgbClr val="0C3466">
                        <a:alpha val="100000"/>
                      </a:srgbClr>
                    </a:gs>
                    <a:gs pos="100000">
                      <a:srgbClr val="09274D">
                        <a:alpha val="100000"/>
                      </a:srgbClr>
                    </a:gs>
                  </a:gsLst>
                  <a:lin ang="2700000" scaled="0"/>
                </a:gradFill>
                <a:latin typeface="OPPOSans H"/>
                <a:ea typeface="OPPOSans H"/>
                <a:cs typeface="OPPOSans H"/>
              </a:rPr>
              <a:t>202X</a:t>
            </a:r>
            <a:endParaRPr kumimoji="1" lang="zh-CN" altLang="en-US"/>
          </a:p>
        </p:txBody>
      </p:sp>
    </p:spTree>
  </p:cSl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0" flipH="1" flipV="0">
            <a:off x="3973974" y="2077761"/>
            <a:ext cx="2254737" cy="2254737"/>
          </a:xfrm>
          <a:custGeom>
            <a:avLst/>
            <a:gdLst/>
            <a:rect l="0" t="0" r="0" b="0"/>
            <a:pathLst>
              <a:path w="120000" h="120000" extrusionOk="0">
                <a:moveTo>
                  <a:pt x="110075" y="63005"/>
                </a:moveTo>
                <a:cubicBezTo>
                  <a:pt x="120000" y="59659"/>
                  <a:pt x="120000" y="59659"/>
                  <a:pt x="120000" y="59659"/>
                </a:cubicBezTo>
                <a:cubicBezTo>
                  <a:pt x="119489" y="52003"/>
                  <a:pt x="119489" y="52003"/>
                  <a:pt x="119489" y="52003"/>
                </a:cubicBezTo>
                <a:cubicBezTo>
                  <a:pt x="109168" y="50075"/>
                  <a:pt x="109168" y="50075"/>
                  <a:pt x="109168" y="50075"/>
                </a:cubicBezTo>
                <a:cubicBezTo>
                  <a:pt x="108771" y="48034"/>
                  <a:pt x="108204" y="45935"/>
                  <a:pt x="107523" y="43894"/>
                </a:cubicBezTo>
                <a:cubicBezTo>
                  <a:pt x="115576" y="36975"/>
                  <a:pt x="115576" y="36975"/>
                  <a:pt x="115576" y="36975"/>
                </a:cubicBezTo>
                <a:cubicBezTo>
                  <a:pt x="112230" y="30170"/>
                  <a:pt x="112230" y="30170"/>
                  <a:pt x="112230" y="30170"/>
                </a:cubicBezTo>
                <a:cubicBezTo>
                  <a:pt x="101795" y="32325"/>
                  <a:pt x="101795" y="32325"/>
                  <a:pt x="101795" y="32325"/>
                </a:cubicBezTo>
                <a:cubicBezTo>
                  <a:pt x="100491" y="30340"/>
                  <a:pt x="99073" y="28468"/>
                  <a:pt x="97542" y="26710"/>
                </a:cubicBezTo>
                <a:cubicBezTo>
                  <a:pt x="102192" y="17296"/>
                  <a:pt x="102192" y="17296"/>
                  <a:pt x="102192" y="17296"/>
                </a:cubicBezTo>
                <a:cubicBezTo>
                  <a:pt x="96408" y="12306"/>
                  <a:pt x="96408" y="12306"/>
                  <a:pt x="96408" y="12306"/>
                </a:cubicBezTo>
                <a:cubicBezTo>
                  <a:pt x="87788" y="18204"/>
                  <a:pt x="87788" y="18204"/>
                  <a:pt x="87788" y="18204"/>
                </a:cubicBezTo>
                <a:cubicBezTo>
                  <a:pt x="85973" y="17069"/>
                  <a:pt x="84102" y="15992"/>
                  <a:pt x="82230" y="15028"/>
                </a:cubicBezTo>
                <a:cubicBezTo>
                  <a:pt x="83024" y="4536"/>
                  <a:pt x="83024" y="4536"/>
                  <a:pt x="83024" y="4536"/>
                </a:cubicBezTo>
                <a:cubicBezTo>
                  <a:pt x="75765" y="2098"/>
                  <a:pt x="75765" y="2098"/>
                  <a:pt x="75765" y="2098"/>
                </a:cubicBezTo>
                <a:cubicBezTo>
                  <a:pt x="69981" y="10831"/>
                  <a:pt x="69981" y="10831"/>
                  <a:pt x="69981" y="10831"/>
                </a:cubicBezTo>
                <a:cubicBezTo>
                  <a:pt x="67712" y="10378"/>
                  <a:pt x="65330" y="10094"/>
                  <a:pt x="63005" y="9924"/>
                </a:cubicBezTo>
                <a:cubicBezTo>
                  <a:pt x="59659" y="0"/>
                  <a:pt x="59659" y="0"/>
                  <a:pt x="59659" y="0"/>
                </a:cubicBezTo>
                <a:cubicBezTo>
                  <a:pt x="52060" y="510"/>
                  <a:pt x="52060" y="510"/>
                  <a:pt x="52060" y="510"/>
                </a:cubicBezTo>
                <a:cubicBezTo>
                  <a:pt x="50132" y="10831"/>
                  <a:pt x="50132" y="10831"/>
                  <a:pt x="50132" y="10831"/>
                </a:cubicBezTo>
                <a:cubicBezTo>
                  <a:pt x="48034" y="11228"/>
                  <a:pt x="45935" y="11795"/>
                  <a:pt x="43894" y="12476"/>
                </a:cubicBezTo>
                <a:cubicBezTo>
                  <a:pt x="37032" y="4423"/>
                  <a:pt x="37032" y="4423"/>
                  <a:pt x="37032" y="4423"/>
                </a:cubicBezTo>
                <a:cubicBezTo>
                  <a:pt x="30170" y="7769"/>
                  <a:pt x="30170" y="7769"/>
                  <a:pt x="30170" y="7769"/>
                </a:cubicBezTo>
                <a:cubicBezTo>
                  <a:pt x="32325" y="18204"/>
                  <a:pt x="32325" y="18204"/>
                  <a:pt x="32325" y="18204"/>
                </a:cubicBezTo>
                <a:cubicBezTo>
                  <a:pt x="30340" y="19508"/>
                  <a:pt x="28468" y="20926"/>
                  <a:pt x="26710" y="22457"/>
                </a:cubicBezTo>
                <a:cubicBezTo>
                  <a:pt x="17296" y="17807"/>
                  <a:pt x="17296" y="17807"/>
                  <a:pt x="17296" y="17807"/>
                </a:cubicBezTo>
                <a:cubicBezTo>
                  <a:pt x="12306" y="23591"/>
                  <a:pt x="12306" y="23591"/>
                  <a:pt x="12306" y="23591"/>
                </a:cubicBezTo>
                <a:cubicBezTo>
                  <a:pt x="18260" y="32211"/>
                  <a:pt x="18260" y="32211"/>
                  <a:pt x="18260" y="32211"/>
                </a:cubicBezTo>
                <a:cubicBezTo>
                  <a:pt x="17069" y="34026"/>
                  <a:pt x="15992" y="35897"/>
                  <a:pt x="15028" y="37769"/>
                </a:cubicBezTo>
                <a:cubicBezTo>
                  <a:pt x="4593" y="36975"/>
                  <a:pt x="4593" y="36975"/>
                  <a:pt x="4593" y="36975"/>
                </a:cubicBezTo>
                <a:cubicBezTo>
                  <a:pt x="2098" y="44234"/>
                  <a:pt x="2098" y="44234"/>
                  <a:pt x="2098" y="44234"/>
                </a:cubicBezTo>
                <a:cubicBezTo>
                  <a:pt x="10888" y="50018"/>
                  <a:pt x="10888" y="50018"/>
                  <a:pt x="10888" y="50018"/>
                </a:cubicBezTo>
                <a:cubicBezTo>
                  <a:pt x="10378" y="52344"/>
                  <a:pt x="10094" y="54669"/>
                  <a:pt x="9924" y="56994"/>
                </a:cubicBezTo>
                <a:cubicBezTo>
                  <a:pt x="0" y="60340"/>
                  <a:pt x="0" y="60340"/>
                  <a:pt x="0" y="60340"/>
                </a:cubicBezTo>
                <a:cubicBezTo>
                  <a:pt x="510" y="67939"/>
                  <a:pt x="510" y="67939"/>
                  <a:pt x="510" y="67939"/>
                </a:cubicBezTo>
                <a:cubicBezTo>
                  <a:pt x="10831" y="69924"/>
                  <a:pt x="10831" y="69924"/>
                  <a:pt x="10831" y="69924"/>
                </a:cubicBezTo>
                <a:cubicBezTo>
                  <a:pt x="11285" y="71965"/>
                  <a:pt x="11795" y="74064"/>
                  <a:pt x="12533" y="76105"/>
                </a:cubicBezTo>
                <a:cubicBezTo>
                  <a:pt x="4423" y="82967"/>
                  <a:pt x="4423" y="82967"/>
                  <a:pt x="4423" y="82967"/>
                </a:cubicBezTo>
                <a:cubicBezTo>
                  <a:pt x="7826" y="89829"/>
                  <a:pt x="7826" y="89829"/>
                  <a:pt x="7826" y="89829"/>
                </a:cubicBezTo>
                <a:cubicBezTo>
                  <a:pt x="18204" y="87674"/>
                  <a:pt x="18204" y="87674"/>
                  <a:pt x="18204" y="87674"/>
                </a:cubicBezTo>
                <a:cubicBezTo>
                  <a:pt x="19508" y="89659"/>
                  <a:pt x="20926" y="91531"/>
                  <a:pt x="22514" y="93289"/>
                </a:cubicBezTo>
                <a:cubicBezTo>
                  <a:pt x="17807" y="102703"/>
                  <a:pt x="17807" y="102703"/>
                  <a:pt x="17807" y="102703"/>
                </a:cubicBezTo>
                <a:cubicBezTo>
                  <a:pt x="23591" y="107693"/>
                  <a:pt x="23591" y="107693"/>
                  <a:pt x="23591" y="107693"/>
                </a:cubicBezTo>
                <a:cubicBezTo>
                  <a:pt x="32268" y="101739"/>
                  <a:pt x="32268" y="101739"/>
                  <a:pt x="32268" y="101739"/>
                </a:cubicBezTo>
                <a:cubicBezTo>
                  <a:pt x="34026" y="102930"/>
                  <a:pt x="35897" y="104007"/>
                  <a:pt x="37826" y="104971"/>
                </a:cubicBezTo>
                <a:cubicBezTo>
                  <a:pt x="37032" y="115406"/>
                  <a:pt x="37032" y="115406"/>
                  <a:pt x="37032" y="115406"/>
                </a:cubicBezTo>
                <a:cubicBezTo>
                  <a:pt x="44234" y="117901"/>
                  <a:pt x="44234" y="117901"/>
                  <a:pt x="44234" y="117901"/>
                </a:cubicBezTo>
                <a:cubicBezTo>
                  <a:pt x="50018" y="109168"/>
                  <a:pt x="50018" y="109168"/>
                  <a:pt x="50018" y="109168"/>
                </a:cubicBezTo>
                <a:cubicBezTo>
                  <a:pt x="52344" y="109621"/>
                  <a:pt x="54669" y="109905"/>
                  <a:pt x="56994" y="110075"/>
                </a:cubicBezTo>
                <a:cubicBezTo>
                  <a:pt x="60340" y="120000"/>
                  <a:pt x="60340" y="120000"/>
                  <a:pt x="60340" y="120000"/>
                </a:cubicBezTo>
                <a:cubicBezTo>
                  <a:pt x="67996" y="119489"/>
                  <a:pt x="67996" y="119489"/>
                  <a:pt x="67996" y="119489"/>
                </a:cubicBezTo>
                <a:cubicBezTo>
                  <a:pt x="69924" y="109168"/>
                  <a:pt x="69924" y="109168"/>
                  <a:pt x="69924" y="109168"/>
                </a:cubicBezTo>
                <a:cubicBezTo>
                  <a:pt x="71965" y="108771"/>
                  <a:pt x="74064" y="108204"/>
                  <a:pt x="76105" y="107523"/>
                </a:cubicBezTo>
                <a:cubicBezTo>
                  <a:pt x="83024" y="115576"/>
                  <a:pt x="83024" y="115576"/>
                  <a:pt x="83024" y="115576"/>
                </a:cubicBezTo>
                <a:cubicBezTo>
                  <a:pt x="89829" y="112230"/>
                  <a:pt x="89829" y="112230"/>
                  <a:pt x="89829" y="112230"/>
                </a:cubicBezTo>
                <a:cubicBezTo>
                  <a:pt x="87674" y="101795"/>
                  <a:pt x="87674" y="101795"/>
                  <a:pt x="87674" y="101795"/>
                </a:cubicBezTo>
                <a:cubicBezTo>
                  <a:pt x="89659" y="100491"/>
                  <a:pt x="91531" y="99073"/>
                  <a:pt x="93289" y="97485"/>
                </a:cubicBezTo>
                <a:cubicBezTo>
                  <a:pt x="102703" y="102192"/>
                  <a:pt x="102703" y="102192"/>
                  <a:pt x="102703" y="102192"/>
                </a:cubicBezTo>
                <a:cubicBezTo>
                  <a:pt x="107693" y="96408"/>
                  <a:pt x="107693" y="96408"/>
                  <a:pt x="107693" y="96408"/>
                </a:cubicBezTo>
                <a:cubicBezTo>
                  <a:pt x="101795" y="87731"/>
                  <a:pt x="101795" y="87731"/>
                  <a:pt x="101795" y="87731"/>
                </a:cubicBezTo>
                <a:cubicBezTo>
                  <a:pt x="102986" y="85973"/>
                  <a:pt x="104007" y="84102"/>
                  <a:pt x="104971" y="82230"/>
                </a:cubicBezTo>
                <a:cubicBezTo>
                  <a:pt x="115463" y="82967"/>
                  <a:pt x="115463" y="82967"/>
                  <a:pt x="115463" y="82967"/>
                </a:cubicBezTo>
                <a:cubicBezTo>
                  <a:pt x="117901" y="75765"/>
                  <a:pt x="117901" y="75765"/>
                  <a:pt x="117901" y="75765"/>
                </a:cubicBezTo>
                <a:cubicBezTo>
                  <a:pt x="109168" y="69981"/>
                  <a:pt x="109168" y="69981"/>
                  <a:pt x="109168" y="69981"/>
                </a:cubicBezTo>
                <a:cubicBezTo>
                  <a:pt x="109621" y="67655"/>
                  <a:pt x="109905" y="65330"/>
                  <a:pt x="110075" y="63005"/>
                </a:cubicBezTo>
                <a:close/>
                <a:moveTo>
                  <a:pt x="77013" y="94650"/>
                </a:moveTo>
                <a:cubicBezTo>
                  <a:pt x="57844" y="104007"/>
                  <a:pt x="34763" y="96124"/>
                  <a:pt x="25349" y="76956"/>
                </a:cubicBezTo>
                <a:cubicBezTo>
                  <a:pt x="15992" y="57844"/>
                  <a:pt x="23875" y="34763"/>
                  <a:pt x="43043" y="25349"/>
                </a:cubicBezTo>
                <a:cubicBezTo>
                  <a:pt x="62155" y="15992"/>
                  <a:pt x="85293" y="23875"/>
                  <a:pt x="94650" y="43043"/>
                </a:cubicBezTo>
                <a:cubicBezTo>
                  <a:pt x="104007" y="62155"/>
                  <a:pt x="96124" y="85236"/>
                  <a:pt x="77013" y="94650"/>
                </a:cubicBezTo>
                <a:close/>
              </a:path>
            </a:pathLst>
          </a:custGeom>
          <a:solidFill>
            <a:schemeClr val="accent1"/>
          </a:solidFill>
          <a:ln cap="sq">
            <a:noFill/>
          </a:ln>
        </p:spPr>
        <p:txBody>
          <a:bodyPr vert="horz" wrap="square" lIns="91401" tIns="45688" rIns="91401" bIns="45688" rtlCol="0" anchor="t"/>
          <a:lstStyle/>
          <a:p>
            <a:pPr algn="l">
              <a:lnSpc>
                <a:spcPct val="110000"/>
              </a:lnSpc>
            </a:pPr>
            <a:endParaRPr kumimoji="1" lang="zh-CN" altLang="en-US"/>
          </a:p>
        </p:txBody>
      </p:sp>
      <p:sp>
        <p:nvSpPr>
          <p:cNvPr id="4" name="标题 1"/>
          <p:cNvSpPr txBox="1"/>
          <p:nvPr/>
        </p:nvSpPr>
        <p:spPr>
          <a:xfrm rot="0" flipH="1" flipV="0">
            <a:off x="5921367" y="3131503"/>
            <a:ext cx="1960816" cy="1960815"/>
          </a:xfrm>
          <a:custGeom>
            <a:avLst/>
            <a:gdLst/>
            <a:rect l="0" t="0" r="0" b="0"/>
            <a:pathLst>
              <a:path w="120000" h="120000" extrusionOk="0">
                <a:moveTo>
                  <a:pt x="119152" y="70434"/>
                </a:moveTo>
                <a:cubicBezTo>
                  <a:pt x="120000" y="62869"/>
                  <a:pt x="120000" y="62869"/>
                  <a:pt x="120000" y="62869"/>
                </a:cubicBezTo>
                <a:cubicBezTo>
                  <a:pt x="110217" y="59086"/>
                  <a:pt x="110217" y="59086"/>
                  <a:pt x="110217" y="59086"/>
                </a:cubicBezTo>
                <a:cubicBezTo>
                  <a:pt x="110152" y="57000"/>
                  <a:pt x="110021" y="54847"/>
                  <a:pt x="109695" y="52695"/>
                </a:cubicBezTo>
                <a:cubicBezTo>
                  <a:pt x="118891" y="47347"/>
                  <a:pt x="118891" y="47347"/>
                  <a:pt x="118891" y="47347"/>
                </a:cubicBezTo>
                <a:cubicBezTo>
                  <a:pt x="116804" y="40043"/>
                  <a:pt x="116804" y="40043"/>
                  <a:pt x="116804" y="40043"/>
                </a:cubicBezTo>
                <a:cubicBezTo>
                  <a:pt x="106173" y="40304"/>
                  <a:pt x="106173" y="40304"/>
                  <a:pt x="106173" y="40304"/>
                </a:cubicBezTo>
                <a:cubicBezTo>
                  <a:pt x="105260" y="38086"/>
                  <a:pt x="104152" y="36000"/>
                  <a:pt x="102913" y="33978"/>
                </a:cubicBezTo>
                <a:cubicBezTo>
                  <a:pt x="109239" y="25565"/>
                  <a:pt x="109239" y="25565"/>
                  <a:pt x="109239" y="25565"/>
                </a:cubicBezTo>
                <a:cubicBezTo>
                  <a:pt x="104478" y="19630"/>
                  <a:pt x="104478" y="19630"/>
                  <a:pt x="104478" y="19630"/>
                </a:cubicBezTo>
                <a:cubicBezTo>
                  <a:pt x="94891" y="23869"/>
                  <a:pt x="94891" y="23869"/>
                  <a:pt x="94891" y="23869"/>
                </a:cubicBezTo>
                <a:cubicBezTo>
                  <a:pt x="93326" y="22434"/>
                  <a:pt x="91695" y="21000"/>
                  <a:pt x="89934" y="19760"/>
                </a:cubicBezTo>
                <a:cubicBezTo>
                  <a:pt x="92608" y="9586"/>
                  <a:pt x="92608" y="9586"/>
                  <a:pt x="92608" y="9586"/>
                </a:cubicBezTo>
                <a:cubicBezTo>
                  <a:pt x="85956" y="5869"/>
                  <a:pt x="85956" y="5869"/>
                  <a:pt x="85956" y="5869"/>
                </a:cubicBezTo>
                <a:cubicBezTo>
                  <a:pt x="78652" y="13434"/>
                  <a:pt x="78652" y="13434"/>
                  <a:pt x="78652" y="13434"/>
                </a:cubicBezTo>
                <a:cubicBezTo>
                  <a:pt x="76500" y="12586"/>
                  <a:pt x="74282" y="11804"/>
                  <a:pt x="71934" y="11282"/>
                </a:cubicBezTo>
                <a:cubicBezTo>
                  <a:pt x="70434" y="847"/>
                  <a:pt x="70434" y="847"/>
                  <a:pt x="70434" y="847"/>
                </a:cubicBezTo>
                <a:cubicBezTo>
                  <a:pt x="62869" y="0"/>
                  <a:pt x="62869" y="0"/>
                  <a:pt x="62869" y="0"/>
                </a:cubicBezTo>
                <a:cubicBezTo>
                  <a:pt x="59086" y="9847"/>
                  <a:pt x="59086" y="9847"/>
                  <a:pt x="59086" y="9847"/>
                </a:cubicBezTo>
                <a:cubicBezTo>
                  <a:pt x="57000" y="9847"/>
                  <a:pt x="54847" y="10043"/>
                  <a:pt x="52695" y="10369"/>
                </a:cubicBezTo>
                <a:cubicBezTo>
                  <a:pt x="47347" y="1108"/>
                  <a:pt x="47347" y="1108"/>
                  <a:pt x="47347" y="1108"/>
                </a:cubicBezTo>
                <a:cubicBezTo>
                  <a:pt x="39978" y="3195"/>
                  <a:pt x="39978" y="3195"/>
                  <a:pt x="39978" y="3195"/>
                </a:cubicBezTo>
                <a:cubicBezTo>
                  <a:pt x="40239" y="13891"/>
                  <a:pt x="40239" y="13891"/>
                  <a:pt x="40239" y="13891"/>
                </a:cubicBezTo>
                <a:cubicBezTo>
                  <a:pt x="38086" y="14804"/>
                  <a:pt x="36000" y="15913"/>
                  <a:pt x="33978" y="17086"/>
                </a:cubicBezTo>
                <a:cubicBezTo>
                  <a:pt x="25565" y="10826"/>
                  <a:pt x="25565" y="10826"/>
                  <a:pt x="25565" y="10826"/>
                </a:cubicBezTo>
                <a:cubicBezTo>
                  <a:pt x="19630" y="15586"/>
                  <a:pt x="19630" y="15586"/>
                  <a:pt x="19630" y="15586"/>
                </a:cubicBezTo>
                <a:cubicBezTo>
                  <a:pt x="23869" y="25173"/>
                  <a:pt x="23869" y="25173"/>
                  <a:pt x="23869" y="25173"/>
                </a:cubicBezTo>
                <a:cubicBezTo>
                  <a:pt x="22369" y="26739"/>
                  <a:pt x="21000" y="28369"/>
                  <a:pt x="19760" y="30065"/>
                </a:cubicBezTo>
                <a:cubicBezTo>
                  <a:pt x="9586" y="27391"/>
                  <a:pt x="9586" y="27391"/>
                  <a:pt x="9586" y="27391"/>
                </a:cubicBezTo>
                <a:cubicBezTo>
                  <a:pt x="5804" y="34043"/>
                  <a:pt x="5804" y="34043"/>
                  <a:pt x="5804" y="34043"/>
                </a:cubicBezTo>
                <a:cubicBezTo>
                  <a:pt x="13434" y="41347"/>
                  <a:pt x="13434" y="41347"/>
                  <a:pt x="13434" y="41347"/>
                </a:cubicBezTo>
                <a:cubicBezTo>
                  <a:pt x="12521" y="43565"/>
                  <a:pt x="11804" y="45782"/>
                  <a:pt x="11282" y="48065"/>
                </a:cubicBezTo>
                <a:cubicBezTo>
                  <a:pt x="847" y="49565"/>
                  <a:pt x="847" y="49565"/>
                  <a:pt x="847" y="49565"/>
                </a:cubicBezTo>
                <a:cubicBezTo>
                  <a:pt x="0" y="57195"/>
                  <a:pt x="0" y="57195"/>
                  <a:pt x="0" y="57195"/>
                </a:cubicBezTo>
                <a:cubicBezTo>
                  <a:pt x="9847" y="60913"/>
                  <a:pt x="9847" y="60913"/>
                  <a:pt x="9847" y="60913"/>
                </a:cubicBezTo>
                <a:cubicBezTo>
                  <a:pt x="9847" y="63065"/>
                  <a:pt x="10043" y="65217"/>
                  <a:pt x="10369" y="67304"/>
                </a:cubicBezTo>
                <a:cubicBezTo>
                  <a:pt x="1108" y="72717"/>
                  <a:pt x="1108" y="72717"/>
                  <a:pt x="1108" y="72717"/>
                </a:cubicBezTo>
                <a:cubicBezTo>
                  <a:pt x="3195" y="80021"/>
                  <a:pt x="3195" y="80021"/>
                  <a:pt x="3195" y="80021"/>
                </a:cubicBezTo>
                <a:cubicBezTo>
                  <a:pt x="13826" y="79760"/>
                  <a:pt x="13826" y="79760"/>
                  <a:pt x="13826" y="79760"/>
                </a:cubicBezTo>
                <a:cubicBezTo>
                  <a:pt x="14804" y="81978"/>
                  <a:pt x="15847" y="84065"/>
                  <a:pt x="17086" y="86086"/>
                </a:cubicBezTo>
                <a:cubicBezTo>
                  <a:pt x="10826" y="94500"/>
                  <a:pt x="10826" y="94500"/>
                  <a:pt x="10826" y="94500"/>
                </a:cubicBezTo>
                <a:cubicBezTo>
                  <a:pt x="15586" y="100434"/>
                  <a:pt x="15586" y="100434"/>
                  <a:pt x="15586" y="100434"/>
                </a:cubicBezTo>
                <a:cubicBezTo>
                  <a:pt x="25173" y="96130"/>
                  <a:pt x="25173" y="96130"/>
                  <a:pt x="25173" y="96130"/>
                </a:cubicBezTo>
                <a:cubicBezTo>
                  <a:pt x="26739" y="97630"/>
                  <a:pt x="28369" y="99000"/>
                  <a:pt x="30065" y="100304"/>
                </a:cubicBezTo>
                <a:cubicBezTo>
                  <a:pt x="27391" y="110478"/>
                  <a:pt x="27391" y="110478"/>
                  <a:pt x="27391" y="110478"/>
                </a:cubicBezTo>
                <a:cubicBezTo>
                  <a:pt x="34043" y="114195"/>
                  <a:pt x="34043" y="114195"/>
                  <a:pt x="34043" y="114195"/>
                </a:cubicBezTo>
                <a:cubicBezTo>
                  <a:pt x="41347" y="106630"/>
                  <a:pt x="41347" y="106630"/>
                  <a:pt x="41347" y="106630"/>
                </a:cubicBezTo>
                <a:cubicBezTo>
                  <a:pt x="43500" y="107478"/>
                  <a:pt x="45782" y="108195"/>
                  <a:pt x="48065" y="108782"/>
                </a:cubicBezTo>
                <a:cubicBezTo>
                  <a:pt x="49565" y="119152"/>
                  <a:pt x="49565" y="119152"/>
                  <a:pt x="49565" y="119152"/>
                </a:cubicBezTo>
                <a:cubicBezTo>
                  <a:pt x="57130" y="120000"/>
                  <a:pt x="57130" y="120000"/>
                  <a:pt x="57130" y="120000"/>
                </a:cubicBezTo>
                <a:cubicBezTo>
                  <a:pt x="60913" y="110217"/>
                  <a:pt x="60913" y="110217"/>
                  <a:pt x="60913" y="110217"/>
                </a:cubicBezTo>
                <a:cubicBezTo>
                  <a:pt x="63065" y="110152"/>
                  <a:pt x="65217" y="110021"/>
                  <a:pt x="67304" y="109695"/>
                </a:cubicBezTo>
                <a:cubicBezTo>
                  <a:pt x="72652" y="118891"/>
                  <a:pt x="72652" y="118891"/>
                  <a:pt x="72652" y="118891"/>
                </a:cubicBezTo>
                <a:cubicBezTo>
                  <a:pt x="80021" y="116804"/>
                  <a:pt x="80021" y="116804"/>
                  <a:pt x="80021" y="116804"/>
                </a:cubicBezTo>
                <a:cubicBezTo>
                  <a:pt x="79760" y="106173"/>
                  <a:pt x="79760" y="106173"/>
                  <a:pt x="79760" y="106173"/>
                </a:cubicBezTo>
                <a:cubicBezTo>
                  <a:pt x="81913" y="105260"/>
                  <a:pt x="84065" y="104152"/>
                  <a:pt x="86021" y="102978"/>
                </a:cubicBezTo>
                <a:cubicBezTo>
                  <a:pt x="94434" y="109239"/>
                  <a:pt x="94434" y="109239"/>
                  <a:pt x="94434" y="109239"/>
                </a:cubicBezTo>
                <a:cubicBezTo>
                  <a:pt x="100434" y="104478"/>
                  <a:pt x="100434" y="104478"/>
                  <a:pt x="100434" y="104478"/>
                </a:cubicBezTo>
                <a:cubicBezTo>
                  <a:pt x="96130" y="94891"/>
                  <a:pt x="96130" y="94891"/>
                  <a:pt x="96130" y="94891"/>
                </a:cubicBezTo>
                <a:cubicBezTo>
                  <a:pt x="97630" y="93326"/>
                  <a:pt x="99000" y="91695"/>
                  <a:pt x="100304" y="90000"/>
                </a:cubicBezTo>
                <a:cubicBezTo>
                  <a:pt x="110478" y="92608"/>
                  <a:pt x="110478" y="92608"/>
                  <a:pt x="110478" y="92608"/>
                </a:cubicBezTo>
                <a:cubicBezTo>
                  <a:pt x="114195" y="85956"/>
                  <a:pt x="114195" y="85956"/>
                  <a:pt x="114195" y="85956"/>
                </a:cubicBezTo>
                <a:cubicBezTo>
                  <a:pt x="106630" y="78717"/>
                  <a:pt x="106630" y="78717"/>
                  <a:pt x="106630" y="78717"/>
                </a:cubicBezTo>
                <a:cubicBezTo>
                  <a:pt x="107478" y="76500"/>
                  <a:pt x="108195" y="74282"/>
                  <a:pt x="108782" y="72000"/>
                </a:cubicBezTo>
                <a:lnTo>
                  <a:pt x="119152" y="70434"/>
                </a:lnTo>
                <a:close/>
                <a:moveTo>
                  <a:pt x="70500" y="97173"/>
                </a:moveTo>
                <a:cubicBezTo>
                  <a:pt x="49956" y="102978"/>
                  <a:pt x="28630" y="91043"/>
                  <a:pt x="22826" y="70500"/>
                </a:cubicBezTo>
                <a:cubicBezTo>
                  <a:pt x="17086" y="50021"/>
                  <a:pt x="29021" y="28630"/>
                  <a:pt x="49500" y="22891"/>
                </a:cubicBezTo>
                <a:cubicBezTo>
                  <a:pt x="70043" y="17086"/>
                  <a:pt x="91369" y="29021"/>
                  <a:pt x="97173" y="49565"/>
                </a:cubicBezTo>
                <a:cubicBezTo>
                  <a:pt x="102978" y="70043"/>
                  <a:pt x="91043" y="91369"/>
                  <a:pt x="70500" y="97173"/>
                </a:cubicBezTo>
                <a:close/>
              </a:path>
            </a:pathLst>
          </a:custGeom>
          <a:solidFill>
            <a:schemeClr val="accent1">
              <a:lumMod val="60000"/>
              <a:lumOff val="40000"/>
            </a:schemeClr>
          </a:solidFill>
          <a:ln cap="sq">
            <a:noFill/>
          </a:ln>
        </p:spPr>
        <p:txBody>
          <a:bodyPr vert="horz" wrap="square" lIns="91401" tIns="45688" rIns="91401" bIns="45688" rtlCol="0" anchor="t"/>
          <a:lstStyle/>
          <a:p>
            <a:pPr algn="l">
              <a:lnSpc>
                <a:spcPct val="110000"/>
              </a:lnSpc>
            </a:pPr>
            <a:endParaRPr kumimoji="1" lang="zh-CN" altLang="en-US"/>
          </a:p>
        </p:txBody>
      </p:sp>
      <p:sp>
        <p:nvSpPr>
          <p:cNvPr id="5" name="标题 1"/>
          <p:cNvSpPr txBox="1"/>
          <p:nvPr/>
        </p:nvSpPr>
        <p:spPr>
          <a:xfrm rot="0" flipH="1" flipV="0">
            <a:off x="7697791" y="2717385"/>
            <a:ext cx="1422632" cy="1422632"/>
          </a:xfrm>
          <a:custGeom>
            <a:avLst/>
            <a:gdLst/>
            <a:rect l="0" t="0" r="0" b="0"/>
            <a:pathLst>
              <a:path w="120000" h="120000" extrusionOk="0">
                <a:moveTo>
                  <a:pt x="119191" y="70471"/>
                </a:moveTo>
                <a:cubicBezTo>
                  <a:pt x="120000" y="62831"/>
                  <a:pt x="120000" y="62831"/>
                  <a:pt x="120000" y="62831"/>
                </a:cubicBezTo>
                <a:cubicBezTo>
                  <a:pt x="110202" y="59146"/>
                  <a:pt x="110202" y="59146"/>
                  <a:pt x="110202" y="59146"/>
                </a:cubicBezTo>
                <a:cubicBezTo>
                  <a:pt x="110202" y="56988"/>
                  <a:pt x="110022" y="54831"/>
                  <a:pt x="109662" y="52674"/>
                </a:cubicBezTo>
                <a:cubicBezTo>
                  <a:pt x="118921" y="47370"/>
                  <a:pt x="118921" y="47370"/>
                  <a:pt x="118921" y="47370"/>
                </a:cubicBezTo>
                <a:cubicBezTo>
                  <a:pt x="116853" y="40000"/>
                  <a:pt x="116853" y="40000"/>
                  <a:pt x="116853" y="40000"/>
                </a:cubicBezTo>
                <a:cubicBezTo>
                  <a:pt x="106157" y="40269"/>
                  <a:pt x="106157" y="40269"/>
                  <a:pt x="106157" y="40269"/>
                </a:cubicBezTo>
                <a:cubicBezTo>
                  <a:pt x="105258" y="38112"/>
                  <a:pt x="104179" y="35955"/>
                  <a:pt x="102921" y="33977"/>
                </a:cubicBezTo>
                <a:cubicBezTo>
                  <a:pt x="109213" y="25528"/>
                  <a:pt x="109213" y="25528"/>
                  <a:pt x="109213" y="25528"/>
                </a:cubicBezTo>
                <a:cubicBezTo>
                  <a:pt x="104449" y="19595"/>
                  <a:pt x="104449" y="19595"/>
                  <a:pt x="104449" y="19595"/>
                </a:cubicBezTo>
                <a:cubicBezTo>
                  <a:pt x="94831" y="23910"/>
                  <a:pt x="94831" y="23910"/>
                  <a:pt x="94831" y="23910"/>
                </a:cubicBezTo>
                <a:cubicBezTo>
                  <a:pt x="93303" y="22382"/>
                  <a:pt x="91685" y="21033"/>
                  <a:pt x="89977" y="19685"/>
                </a:cubicBezTo>
                <a:cubicBezTo>
                  <a:pt x="92674" y="9528"/>
                  <a:pt x="92674" y="9528"/>
                  <a:pt x="92674" y="9528"/>
                </a:cubicBezTo>
                <a:cubicBezTo>
                  <a:pt x="85932" y="5842"/>
                  <a:pt x="85932" y="5842"/>
                  <a:pt x="85932" y="5842"/>
                </a:cubicBezTo>
                <a:cubicBezTo>
                  <a:pt x="78651" y="13393"/>
                  <a:pt x="78651" y="13393"/>
                  <a:pt x="78651" y="13393"/>
                </a:cubicBezTo>
                <a:cubicBezTo>
                  <a:pt x="76494" y="12494"/>
                  <a:pt x="74247" y="11775"/>
                  <a:pt x="72000" y="11235"/>
                </a:cubicBezTo>
                <a:cubicBezTo>
                  <a:pt x="70471" y="808"/>
                  <a:pt x="70471" y="808"/>
                  <a:pt x="70471" y="808"/>
                </a:cubicBezTo>
                <a:cubicBezTo>
                  <a:pt x="62831" y="0"/>
                  <a:pt x="62831" y="0"/>
                  <a:pt x="62831" y="0"/>
                </a:cubicBezTo>
                <a:cubicBezTo>
                  <a:pt x="59146" y="9797"/>
                  <a:pt x="59146" y="9797"/>
                  <a:pt x="59146" y="9797"/>
                </a:cubicBezTo>
                <a:cubicBezTo>
                  <a:pt x="56988" y="9797"/>
                  <a:pt x="54831" y="9977"/>
                  <a:pt x="52674" y="10337"/>
                </a:cubicBezTo>
                <a:cubicBezTo>
                  <a:pt x="47370" y="1078"/>
                  <a:pt x="47370" y="1078"/>
                  <a:pt x="47370" y="1078"/>
                </a:cubicBezTo>
                <a:cubicBezTo>
                  <a:pt x="40000" y="3146"/>
                  <a:pt x="40000" y="3146"/>
                  <a:pt x="40000" y="3146"/>
                </a:cubicBezTo>
                <a:cubicBezTo>
                  <a:pt x="40269" y="13842"/>
                  <a:pt x="40269" y="13842"/>
                  <a:pt x="40269" y="13842"/>
                </a:cubicBezTo>
                <a:cubicBezTo>
                  <a:pt x="38112" y="14741"/>
                  <a:pt x="35955" y="15820"/>
                  <a:pt x="33977" y="17078"/>
                </a:cubicBezTo>
                <a:cubicBezTo>
                  <a:pt x="25528" y="10786"/>
                  <a:pt x="25528" y="10786"/>
                  <a:pt x="25528" y="10786"/>
                </a:cubicBezTo>
                <a:cubicBezTo>
                  <a:pt x="19595" y="15550"/>
                  <a:pt x="19595" y="15550"/>
                  <a:pt x="19595" y="15550"/>
                </a:cubicBezTo>
                <a:cubicBezTo>
                  <a:pt x="23910" y="25168"/>
                  <a:pt x="23910" y="25168"/>
                  <a:pt x="23910" y="25168"/>
                </a:cubicBezTo>
                <a:cubicBezTo>
                  <a:pt x="22382" y="26696"/>
                  <a:pt x="21033" y="28314"/>
                  <a:pt x="19775" y="30022"/>
                </a:cubicBezTo>
                <a:cubicBezTo>
                  <a:pt x="9528" y="27415"/>
                  <a:pt x="9528" y="27415"/>
                  <a:pt x="9528" y="27415"/>
                </a:cubicBezTo>
                <a:cubicBezTo>
                  <a:pt x="5842" y="34067"/>
                  <a:pt x="5842" y="34067"/>
                  <a:pt x="5842" y="34067"/>
                </a:cubicBezTo>
                <a:cubicBezTo>
                  <a:pt x="13393" y="41348"/>
                  <a:pt x="13393" y="41348"/>
                  <a:pt x="13393" y="41348"/>
                </a:cubicBezTo>
                <a:cubicBezTo>
                  <a:pt x="12494" y="43505"/>
                  <a:pt x="11775" y="45752"/>
                  <a:pt x="11235" y="48089"/>
                </a:cubicBezTo>
                <a:cubicBezTo>
                  <a:pt x="808" y="49528"/>
                  <a:pt x="808" y="49528"/>
                  <a:pt x="808" y="49528"/>
                </a:cubicBezTo>
                <a:cubicBezTo>
                  <a:pt x="0" y="57168"/>
                  <a:pt x="0" y="57168"/>
                  <a:pt x="0" y="57168"/>
                </a:cubicBezTo>
                <a:cubicBezTo>
                  <a:pt x="9797" y="60943"/>
                  <a:pt x="9797" y="60943"/>
                  <a:pt x="9797" y="60943"/>
                </a:cubicBezTo>
                <a:cubicBezTo>
                  <a:pt x="9887" y="63011"/>
                  <a:pt x="9977" y="65168"/>
                  <a:pt x="10337" y="67325"/>
                </a:cubicBezTo>
                <a:cubicBezTo>
                  <a:pt x="1078" y="72719"/>
                  <a:pt x="1078" y="72719"/>
                  <a:pt x="1078" y="72719"/>
                </a:cubicBezTo>
                <a:cubicBezTo>
                  <a:pt x="3146" y="80000"/>
                  <a:pt x="3146" y="80000"/>
                  <a:pt x="3146" y="80000"/>
                </a:cubicBezTo>
                <a:cubicBezTo>
                  <a:pt x="13842" y="79730"/>
                  <a:pt x="13842" y="79730"/>
                  <a:pt x="13842" y="79730"/>
                </a:cubicBezTo>
                <a:cubicBezTo>
                  <a:pt x="14741" y="81977"/>
                  <a:pt x="15910" y="84044"/>
                  <a:pt x="17078" y="86022"/>
                </a:cubicBezTo>
                <a:cubicBezTo>
                  <a:pt x="10786" y="94471"/>
                  <a:pt x="10786" y="94471"/>
                  <a:pt x="10786" y="94471"/>
                </a:cubicBezTo>
                <a:cubicBezTo>
                  <a:pt x="15550" y="100404"/>
                  <a:pt x="15550" y="100404"/>
                  <a:pt x="15550" y="100404"/>
                </a:cubicBezTo>
                <a:cubicBezTo>
                  <a:pt x="25168" y="96179"/>
                  <a:pt x="25168" y="96179"/>
                  <a:pt x="25168" y="96179"/>
                </a:cubicBezTo>
                <a:cubicBezTo>
                  <a:pt x="26696" y="97617"/>
                  <a:pt x="28314" y="99056"/>
                  <a:pt x="30022" y="100314"/>
                </a:cubicBezTo>
                <a:cubicBezTo>
                  <a:pt x="27415" y="110471"/>
                  <a:pt x="27415" y="110471"/>
                  <a:pt x="27415" y="110471"/>
                </a:cubicBezTo>
                <a:cubicBezTo>
                  <a:pt x="34067" y="114157"/>
                  <a:pt x="34067" y="114157"/>
                  <a:pt x="34067" y="114157"/>
                </a:cubicBezTo>
                <a:cubicBezTo>
                  <a:pt x="41348" y="106606"/>
                  <a:pt x="41348" y="106606"/>
                  <a:pt x="41348" y="106606"/>
                </a:cubicBezTo>
                <a:cubicBezTo>
                  <a:pt x="43505" y="107505"/>
                  <a:pt x="45752" y="108224"/>
                  <a:pt x="48089" y="108764"/>
                </a:cubicBezTo>
                <a:cubicBezTo>
                  <a:pt x="49528" y="119191"/>
                  <a:pt x="49528" y="119191"/>
                  <a:pt x="49528" y="119191"/>
                </a:cubicBezTo>
                <a:cubicBezTo>
                  <a:pt x="57168" y="120000"/>
                  <a:pt x="57168" y="120000"/>
                  <a:pt x="57168" y="120000"/>
                </a:cubicBezTo>
                <a:cubicBezTo>
                  <a:pt x="60943" y="110202"/>
                  <a:pt x="60943" y="110202"/>
                  <a:pt x="60943" y="110202"/>
                </a:cubicBezTo>
                <a:cubicBezTo>
                  <a:pt x="63011" y="110202"/>
                  <a:pt x="65168" y="110022"/>
                  <a:pt x="67325" y="109662"/>
                </a:cubicBezTo>
                <a:cubicBezTo>
                  <a:pt x="72629" y="118921"/>
                  <a:pt x="72629" y="118921"/>
                  <a:pt x="72629" y="118921"/>
                </a:cubicBezTo>
                <a:cubicBezTo>
                  <a:pt x="80000" y="116764"/>
                  <a:pt x="80000" y="116764"/>
                  <a:pt x="80000" y="116764"/>
                </a:cubicBezTo>
                <a:cubicBezTo>
                  <a:pt x="79730" y="106157"/>
                  <a:pt x="79730" y="106157"/>
                  <a:pt x="79730" y="106157"/>
                </a:cubicBezTo>
                <a:cubicBezTo>
                  <a:pt x="81977" y="105258"/>
                  <a:pt x="84044" y="104179"/>
                  <a:pt x="86022" y="102921"/>
                </a:cubicBezTo>
                <a:cubicBezTo>
                  <a:pt x="94471" y="109213"/>
                  <a:pt x="94471" y="109213"/>
                  <a:pt x="94471" y="109213"/>
                </a:cubicBezTo>
                <a:cubicBezTo>
                  <a:pt x="100404" y="104449"/>
                  <a:pt x="100404" y="104449"/>
                  <a:pt x="100404" y="104449"/>
                </a:cubicBezTo>
                <a:cubicBezTo>
                  <a:pt x="96179" y="94831"/>
                  <a:pt x="96179" y="94831"/>
                  <a:pt x="96179" y="94831"/>
                </a:cubicBezTo>
                <a:cubicBezTo>
                  <a:pt x="97617" y="93303"/>
                  <a:pt x="99056" y="91685"/>
                  <a:pt x="100314" y="89977"/>
                </a:cubicBezTo>
                <a:cubicBezTo>
                  <a:pt x="110471" y="92674"/>
                  <a:pt x="110471" y="92674"/>
                  <a:pt x="110471" y="92674"/>
                </a:cubicBezTo>
                <a:cubicBezTo>
                  <a:pt x="114247" y="85932"/>
                  <a:pt x="114247" y="85932"/>
                  <a:pt x="114247" y="85932"/>
                </a:cubicBezTo>
                <a:cubicBezTo>
                  <a:pt x="106606" y="78651"/>
                  <a:pt x="106606" y="78651"/>
                  <a:pt x="106606" y="78651"/>
                </a:cubicBezTo>
                <a:cubicBezTo>
                  <a:pt x="107505" y="76494"/>
                  <a:pt x="108224" y="74247"/>
                  <a:pt x="108764" y="72000"/>
                </a:cubicBezTo>
                <a:lnTo>
                  <a:pt x="119191" y="70471"/>
                </a:lnTo>
                <a:close/>
                <a:moveTo>
                  <a:pt x="69752" y="94382"/>
                </a:moveTo>
                <a:cubicBezTo>
                  <a:pt x="50786" y="99685"/>
                  <a:pt x="31011" y="88629"/>
                  <a:pt x="25707" y="69662"/>
                </a:cubicBezTo>
                <a:cubicBezTo>
                  <a:pt x="20314" y="50696"/>
                  <a:pt x="31370" y="31011"/>
                  <a:pt x="50337" y="25707"/>
                </a:cubicBezTo>
                <a:cubicBezTo>
                  <a:pt x="69303" y="20314"/>
                  <a:pt x="88988" y="31370"/>
                  <a:pt x="94382" y="50337"/>
                </a:cubicBezTo>
                <a:cubicBezTo>
                  <a:pt x="99685" y="69303"/>
                  <a:pt x="88719" y="88988"/>
                  <a:pt x="69752" y="94382"/>
                </a:cubicBezTo>
                <a:close/>
              </a:path>
            </a:pathLst>
          </a:custGeom>
          <a:solidFill>
            <a:schemeClr val="accent1">
              <a:lumMod val="75000"/>
            </a:schemeClr>
          </a:solidFill>
          <a:ln cap="sq">
            <a:noFill/>
          </a:ln>
        </p:spPr>
        <p:txBody>
          <a:bodyPr vert="horz" wrap="square" lIns="91401" tIns="45688" rIns="91401" bIns="45688" rtlCol="0" anchor="t"/>
          <a:lstStyle/>
          <a:p>
            <a:pPr algn="l">
              <a:lnSpc>
                <a:spcPct val="110000"/>
              </a:lnSpc>
            </a:pPr>
            <a:endParaRPr kumimoji="1" lang="zh-CN" altLang="en-US"/>
          </a:p>
        </p:txBody>
      </p:sp>
      <p:sp>
        <p:nvSpPr>
          <p:cNvPr id="6" name="标题 1"/>
          <p:cNvSpPr txBox="1"/>
          <p:nvPr/>
        </p:nvSpPr>
        <p:spPr>
          <a:xfrm rot="0" flipH="0" flipV="0">
            <a:off x="6635367" y="3878674"/>
            <a:ext cx="532816" cy="466473"/>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accent1">
              <a:lumMod val="60000"/>
              <a:lumOff val="40000"/>
            </a:schemeClr>
          </a:solidFill>
          <a:ln cap="sq">
            <a:noFill/>
          </a:ln>
        </p:spPr>
        <p:txBody>
          <a:bodyPr vert="horz" wrap="square" lIns="91401" tIns="45688" rIns="91401" bIns="45688" rtlCol="0" anchor="t"/>
          <a:lstStyle/>
          <a:p>
            <a:pPr algn="l">
              <a:lnSpc>
                <a:spcPct val="110000"/>
              </a:lnSpc>
            </a:pPr>
            <a:endParaRPr kumimoji="1" lang="zh-CN" altLang="en-US"/>
          </a:p>
        </p:txBody>
      </p:sp>
      <p:sp>
        <p:nvSpPr>
          <p:cNvPr id="7" name="标题 1"/>
          <p:cNvSpPr txBox="1"/>
          <p:nvPr/>
        </p:nvSpPr>
        <p:spPr>
          <a:xfrm rot="0" flipH="0" flipV="0">
            <a:off x="4783263" y="2916756"/>
            <a:ext cx="613340" cy="578087"/>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accent1"/>
          </a:solidFill>
          <a:ln cap="sq">
            <a:noFill/>
          </a:ln>
        </p:spPr>
        <p:txBody>
          <a:bodyPr vert="horz" wrap="square" lIns="91401" tIns="45688" rIns="91401" bIns="45688" rtlCol="0" anchor="t"/>
          <a:lstStyle/>
          <a:p>
            <a:pPr algn="l">
              <a:lnSpc>
                <a:spcPct val="110000"/>
              </a:lnSpc>
            </a:pPr>
            <a:endParaRPr kumimoji="1" lang="zh-CN" altLang="en-US"/>
          </a:p>
        </p:txBody>
      </p:sp>
      <p:sp>
        <p:nvSpPr>
          <p:cNvPr id="8" name="标题 1"/>
          <p:cNvSpPr txBox="1"/>
          <p:nvPr/>
        </p:nvSpPr>
        <p:spPr>
          <a:xfrm rot="0" flipH="0" flipV="0">
            <a:off x="8215844" y="3235438"/>
            <a:ext cx="386527" cy="386527"/>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accent1">
              <a:lumMod val="75000"/>
            </a:schemeClr>
          </a:solidFill>
          <a:ln cap="sq">
            <a:noFill/>
          </a:ln>
        </p:spPr>
        <p:txBody>
          <a:bodyPr vert="horz" wrap="square" lIns="91401" tIns="45688" rIns="91401" bIns="45688" rtlCol="0" anchor="t"/>
          <a:lstStyle/>
          <a:p>
            <a:pPr algn="l">
              <a:lnSpc>
                <a:spcPct val="110000"/>
              </a:lnSpc>
            </a:pPr>
            <a:endParaRPr kumimoji="1" lang="zh-CN" altLang="en-US"/>
          </a:p>
        </p:txBody>
      </p:sp>
      <p:sp>
        <p:nvSpPr>
          <p:cNvPr id="9" name="标题 1"/>
          <p:cNvSpPr txBox="1"/>
          <p:nvPr/>
        </p:nvSpPr>
        <p:spPr>
          <a:xfrm rot="0" flipH="0" flipV="0">
            <a:off x="3666418" y="1782285"/>
            <a:ext cx="2847030" cy="2847030"/>
          </a:xfrm>
          <a:prstGeom prst="arc">
            <a:avLst>
              <a:gd name="adj1" fmla="val 8218161"/>
              <a:gd name="adj2" fmla="val 16127179"/>
            </a:avLst>
          </a:prstGeom>
          <a:noFill/>
          <a:ln w="28575" cap="flat">
            <a:solidFill>
              <a:schemeClr val="accent1"/>
            </a:solidFill>
            <a:miter/>
            <a:headEnd type="oval" w="med" len="med"/>
            <a:tailEnd type="oval" w="med" len="med"/>
          </a:ln>
        </p:spPr>
        <p:txBody>
          <a:bodyPr vert="horz" wrap="square" lIns="91401" tIns="45688" rIns="91401" bIns="45688" rtlCol="0" anchor="ctr"/>
          <a:lstStyle/>
          <a:p>
            <a:pPr algn="ctr">
              <a:lnSpc>
                <a:spcPct val="110000"/>
              </a:lnSpc>
            </a:pPr>
            <a:endParaRPr kumimoji="1" lang="zh-CN" altLang="en-US"/>
          </a:p>
        </p:txBody>
      </p:sp>
      <p:cxnSp>
        <p:nvCxnSpPr>
          <p:cNvPr id="10" name="标题 1"/>
          <p:cNvCxnSpPr/>
          <p:nvPr/>
        </p:nvCxnSpPr>
        <p:spPr>
          <a:xfrm rot="0" flipH="1" flipV="0">
            <a:off x="5626672" y="5337176"/>
            <a:ext cx="1402465" cy="0"/>
          </a:xfrm>
          <a:prstGeom prst="straightConnector1">
            <a:avLst/>
          </a:prstGeom>
          <a:noFill/>
          <a:ln w="28575" cap="flat">
            <a:solidFill>
              <a:schemeClr val="accent1">
                <a:lumMod val="60000"/>
                <a:lumOff val="40000"/>
              </a:schemeClr>
            </a:solidFill>
            <a:miter/>
            <a:headEnd type="oval" w="med" len="med"/>
            <a:tailEnd type="oval" w="med" len="med"/>
          </a:ln>
        </p:spPr>
      </p:cxnSp>
      <p:sp>
        <p:nvSpPr>
          <p:cNvPr id="11" name="标题 1"/>
          <p:cNvSpPr txBox="1"/>
          <p:nvPr/>
        </p:nvSpPr>
        <p:spPr>
          <a:xfrm rot="0" flipH="0" flipV="0">
            <a:off x="7708649" y="2263140"/>
            <a:ext cx="617220" cy="640080"/>
          </a:xfrm>
          <a:custGeom>
            <a:avLst/>
            <a:gdLst>
              <a:gd name="connsiteX0" fmla="*/ 0 w 617220"/>
              <a:gd name="connsiteY0" fmla="*/ 640080 h 640080"/>
              <a:gd name="connsiteX1" fmla="*/ 0 w 617220"/>
              <a:gd name="connsiteY1" fmla="*/ 0 h 640080"/>
              <a:gd name="connsiteX2" fmla="*/ 617220 w 617220"/>
              <a:gd name="connsiteY2" fmla="*/ 0 h 640080"/>
            </a:gdLst>
            <a:rect l="l" t="t" r="r" b="b"/>
            <a:pathLst>
              <a:path w="617220" h="640080">
                <a:moveTo>
                  <a:pt x="0" y="640080"/>
                </a:moveTo>
                <a:lnTo>
                  <a:pt x="0" y="0"/>
                </a:lnTo>
                <a:lnTo>
                  <a:pt x="617220" y="0"/>
                </a:lnTo>
              </a:path>
            </a:pathLst>
          </a:custGeom>
          <a:noFill/>
          <a:ln w="28575" cap="flat">
            <a:solidFill>
              <a:schemeClr val="accent1"/>
            </a:solidFill>
            <a:miter/>
            <a:headEnd type="oval" w="med" len="med"/>
            <a:tailEnd type="oval" w="med" len="med"/>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1587500" y="4894494"/>
            <a:ext cx="3844739" cy="276999"/>
          </a:xfrm>
          <a:prstGeom prst="rect">
            <a:avLst/>
          </a:prstGeom>
          <a:noFill/>
          <a:ln>
            <a:noFill/>
          </a:ln>
        </p:spPr>
        <p:txBody>
          <a:bodyPr vert="horz" wrap="square" lIns="0" tIns="0" rIns="0" bIns="0" rtlCol="0" anchor="b"/>
          <a:lstStyle/>
          <a:p>
            <a:pPr algn="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绿化养护工作</a:t>
            </a:r>
            <a:endParaRPr kumimoji="1" lang="zh-CN" altLang="en-US"/>
          </a:p>
        </p:txBody>
      </p:sp>
      <p:sp>
        <p:nvSpPr>
          <p:cNvPr id="13" name="标题 1"/>
          <p:cNvSpPr txBox="1"/>
          <p:nvPr/>
        </p:nvSpPr>
        <p:spPr>
          <a:xfrm rot="0" flipH="0" flipV="0">
            <a:off x="1584960" y="5172845"/>
            <a:ext cx="3847278" cy="961255"/>
          </a:xfrm>
          <a:prstGeom prst="rect">
            <a:avLst/>
          </a:prstGeom>
          <a:noFill/>
          <a:ln>
            <a:noFill/>
          </a:ln>
        </p:spPr>
        <p:txBody>
          <a:bodyPr vert="horz" wrap="square" lIns="0" tIns="0" rIns="0" bIns="0" rtlCol="0" anchor="t"/>
          <a:lstStyle/>
          <a:p>
            <a:pPr algn="r">
              <a:lnSpc>
                <a:spcPct val="150000"/>
              </a:lnSpc>
            </a:pPr>
            <a:r>
              <a:rPr kumimoji="1" lang="en-US" altLang="zh-CN" sz="1086">
                <a:ln w="12700">
                  <a:noFill/>
                </a:ln>
                <a:solidFill>
                  <a:srgbClr val="262626">
                    <a:alpha val="100000"/>
                  </a:srgbClr>
                </a:solidFill>
                <a:latin typeface="Source Han Sans"/>
                <a:ea typeface="Source Han Sans"/>
                <a:cs typeface="Source Han Sans"/>
              </a:rPr>
              <a:t>介绍了物业绿化养护的工作内容，如植物修剪、病虫害防治等，以及这些工作如何帮助提升小区的绿化品质。
分析了绿化养护对提升小区美观度和生态价值的作用，以及如何通过科学管理提高绿化养护的效率。</a:t>
            </a:r>
            <a:endParaRPr kumimoji="1" lang="zh-CN" altLang="en-US"/>
          </a:p>
        </p:txBody>
      </p:sp>
      <p:sp>
        <p:nvSpPr>
          <p:cNvPr id="14" name="标题 1"/>
          <p:cNvSpPr txBox="1"/>
          <p:nvPr/>
        </p:nvSpPr>
        <p:spPr>
          <a:xfrm rot="0" flipH="0" flipV="0">
            <a:off x="672682" y="2327391"/>
            <a:ext cx="2776529" cy="276999"/>
          </a:xfrm>
          <a:prstGeom prst="rect">
            <a:avLst/>
          </a:prstGeom>
          <a:noFill/>
          <a:ln>
            <a:noFill/>
          </a:ln>
        </p:spPr>
        <p:txBody>
          <a:bodyPr vert="horz" wrap="square" lIns="0" tIns="0" rIns="0" bIns="0" rtlCol="0" anchor="b"/>
          <a:lstStyle/>
          <a:p>
            <a:pPr algn="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环境卫生管理</a:t>
            </a:r>
            <a:endParaRPr kumimoji="1" lang="zh-CN" altLang="en-US"/>
          </a:p>
        </p:txBody>
      </p:sp>
      <p:sp>
        <p:nvSpPr>
          <p:cNvPr id="15" name="标题 1"/>
          <p:cNvSpPr txBox="1"/>
          <p:nvPr/>
        </p:nvSpPr>
        <p:spPr>
          <a:xfrm rot="0" flipH="0" flipV="0">
            <a:off x="672680" y="2605742"/>
            <a:ext cx="2776529" cy="1220017"/>
          </a:xfrm>
          <a:prstGeom prst="rect">
            <a:avLst/>
          </a:prstGeom>
          <a:noFill/>
          <a:ln>
            <a:noFill/>
          </a:ln>
        </p:spPr>
        <p:txBody>
          <a:bodyPr vert="horz" wrap="square" lIns="0" tIns="0" rIns="0" bIns="0" rtlCol="0" anchor="t"/>
          <a:lstStyle/>
          <a:p>
            <a:pPr algn="r">
              <a:lnSpc>
                <a:spcPct val="150000"/>
              </a:lnSpc>
            </a:pPr>
            <a:r>
              <a:rPr kumimoji="1" lang="en-US" altLang="zh-CN" sz="964">
                <a:ln w="12700">
                  <a:noFill/>
                </a:ln>
                <a:solidFill>
                  <a:srgbClr val="262626">
                    <a:alpha val="100000"/>
                  </a:srgbClr>
                </a:solidFill>
                <a:latin typeface="Source Han Sans"/>
                <a:ea typeface="Source Han Sans"/>
                <a:cs typeface="Source Han Sans"/>
              </a:rPr>
              <a:t>描述了物业环境卫生的管理措施，如垃圾分类、清洁作业等，以及这些措施如何帮助提升小区的环境卫生水平。
分析了环境卫生管理对提升业主居住体验的重要性，以及如何通过技术创新提高环境卫生管理的效果。</a:t>
            </a:r>
            <a:endParaRPr kumimoji="1" lang="zh-CN" altLang="en-US"/>
          </a:p>
        </p:txBody>
      </p:sp>
      <p:sp>
        <p:nvSpPr>
          <p:cNvPr id="16" name="标题 1"/>
          <p:cNvSpPr txBox="1"/>
          <p:nvPr/>
        </p:nvSpPr>
        <p:spPr>
          <a:xfrm rot="0" flipH="0" flipV="0">
            <a:off x="8602371" y="1418387"/>
            <a:ext cx="2916530" cy="276999"/>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环境改善项目</a:t>
            </a:r>
            <a:endParaRPr kumimoji="1" lang="zh-CN" altLang="en-US"/>
          </a:p>
        </p:txBody>
      </p:sp>
      <p:sp>
        <p:nvSpPr>
          <p:cNvPr id="17" name="标题 1"/>
          <p:cNvSpPr txBox="1"/>
          <p:nvPr/>
        </p:nvSpPr>
        <p:spPr>
          <a:xfrm rot="0" flipH="0" flipV="0">
            <a:off x="8602369" y="1696738"/>
            <a:ext cx="2916530" cy="1220017"/>
          </a:xfrm>
          <a:prstGeom prst="rect">
            <a:avLst/>
          </a:prstGeom>
          <a:noFill/>
          <a:ln>
            <a:noFill/>
          </a:ln>
        </p:spPr>
        <p:txBody>
          <a:bodyPr vert="horz" wrap="square" lIns="0" tIns="0" rIns="0" bIns="0" rtlCol="0" anchor="t"/>
          <a:lstStyle/>
          <a:p>
            <a:pPr algn="l">
              <a:lnSpc>
                <a:spcPct val="150000"/>
              </a:lnSpc>
            </a:pPr>
            <a:r>
              <a:rPr kumimoji="1" lang="en-US" altLang="zh-CN" sz="964">
                <a:ln w="12700">
                  <a:noFill/>
                </a:ln>
                <a:solidFill>
                  <a:srgbClr val="262626">
                    <a:alpha val="100000"/>
                  </a:srgbClr>
                </a:solidFill>
                <a:latin typeface="Source Han Sans"/>
                <a:ea typeface="Source Han Sans"/>
                <a:cs typeface="Source Han Sans"/>
              </a:rPr>
              <a:t>描述了物业环境改善的项目，如绿化升级、设施改造等，以及这些项目如何帮助提升小区的整体环境。
分析了环境改善项目对提升业主满意度和小区价值的影响，以及如何通过项目实施提升物业服务的附加值。</a:t>
            </a:r>
            <a:endParaRPr kumimoji="1" lang="zh-CN" altLang="en-US"/>
          </a:p>
        </p:txBody>
      </p:sp>
      <p:sp>
        <p:nvSpPr>
          <p:cNvPr id="18" name="标题 1"/>
          <p:cNvSpPr txBox="1"/>
          <p:nvPr/>
        </p:nvSpPr>
        <p:spPr>
          <a:xfrm rot="0" flipH="0" flipV="0">
            <a:off x="781050" y="4065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环境维护策略</a:t>
            </a:r>
            <a:endParaRPr kumimoji="1" lang="zh-CN" altLang="en-US"/>
          </a:p>
        </p:txBody>
      </p:sp>
      <p:sp>
        <p:nvSpPr>
          <p:cNvPr id="19" name="标题 1"/>
          <p:cNvSpPr txBox="1"/>
          <p:nvPr/>
        </p:nvSpPr>
        <p:spPr>
          <a:xfrm rot="1800000" flipH="0" flipV="0">
            <a:off x="46355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1800000" flipH="0" flipV="0">
            <a:off x="19050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0" flipH="0" flipV="0">
            <a:off x="9068234" y="1549400"/>
            <a:ext cx="2450657" cy="1478296"/>
          </a:xfrm>
          <a:custGeom>
            <a:avLst/>
            <a:gdLst>
              <a:gd name="connsiteX0" fmla="*/ 0 w 2498589"/>
              <a:gd name="connsiteY0" fmla="*/ 0 h 1353177"/>
              <a:gd name="connsiteX1" fmla="*/ 2498590 w 2498589"/>
              <a:gd name="connsiteY1" fmla="*/ 0 h 1353177"/>
              <a:gd name="connsiteX2" fmla="*/ 2498590 w 2498589"/>
              <a:gd name="connsiteY2" fmla="*/ 1353177 h 1353177"/>
              <a:gd name="connsiteX3" fmla="*/ 0 w 2498589"/>
              <a:gd name="connsiteY3" fmla="*/ 1353177 h 1353177"/>
            </a:gdLst>
            <a:rect l="l" t="t" r="r" b="b"/>
            <a:pathLst>
              <a:path w="2498589" h="1353177">
                <a:moveTo>
                  <a:pt x="0" y="0"/>
                </a:moveTo>
                <a:lnTo>
                  <a:pt x="2498590" y="0"/>
                </a:lnTo>
                <a:lnTo>
                  <a:pt x="2498590" y="1353177"/>
                </a:lnTo>
                <a:lnTo>
                  <a:pt x="0" y="1353177"/>
                </a:lnTo>
                <a:close/>
              </a:path>
            </a:pathLst>
          </a:custGeom>
          <a:solidFill>
            <a:schemeClr val="accent1"/>
          </a:solidFill>
          <a:ln w="25400" cap="flat">
            <a:solidFill>
              <a:schemeClr val="accent1"/>
            </a:solidFill>
            <a:prstDash val="solid"/>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rot="0" flipH="0" flipV="0">
            <a:off x="4161844" y="3255662"/>
            <a:ext cx="409866" cy="409866"/>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solidFill>
            <a:schemeClr val="tx1">
              <a:lumMod val="85000"/>
              <a:lumOff val="1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6617578" y="3259209"/>
            <a:ext cx="409866" cy="379154"/>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tx1">
              <a:lumMod val="85000"/>
              <a:lumOff val="1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9068234" y="3261554"/>
            <a:ext cx="409866" cy="358831"/>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tx1">
              <a:lumMod val="85000"/>
              <a:lumOff val="1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161844" y="1549400"/>
            <a:ext cx="2450657" cy="1478296"/>
          </a:xfrm>
          <a:custGeom>
            <a:avLst/>
            <a:gdLst>
              <a:gd name="connsiteX0" fmla="*/ 0 w 2498589"/>
              <a:gd name="connsiteY0" fmla="*/ 0 h 1353177"/>
              <a:gd name="connsiteX1" fmla="*/ 2498590 w 2498589"/>
              <a:gd name="connsiteY1" fmla="*/ 0 h 1353177"/>
              <a:gd name="connsiteX2" fmla="*/ 2498590 w 2498589"/>
              <a:gd name="connsiteY2" fmla="*/ 1353177 h 1353177"/>
              <a:gd name="connsiteX3" fmla="*/ 0 w 2498589"/>
              <a:gd name="connsiteY3" fmla="*/ 1353177 h 1353177"/>
            </a:gdLst>
            <a:rect l="l" t="t" r="r" b="b"/>
            <a:pathLst>
              <a:path w="2498589" h="1353177">
                <a:moveTo>
                  <a:pt x="0" y="0"/>
                </a:moveTo>
                <a:lnTo>
                  <a:pt x="2498590" y="0"/>
                </a:lnTo>
                <a:lnTo>
                  <a:pt x="2498590" y="1353177"/>
                </a:lnTo>
                <a:lnTo>
                  <a:pt x="0" y="1353177"/>
                </a:lnTo>
                <a:close/>
              </a:path>
            </a:pathLst>
          </a:custGeom>
          <a:solidFill>
            <a:schemeClr val="accent1"/>
          </a:solidFill>
          <a:ln w="25400" cap="flat">
            <a:solidFill>
              <a:schemeClr val="accent1"/>
            </a:solidFill>
            <a:prstDash val="solid"/>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rot="0" flipH="0" flipV="0">
            <a:off x="6617578" y="1549400"/>
            <a:ext cx="2450657" cy="1478296"/>
          </a:xfrm>
          <a:custGeom>
            <a:avLst/>
            <a:gdLst>
              <a:gd name="connsiteX0" fmla="*/ 0 w 2498589"/>
              <a:gd name="connsiteY0" fmla="*/ 0 h 1353177"/>
              <a:gd name="connsiteX1" fmla="*/ 2498590 w 2498589"/>
              <a:gd name="connsiteY1" fmla="*/ 0 h 1353177"/>
              <a:gd name="connsiteX2" fmla="*/ 2498590 w 2498589"/>
              <a:gd name="connsiteY2" fmla="*/ 1353177 h 1353177"/>
              <a:gd name="connsiteX3" fmla="*/ 0 w 2498589"/>
              <a:gd name="connsiteY3" fmla="*/ 1353177 h 1353177"/>
            </a:gdLst>
            <a:rect l="l" t="t" r="r" b="b"/>
            <a:pathLst>
              <a:path w="2498589" h="1353177">
                <a:moveTo>
                  <a:pt x="0" y="0"/>
                </a:moveTo>
                <a:lnTo>
                  <a:pt x="2498590" y="0"/>
                </a:lnTo>
                <a:lnTo>
                  <a:pt x="2498590" y="1353177"/>
                </a:lnTo>
                <a:lnTo>
                  <a:pt x="0" y="1353177"/>
                </a:lnTo>
                <a:close/>
              </a:path>
            </a:pathLst>
          </a:custGeom>
          <a:solidFill>
            <a:schemeClr val="bg1"/>
          </a:solidFill>
          <a:ln w="19050" cap="flat">
            <a:solidFill>
              <a:schemeClr val="accent1"/>
            </a:solidFill>
            <a:miter/>
          </a:ln>
        </p:spPr>
        <p:txBody>
          <a:bodyPr vert="horz" wrap="square" lIns="91440" tIns="45720" rIns="91440" bIns="45720" rtlCol="0" anchor="ctr"/>
          <a:lstStyle/>
          <a:p>
            <a:pPr algn="l">
              <a:lnSpc>
                <a:spcPct val="110000"/>
              </a:lnSpc>
            </a:pPr>
            <a:endParaRPr kumimoji="1" lang="zh-CN" altLang="en-US"/>
          </a:p>
        </p:txBody>
      </p:sp>
      <p:pic>
        <p:nvPicPr>
          <p:cNvPr id="9" name=""/>
          <p:cNvPicPr>
            <a:picLocks noChangeAspect="1"/>
          </p:cNvPicPr>
          <p:nvPr/>
        </p:nvPicPr>
        <p:blipFill>
          <a:blip r:embed="rId2">
            <a:alphaModFix amt="100000"/>
          </a:blip>
          <a:srcRect l="369" t="0" r="51571" b="0"/>
          <a:stretch>
            <a:fillRect/>
          </a:stretch>
        </p:blipFill>
        <p:spPr>
          <a:xfrm rot="0" flipH="1" flipV="0">
            <a:off x="660399" y="1549400"/>
            <a:ext cx="3305377" cy="4584700"/>
          </a:xfrm>
          <a:prstGeom prst="rect">
            <a:avLst/>
          </a:prstGeom>
          <a:noFill/>
          <a:ln>
            <a:noFill/>
          </a:ln>
        </p:spPr>
      </p:pic>
      <p:sp>
        <p:nvSpPr>
          <p:cNvPr id="10" name="标题 1"/>
          <p:cNvSpPr txBox="1"/>
          <p:nvPr/>
        </p:nvSpPr>
        <p:spPr>
          <a:xfrm rot="0" flipH="0" flipV="0">
            <a:off x="4168775" y="3851149"/>
            <a:ext cx="2025650" cy="454151"/>
          </a:xfrm>
          <a:prstGeom prst="rect">
            <a:avLst/>
          </a:prstGeom>
          <a:noFill/>
          <a:ln w="12700" cap="sq">
            <a:noFill/>
            <a:miter/>
          </a:ln>
        </p:spPr>
        <p:txBody>
          <a:bodyPr vert="horz" wrap="square" lIns="0" tIns="0" rIns="0" bIns="0" rtlCol="0" anchor="ctr"/>
          <a:lstStyle/>
          <a:p>
            <a:pPr algn="l">
              <a:lnSpc>
                <a:spcPct val="150000"/>
              </a:lnSpc>
            </a:pPr>
            <a:r>
              <a:rPr kumimoji="1" lang="en-US" altLang="zh-CN" sz="1600">
                <a:ln w="12700">
                  <a:noFill/>
                </a:ln>
                <a:solidFill>
                  <a:srgbClr val="404040">
                    <a:alpha val="100000"/>
                  </a:srgbClr>
                </a:solidFill>
                <a:latin typeface="Source Han Sans CN Bold"/>
                <a:ea typeface="Source Han Sans CN Bold"/>
                <a:cs typeface="Source Han Sans CN Bold"/>
              </a:rPr>
              <a:t>绿化创新实践</a:t>
            </a:r>
            <a:endParaRPr kumimoji="1" lang="zh-CN" altLang="en-US"/>
          </a:p>
        </p:txBody>
      </p:sp>
      <p:sp>
        <p:nvSpPr>
          <p:cNvPr id="11" name="标题 1"/>
          <p:cNvSpPr txBox="1"/>
          <p:nvPr/>
        </p:nvSpPr>
        <p:spPr>
          <a:xfrm rot="0" flipH="0" flipV="0">
            <a:off x="4168775" y="4308349"/>
            <a:ext cx="2025650" cy="1838451"/>
          </a:xfrm>
          <a:prstGeom prst="rect">
            <a:avLst/>
          </a:prstGeom>
          <a:noFill/>
          <a:ln w="12700" cap="sq">
            <a:noFill/>
            <a:miter/>
          </a:ln>
        </p:spPr>
        <p:txBody>
          <a:bodyPr vert="horz" wrap="square" lIns="0" tIns="0" rIns="0" bIns="0" rtlCol="0" anchor="t"/>
          <a:lstStyle/>
          <a:p>
            <a:pPr algn="l">
              <a:lnSpc>
                <a:spcPct val="150000"/>
              </a:lnSpc>
            </a:pPr>
            <a:r>
              <a:rPr kumimoji="1" lang="en-US" altLang="zh-CN" sz="1211">
                <a:ln w="12700">
                  <a:noFill/>
                </a:ln>
                <a:solidFill>
                  <a:srgbClr val="404040">
                    <a:alpha val="100000"/>
                  </a:srgbClr>
                </a:solidFill>
                <a:latin typeface="Source Han Sans"/>
                <a:ea typeface="Source Han Sans"/>
                <a:cs typeface="Source Han Sans"/>
              </a:rPr>
              <a:t>介绍了物业绿化创新的实践，如引入新的植物品种、采用节水灌溉技术等，以及这些实践如何帮助提升绿化效果。
分析了绿化创新对提升小区生态多样性和居住舒适度的作用，以及如何通过创新实践提高绿化工作的科技含量。</a:t>
            </a:r>
            <a:endParaRPr kumimoji="1" lang="zh-CN" altLang="en-US"/>
          </a:p>
        </p:txBody>
      </p:sp>
      <p:sp>
        <p:nvSpPr>
          <p:cNvPr id="12" name="标题 1"/>
          <p:cNvSpPr txBox="1"/>
          <p:nvPr/>
        </p:nvSpPr>
        <p:spPr>
          <a:xfrm rot="0" flipH="0" flipV="0">
            <a:off x="6594475" y="3838449"/>
            <a:ext cx="2025650" cy="454151"/>
          </a:xfrm>
          <a:prstGeom prst="rect">
            <a:avLst/>
          </a:prstGeom>
          <a:noFill/>
          <a:ln w="12700" cap="sq">
            <a:noFill/>
            <a:miter/>
          </a:ln>
        </p:spPr>
        <p:txBody>
          <a:bodyPr vert="horz" wrap="square" lIns="0" tIns="0" rIns="0" bIns="0" rtlCol="0" anchor="ctr"/>
          <a:lstStyle/>
          <a:p>
            <a:pPr algn="l">
              <a:lnSpc>
                <a:spcPct val="150000"/>
              </a:lnSpc>
            </a:pPr>
            <a:r>
              <a:rPr kumimoji="1" lang="en-US" altLang="zh-CN" sz="1600">
                <a:ln w="12700">
                  <a:noFill/>
                </a:ln>
                <a:solidFill>
                  <a:srgbClr val="404040">
                    <a:alpha val="100000"/>
                  </a:srgbClr>
                </a:solidFill>
                <a:latin typeface="Source Han Sans CN Bold"/>
                <a:ea typeface="Source Han Sans CN Bold"/>
                <a:cs typeface="Source Han Sans CN Bold"/>
              </a:rPr>
              <a:t>生态社区建设</a:t>
            </a:r>
            <a:endParaRPr kumimoji="1" lang="zh-CN" altLang="en-US"/>
          </a:p>
        </p:txBody>
      </p:sp>
      <p:sp>
        <p:nvSpPr>
          <p:cNvPr id="13" name="标题 1"/>
          <p:cNvSpPr txBox="1"/>
          <p:nvPr/>
        </p:nvSpPr>
        <p:spPr>
          <a:xfrm rot="0" flipH="0" flipV="0">
            <a:off x="6594475" y="4295649"/>
            <a:ext cx="2025650" cy="1838451"/>
          </a:xfrm>
          <a:prstGeom prst="rect">
            <a:avLst/>
          </a:prstGeom>
          <a:noFill/>
          <a:ln w="12700" cap="sq">
            <a:noFill/>
            <a:miter/>
          </a:ln>
        </p:spPr>
        <p:txBody>
          <a:bodyPr vert="horz" wrap="square" lIns="0" tIns="0" rIns="0" bIns="0" rtlCol="0" anchor="t"/>
          <a:lstStyle/>
          <a:p>
            <a:pPr algn="l">
              <a:lnSpc>
                <a:spcPct val="150000"/>
              </a:lnSpc>
            </a:pPr>
            <a:r>
              <a:rPr kumimoji="1" lang="en-US" altLang="zh-CN" sz="1075">
                <a:ln w="12700">
                  <a:noFill/>
                </a:ln>
                <a:solidFill>
                  <a:srgbClr val="404040">
                    <a:alpha val="100000"/>
                  </a:srgbClr>
                </a:solidFill>
                <a:latin typeface="Source Han Sans"/>
                <a:ea typeface="Source Han Sans"/>
                <a:cs typeface="Source Han Sans"/>
              </a:rPr>
              <a:t>描述了物业在生态社区建设中的角色和措施，如推广绿色生活方式、举办环保活动等，以及这些措施如何帮助构建生态友好的社区环境。
分析了生态社区建设对提升业主环保意识和社区可持续发展能力的影响，以及如何通过生态建设提升物业服务的社会价值。</a:t>
            </a:r>
            <a:endParaRPr kumimoji="1" lang="zh-CN" altLang="en-US"/>
          </a:p>
        </p:txBody>
      </p:sp>
      <p:sp>
        <p:nvSpPr>
          <p:cNvPr id="14" name="标题 1"/>
          <p:cNvSpPr txBox="1"/>
          <p:nvPr/>
        </p:nvSpPr>
        <p:spPr>
          <a:xfrm rot="0" flipH="0" flipV="0">
            <a:off x="9045575" y="3838449"/>
            <a:ext cx="2025650" cy="454151"/>
          </a:xfrm>
          <a:prstGeom prst="rect">
            <a:avLst/>
          </a:prstGeom>
          <a:noFill/>
          <a:ln w="12700" cap="sq">
            <a:noFill/>
            <a:miter/>
          </a:ln>
        </p:spPr>
        <p:txBody>
          <a:bodyPr vert="horz" wrap="square" lIns="0" tIns="0" rIns="0" bIns="0" rtlCol="0" anchor="ctr"/>
          <a:lstStyle/>
          <a:p>
            <a:pPr algn="l">
              <a:lnSpc>
                <a:spcPct val="150000"/>
              </a:lnSpc>
            </a:pPr>
            <a:r>
              <a:rPr kumimoji="1" lang="en-US" altLang="zh-CN" sz="1600">
                <a:ln w="12700">
                  <a:noFill/>
                </a:ln>
                <a:solidFill>
                  <a:srgbClr val="404040">
                    <a:alpha val="100000"/>
                  </a:srgbClr>
                </a:solidFill>
                <a:latin typeface="Source Han Sans CN Bold"/>
                <a:ea typeface="Source Han Sans CN Bold"/>
                <a:cs typeface="Source Han Sans CN Bold"/>
              </a:rPr>
              <a:t>环境教育与宣传</a:t>
            </a:r>
            <a:endParaRPr kumimoji="1" lang="zh-CN" altLang="en-US"/>
          </a:p>
        </p:txBody>
      </p:sp>
      <p:sp>
        <p:nvSpPr>
          <p:cNvPr id="15" name="标题 1"/>
          <p:cNvSpPr txBox="1"/>
          <p:nvPr/>
        </p:nvSpPr>
        <p:spPr>
          <a:xfrm rot="0" flipH="0" flipV="0">
            <a:off x="9045575" y="4295649"/>
            <a:ext cx="2025650" cy="1838451"/>
          </a:xfrm>
          <a:prstGeom prst="rect">
            <a:avLst/>
          </a:prstGeom>
          <a:noFill/>
          <a:ln w="12700" cap="sq">
            <a:noFill/>
            <a:miter/>
          </a:ln>
        </p:spPr>
        <p:txBody>
          <a:bodyPr vert="horz" wrap="square" lIns="0" tIns="0" rIns="0" bIns="0" rtlCol="0" anchor="t"/>
          <a:lstStyle/>
          <a:p>
            <a:pPr algn="l">
              <a:lnSpc>
                <a:spcPct val="150000"/>
              </a:lnSpc>
            </a:pPr>
            <a:r>
              <a:rPr kumimoji="1" lang="en-US" altLang="zh-CN" sz="1075">
                <a:ln w="12700">
                  <a:noFill/>
                </a:ln>
                <a:solidFill>
                  <a:srgbClr val="404040">
                    <a:alpha val="100000"/>
                  </a:srgbClr>
                </a:solidFill>
                <a:latin typeface="Source Han Sans"/>
                <a:ea typeface="Source Han Sans"/>
                <a:cs typeface="Source Han Sans"/>
              </a:rPr>
              <a:t>介绍了物业在环境教育和宣传方面的工作，如举办环保讲座、发布环保资讯等，以及这些工作如何帮助提升业主的环境意识。
分析了环境教育和宣传对提升社区环境质量的长期影响，以及如何通过教育宣传提升物业服务的教育功能。</a:t>
            </a:r>
            <a:endParaRPr kumimoji="1" lang="zh-CN" altLang="en-US"/>
          </a:p>
        </p:txBody>
      </p:sp>
      <p:sp>
        <p:nvSpPr>
          <p:cNvPr id="16" name="标题 1"/>
          <p:cNvSpPr txBox="1"/>
          <p:nvPr/>
        </p:nvSpPr>
        <p:spPr>
          <a:xfrm rot="0" flipH="0" flipV="0">
            <a:off x="4270375" y="2174749"/>
            <a:ext cx="2025650" cy="733551"/>
          </a:xfrm>
          <a:prstGeom prst="rect">
            <a:avLst/>
          </a:prstGeom>
          <a:noFill/>
          <a:ln w="12700" cap="sq">
            <a:noFill/>
            <a:miter/>
          </a:ln>
        </p:spPr>
        <p:txBody>
          <a:bodyPr vert="horz" wrap="square" lIns="0" tIns="0" rIns="0" bIns="0" rtlCol="0" anchor="ctr"/>
          <a:lstStyle/>
          <a:p>
            <a:pPr algn="l">
              <a:lnSpc>
                <a:spcPct val="150000"/>
              </a:lnSpc>
            </a:pPr>
            <a:r>
              <a:rPr kumimoji="1" lang="en-US" altLang="zh-CN" sz="4200">
                <a:ln w="12700">
                  <a:noFill/>
                </a:ln>
                <a:solidFill>
                  <a:srgbClr val="FFFFFF">
                    <a:alpha val="100000"/>
                  </a:srgbClr>
                </a:solidFill>
                <a:latin typeface="OPPOSans B"/>
                <a:ea typeface="OPPOSans B"/>
                <a:cs typeface="OPPOSans B"/>
              </a:rPr>
              <a:t>01</a:t>
            </a:r>
            <a:endParaRPr kumimoji="1" lang="zh-CN" altLang="en-US"/>
          </a:p>
        </p:txBody>
      </p:sp>
      <p:sp>
        <p:nvSpPr>
          <p:cNvPr id="17" name="标题 1"/>
          <p:cNvSpPr txBox="1"/>
          <p:nvPr/>
        </p:nvSpPr>
        <p:spPr>
          <a:xfrm rot="0" flipH="0" flipV="0">
            <a:off x="9286875" y="2174749"/>
            <a:ext cx="2025650" cy="733551"/>
          </a:xfrm>
          <a:prstGeom prst="rect">
            <a:avLst/>
          </a:prstGeom>
          <a:noFill/>
          <a:ln w="12700" cap="sq">
            <a:noFill/>
            <a:miter/>
          </a:ln>
        </p:spPr>
        <p:txBody>
          <a:bodyPr vert="horz" wrap="square" lIns="0" tIns="0" rIns="0" bIns="0" rtlCol="0" anchor="ctr"/>
          <a:lstStyle/>
          <a:p>
            <a:pPr algn="l">
              <a:lnSpc>
                <a:spcPct val="150000"/>
              </a:lnSpc>
            </a:pPr>
            <a:r>
              <a:rPr kumimoji="1" lang="en-US" altLang="zh-CN" sz="4200">
                <a:ln w="12700">
                  <a:noFill/>
                </a:ln>
                <a:solidFill>
                  <a:srgbClr val="FFFFFF">
                    <a:alpha val="100000"/>
                  </a:srgbClr>
                </a:solidFill>
                <a:latin typeface="OPPOSans B"/>
                <a:ea typeface="OPPOSans B"/>
                <a:cs typeface="OPPOSans B"/>
              </a:rPr>
              <a:t>03</a:t>
            </a:r>
            <a:endParaRPr kumimoji="1" lang="zh-CN" altLang="en-US"/>
          </a:p>
        </p:txBody>
      </p:sp>
      <p:sp>
        <p:nvSpPr>
          <p:cNvPr id="18" name="标题 1"/>
          <p:cNvSpPr txBox="1"/>
          <p:nvPr/>
        </p:nvSpPr>
        <p:spPr>
          <a:xfrm rot="0" flipH="0" flipV="0">
            <a:off x="6823075" y="2174749"/>
            <a:ext cx="2025650" cy="733551"/>
          </a:xfrm>
          <a:prstGeom prst="rect">
            <a:avLst/>
          </a:prstGeom>
          <a:noFill/>
          <a:ln w="12700" cap="sq">
            <a:noFill/>
            <a:miter/>
          </a:ln>
        </p:spPr>
        <p:txBody>
          <a:bodyPr vert="horz" wrap="square" lIns="0" tIns="0" rIns="0" bIns="0" rtlCol="0" anchor="ctr"/>
          <a:lstStyle/>
          <a:p>
            <a:pPr algn="l">
              <a:lnSpc>
                <a:spcPct val="150000"/>
              </a:lnSpc>
            </a:pPr>
            <a:r>
              <a:rPr kumimoji="1" lang="en-US" altLang="zh-CN" sz="4200">
                <a:ln w="12700">
                  <a:noFill/>
                </a:ln>
                <a:solidFill>
                  <a:srgbClr val="B8D4F7">
                    <a:alpha val="100000"/>
                  </a:srgbClr>
                </a:solidFill>
                <a:latin typeface="OPPOSans B"/>
                <a:ea typeface="OPPOSans B"/>
                <a:cs typeface="OPPOSans B"/>
              </a:rPr>
              <a:t>02</a:t>
            </a:r>
            <a:endParaRPr kumimoji="1" lang="zh-CN" altLang="en-US"/>
          </a:p>
        </p:txBody>
      </p:sp>
      <p:sp>
        <p:nvSpPr>
          <p:cNvPr id="19" name="标题 1"/>
          <p:cNvSpPr txBox="1"/>
          <p:nvPr/>
        </p:nvSpPr>
        <p:spPr>
          <a:xfrm rot="0" flipH="0" flipV="0">
            <a:off x="781050" y="4065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绿化创新与生态建设</a:t>
            </a:r>
            <a:endParaRPr kumimoji="1" lang="zh-CN" altLang="en-US"/>
          </a:p>
        </p:txBody>
      </p:sp>
      <p:sp>
        <p:nvSpPr>
          <p:cNvPr id="20" name="标题 1"/>
          <p:cNvSpPr txBox="1"/>
          <p:nvPr/>
        </p:nvSpPr>
        <p:spPr>
          <a:xfrm rot="1800000" flipH="0" flipV="0">
            <a:off x="46355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1800000" flipH="0" flipV="0">
            <a:off x="19050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1"/>
            <a:ext cx="12192000" cy="6878256"/>
          </a:xfrm>
          <a:prstGeom prst="rect">
            <a:avLst/>
          </a:prstGeom>
          <a:gradFill>
            <a:gsLst>
              <a:gs pos="16000">
                <a:schemeClr val="accent1">
                  <a:lumMod val="60000"/>
                  <a:lumOff val="40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
          <p:cNvPicPr>
            <a:picLocks noChangeAspect="1"/>
          </p:cNvPicPr>
          <p:nvPr/>
        </p:nvPicPr>
        <p:blipFill>
          <a:blip r:embed="rId2">
            <a:alphaModFix amt="100000"/>
          </a:blip>
          <a:srcRect l="0" t="0" r="0" b="0"/>
          <a:stretch>
            <a:fillRect/>
          </a:stretch>
        </p:blipFill>
        <p:spPr>
          <a:xfrm rot="0" flipH="0" flipV="0">
            <a:off x="-8128" y="13094"/>
            <a:ext cx="12195556" cy="6870306"/>
          </a:xfrm>
          <a:prstGeom prst="rect">
            <a:avLst/>
          </a:prstGeom>
        </p:spPr>
      </p:pic>
      <p:pic>
        <p:nvPicPr>
          <p:cNvPr id="4" name=""/>
          <p:cNvPicPr>
            <a:picLocks noChangeAspect="1"/>
          </p:cNvPicPr>
          <p:nvPr/>
        </p:nvPicPr>
        <p:blipFill>
          <a:blip r:embed="rId3">
            <a:alphaModFix amt="20000"/>
          </a:blip>
          <a:srcRect l="3488" t="2419" r="3605" b="9889"/>
          <a:stretch>
            <a:fillRect/>
          </a:stretch>
        </p:blipFill>
        <p:spPr>
          <a:xfrm rot="0" flipH="0" flipV="0">
            <a:off x="30480" y="0"/>
            <a:ext cx="12176760" cy="6858000"/>
          </a:xfrm>
          <a:custGeom>
            <a:avLst/>
            <a:gdLst/>
            <a:rect l="l" t="t" r="r" b="b"/>
            <a:pathLst>
              <a:path w="12179300" h="6858000">
                <a:moveTo>
                  <a:pt x="0" y="0"/>
                </a:moveTo>
                <a:lnTo>
                  <a:pt x="12176760" y="0"/>
                </a:lnTo>
                <a:lnTo>
                  <a:pt x="12176760" y="6858000"/>
                </a:lnTo>
                <a:lnTo>
                  <a:pt x="0" y="6858000"/>
                </a:lnTo>
                <a:close/>
              </a:path>
            </a:pathLst>
          </a:custGeom>
          <a:noFill/>
          <a:ln>
            <a:noFill/>
          </a:ln>
        </p:spPr>
      </p:pic>
      <p:sp>
        <p:nvSpPr>
          <p:cNvPr id="5" name="标题 1"/>
          <p:cNvSpPr txBox="1"/>
          <p:nvPr/>
        </p:nvSpPr>
        <p:spPr>
          <a:xfrm rot="0" flipH="0" flipV="0">
            <a:off x="291297" y="266218"/>
            <a:ext cx="11609407" cy="6331352"/>
          </a:xfrm>
          <a:prstGeom prst="roundRect">
            <a:avLst>
              <a:gd name="adj" fmla="val 3321"/>
            </a:avLst>
          </a:prstGeom>
          <a:noFill/>
          <a:ln w="12700" cap="sq">
            <a:gradFill>
              <a:gsLst>
                <a:gs pos="54000">
                  <a:schemeClr val="accent2">
                    <a:lumMod val="10000"/>
                    <a:lumOff val="90000"/>
                  </a:schemeClr>
                </a:gs>
                <a:gs pos="100000">
                  <a:schemeClr val="accent2">
                    <a:lumMod val="20000"/>
                    <a:lumOff val="80000"/>
                    <a:alpha val="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5949364" y="1524001"/>
            <a:ext cx="5530793" cy="3863172"/>
          </a:xfrm>
          <a:prstGeom prst="rect">
            <a:avLst/>
          </a:prstGeom>
          <a:solidFill>
            <a:schemeClr val="accent1"/>
          </a:solidFill>
          <a:ln w="76200" cap="sq">
            <a:gradFill>
              <a:gsLst>
                <a:gs pos="0">
                  <a:schemeClr val="accent2">
                    <a:lumMod val="10000"/>
                    <a:lumOff val="90000"/>
                  </a:schemeClr>
                </a:gs>
                <a:gs pos="25000">
                  <a:schemeClr val="accent2">
                    <a:lumMod val="40000"/>
                    <a:lumOff val="60000"/>
                  </a:schemeClr>
                </a:gs>
                <a:gs pos="50000">
                  <a:schemeClr val="accent2">
                    <a:lumMod val="10000"/>
                    <a:lumOff val="90000"/>
                  </a:schemeClr>
                </a:gs>
                <a:gs pos="75000">
                  <a:schemeClr val="accent2">
                    <a:lumMod val="40000"/>
                    <a:lumOff val="60000"/>
                  </a:schemeClr>
                </a:gs>
                <a:gs pos="99301">
                  <a:schemeClr val="accent2">
                    <a:lumMod val="10000"/>
                    <a:lumOff val="90000"/>
                  </a:schemeClr>
                </a:gs>
              </a:gsLst>
              <a:lin ang="2700000" scaled="0"/>
            </a:gradFill>
            <a:miter/>
          </a:ln>
          <a:effectLst>
            <a:outerShdw dist="38100" blurRad="139700" dir="5400000" sx="100000" sy="100000" kx="0" ky="0" algn="t" rotWithShape="0">
              <a:schemeClr val="accent1">
                <a:lumMod val="75000"/>
                <a:alpha val="5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238968" y="879036"/>
            <a:ext cx="546457" cy="546457"/>
          </a:xfrm>
          <a:prstGeom prst="ellipse">
            <a:avLst/>
          </a:prstGeom>
          <a:gradFill>
            <a:gsLst>
              <a:gs pos="0">
                <a:schemeClr val="accent1">
                  <a:lumMod val="70000"/>
                  <a:lumOff val="30000"/>
                </a:schemeClr>
              </a:gs>
              <a:gs pos="90000">
                <a:schemeClr val="accent1">
                  <a:lumMod val="80000"/>
                  <a:lumOff val="20000"/>
                  <a:alpha val="0"/>
                </a:schemeClr>
              </a:gs>
            </a:gsLst>
            <a:lin ang="2700000" scaled="0"/>
          </a:gradFill>
          <a:ln w="9525" cap="sq">
            <a:noFill/>
            <a:miter/>
          </a:ln>
          <a:effectLst>
            <a:outerShdw dist="38100" blurRad="1397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8" name=""/>
          <p:cNvPicPr>
            <a:picLocks noChangeAspect="1"/>
          </p:cNvPicPr>
          <p:nvPr/>
        </p:nvPicPr>
        <p:blipFill>
          <a:blip r:embed="rId4">
            <a:alphaModFix amt="100000"/>
          </a:blip>
          <a:srcRect l="8506" t="1262" r="8192" b="15431"/>
          <a:stretch>
            <a:fillRect/>
          </a:stretch>
        </p:blipFill>
        <p:spPr>
          <a:xfrm rot="0" flipH="0" flipV="0">
            <a:off x="5949364" y="1524001"/>
            <a:ext cx="5530793" cy="3863172"/>
          </a:xfrm>
          <a:custGeom>
            <a:avLst/>
            <a:gdLst/>
            <a:rect l="l" t="t" r="r" b="b"/>
            <a:pathLst>
              <a:path w="5524500" h="3860800">
                <a:moveTo>
                  <a:pt x="0" y="0"/>
                </a:moveTo>
                <a:lnTo>
                  <a:pt x="5530793" y="0"/>
                </a:lnTo>
                <a:lnTo>
                  <a:pt x="5530793" y="3863172"/>
                </a:lnTo>
                <a:lnTo>
                  <a:pt x="0" y="3863172"/>
                </a:lnTo>
                <a:close/>
              </a:path>
            </a:pathLst>
          </a:custGeom>
          <a:noFill/>
          <a:ln>
            <a:noFill/>
          </a:ln>
        </p:spPr>
      </p:pic>
      <p:sp>
        <p:nvSpPr>
          <p:cNvPr id="9" name="标题 1"/>
          <p:cNvSpPr txBox="1"/>
          <p:nvPr/>
        </p:nvSpPr>
        <p:spPr>
          <a:xfrm rot="0" flipH="0" flipV="0">
            <a:off x="15240" y="4642925"/>
            <a:ext cx="12176760" cy="2184596"/>
          </a:xfrm>
          <a:custGeom>
            <a:avLst/>
            <a:gdLst>
              <a:gd name="connsiteX0" fmla="*/ 12176760 w 12176760"/>
              <a:gd name="connsiteY0" fmla="*/ 0 h 2184596"/>
              <a:gd name="connsiteX1" fmla="*/ 12176760 w 12176760"/>
              <a:gd name="connsiteY1" fmla="*/ 2184596 h 2184596"/>
              <a:gd name="connsiteX2" fmla="*/ 0 w 12176760"/>
              <a:gd name="connsiteY2" fmla="*/ 2184596 h 2184596"/>
              <a:gd name="connsiteX3" fmla="*/ 0 w 12176760"/>
              <a:gd name="connsiteY3" fmla="*/ 999818 h 2184596"/>
              <a:gd name="connsiteX4" fmla="*/ 12113167 w 12176760"/>
              <a:gd name="connsiteY4" fmla="*/ 39929 h 2184596"/>
            </a:gdLst>
            <a:rect l="l" t="t" r="r" b="b"/>
            <a:pathLst>
              <a:path w="12176760" h="2184596">
                <a:moveTo>
                  <a:pt x="12176760" y="0"/>
                </a:moveTo>
                <a:lnTo>
                  <a:pt x="12176760" y="2184596"/>
                </a:lnTo>
                <a:lnTo>
                  <a:pt x="0" y="2184596"/>
                </a:lnTo>
                <a:lnTo>
                  <a:pt x="0" y="999818"/>
                </a:lnTo>
                <a:cubicBezTo>
                  <a:pt x="5014754" y="2121863"/>
                  <a:pt x="10244043" y="1141458"/>
                  <a:pt x="12113167" y="39929"/>
                </a:cubicBezTo>
                <a:close/>
              </a:path>
            </a:pathLst>
          </a:custGeom>
          <a:gradFill>
            <a:gsLst>
              <a:gs pos="0">
                <a:schemeClr val="accent2">
                  <a:lumMod val="10000"/>
                  <a:lumOff val="90000"/>
                </a:schemeClr>
              </a:gs>
              <a:gs pos="100000">
                <a:schemeClr val="accent2">
                  <a:lumMod val="40000"/>
                  <a:lumOff val="60000"/>
                </a:schemeClr>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0" y="5216024"/>
            <a:ext cx="12192000" cy="1641977"/>
          </a:xfrm>
          <a:custGeom>
            <a:avLst/>
            <a:gdLst>
              <a:gd name="connsiteX0" fmla="*/ 12192000 w 12192000"/>
              <a:gd name="connsiteY0" fmla="*/ 0 h 1641977"/>
              <a:gd name="connsiteX1" fmla="*/ 12192000 w 12192000"/>
              <a:gd name="connsiteY1" fmla="*/ 1641977 h 1641977"/>
              <a:gd name="connsiteX2" fmla="*/ 0 w 12192000"/>
              <a:gd name="connsiteY2" fmla="*/ 1641977 h 1641977"/>
              <a:gd name="connsiteX3" fmla="*/ 0 w 12192000"/>
              <a:gd name="connsiteY3" fmla="*/ 457200 h 1641977"/>
              <a:gd name="connsiteX4" fmla="*/ 12192000 w 12192000"/>
              <a:gd name="connsiteY4" fmla="*/ 0 h 1641977"/>
            </a:gdLst>
            <a:rect l="l" t="t" r="r" b="b"/>
            <a:pathLst>
              <a:path w="12192000" h="1641977">
                <a:moveTo>
                  <a:pt x="12192000" y="0"/>
                </a:moveTo>
                <a:lnTo>
                  <a:pt x="12192000" y="1641977"/>
                </a:lnTo>
                <a:lnTo>
                  <a:pt x="0" y="1641977"/>
                </a:lnTo>
                <a:lnTo>
                  <a:pt x="0" y="457200"/>
                </a:lnTo>
                <a:cubicBezTo>
                  <a:pt x="5176520" y="1615440"/>
                  <a:pt x="10139680" y="762000"/>
                  <a:pt x="12192000" y="0"/>
                </a:cubicBezTo>
                <a:close/>
              </a:path>
            </a:pathLst>
          </a:custGeom>
          <a:gradFill>
            <a:gsLst>
              <a:gs pos="0">
                <a:schemeClr val="accent1">
                  <a:lumMod val="60000"/>
                  <a:lumOff val="40000"/>
                </a:schemeClr>
              </a:gs>
              <a:gs pos="92000">
                <a:schemeClr val="accent1"/>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711168" y="839425"/>
            <a:ext cx="2958007" cy="638761"/>
          </a:xfrm>
          <a:custGeom>
            <a:avLst/>
            <a:gdLst>
              <a:gd name="connsiteX0" fmla="*/ 0 w 2484531"/>
              <a:gd name="connsiteY0" fmla="*/ 0 h 638761"/>
              <a:gd name="connsiteX1" fmla="*/ 2484531 w 2484531"/>
              <a:gd name="connsiteY1" fmla="*/ 0 h 638761"/>
              <a:gd name="connsiteX2" fmla="*/ 2224185 w 2484531"/>
              <a:gd name="connsiteY2" fmla="*/ 319381 h 638761"/>
              <a:gd name="connsiteX3" fmla="*/ 2484531 w 2484531"/>
              <a:gd name="connsiteY3" fmla="*/ 638761 h 638761"/>
              <a:gd name="connsiteX4" fmla="*/ 0 w 2484531"/>
              <a:gd name="connsiteY4" fmla="*/ 638761 h 638761"/>
              <a:gd name="connsiteX5" fmla="*/ 260347 w 2484531"/>
              <a:gd name="connsiteY5" fmla="*/ 319381 h 638761"/>
            </a:gdLst>
            <a:rect l="l" t="t" r="r" b="b"/>
            <a:pathLst>
              <a:path w="2484531" h="638761">
                <a:moveTo>
                  <a:pt x="0" y="0"/>
                </a:moveTo>
                <a:lnTo>
                  <a:pt x="2484531" y="0"/>
                </a:lnTo>
                <a:lnTo>
                  <a:pt x="2224185" y="319381"/>
                </a:lnTo>
                <a:lnTo>
                  <a:pt x="2484531" y="638761"/>
                </a:lnTo>
                <a:lnTo>
                  <a:pt x="0" y="638761"/>
                </a:lnTo>
                <a:lnTo>
                  <a:pt x="260347" y="319381"/>
                </a:lnTo>
                <a:close/>
              </a:path>
            </a:pathLst>
          </a:custGeom>
          <a:gradFill>
            <a:gsLst>
              <a:gs pos="699">
                <a:schemeClr val="accent2">
                  <a:lumMod val="40000"/>
                  <a:lumOff val="60000"/>
                </a:schemeClr>
              </a:gs>
              <a:gs pos="50000">
                <a:schemeClr val="accent2">
                  <a:lumMod val="10000"/>
                  <a:lumOff val="90000"/>
                </a:schemeClr>
              </a:gs>
              <a:gs pos="100000">
                <a:schemeClr val="accent2">
                  <a:lumMod val="40000"/>
                  <a:lumOff val="60000"/>
                </a:schemeClr>
              </a:gs>
            </a:gsLst>
            <a:lin ang="0" scaled="0"/>
          </a:gradFill>
          <a:ln w="12700" cap="sq">
            <a:noFill/>
            <a:miter/>
          </a:ln>
          <a:effectLst>
            <a:outerShdw dist="38100" blurRad="139700" dir="5400000" sx="100000" sy="100000" kx="0" ky="0" algn="t" rotWithShape="0">
              <a:schemeClr val="accent1">
                <a:lumMod val="75000"/>
                <a:alpha val="4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2" name=""/>
          <p:cNvPicPr>
            <a:picLocks noChangeAspect="1"/>
          </p:cNvPicPr>
          <p:nvPr/>
        </p:nvPicPr>
        <p:blipFill>
          <a:blip r:embed="rId5">
            <a:alphaModFix amt="100000"/>
          </a:blip>
          <a:srcRect l="0" t="0" r="0" b="0"/>
          <a:stretch>
            <a:fillRect/>
          </a:stretch>
        </p:blipFill>
        <p:spPr>
          <a:xfrm rot="0" flipH="0" flipV="0">
            <a:off x="7304805" y="4425829"/>
            <a:ext cx="2819910" cy="1580389"/>
          </a:xfrm>
          <a:prstGeom prst="rect">
            <a:avLst/>
          </a:prstGeom>
          <a:noFill/>
          <a:ln>
            <a:noFill/>
          </a:ln>
        </p:spPr>
      </p:pic>
      <p:sp>
        <p:nvSpPr>
          <p:cNvPr id="13" name="标题 1"/>
          <p:cNvSpPr txBox="1"/>
          <p:nvPr/>
        </p:nvSpPr>
        <p:spPr>
          <a:xfrm rot="0" flipH="0" flipV="0">
            <a:off x="9639199" y="839359"/>
            <a:ext cx="1879192" cy="25908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gradFill>
            <a:gsLst>
              <a:gs pos="9000">
                <a:schemeClr val="accent2">
                  <a:lumMod val="10000"/>
                  <a:lumOff val="90000"/>
                </a:schemeClr>
              </a:gs>
              <a:gs pos="42000">
                <a:schemeClr val="accent2">
                  <a:lumMod val="40000"/>
                  <a:lumOff val="60000"/>
                </a:schemeClr>
              </a:gs>
              <a:gs pos="75000">
                <a:schemeClr val="accent2">
                  <a:lumMod val="10000"/>
                  <a:lumOff val="90000"/>
                </a:schemeClr>
              </a:gs>
              <a:gs pos="98601">
                <a:schemeClr val="accent2">
                  <a:lumMod val="40000"/>
                  <a:lumOff val="60000"/>
                </a:schemeClr>
              </a:gs>
            </a:gsLst>
            <a:lin ang="2700000" scaled="0"/>
          </a:gra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649127" y="2967277"/>
            <a:ext cx="4709952" cy="2089624"/>
          </a:xfrm>
          <a:prstGeom prst="rect">
            <a:avLst/>
          </a:prstGeom>
          <a:noFill/>
          <a:ln>
            <a:noFill/>
          </a:ln>
        </p:spPr>
        <p:txBody>
          <a:bodyPr vert="horz" wrap="square" lIns="0" tIns="0" rIns="0" bIns="0" rtlCol="0" anchor="t"/>
          <a:lstStyle/>
          <a:p>
            <a:pPr algn="l">
              <a:lnSpc>
                <a:spcPct val="130000"/>
              </a:lnSpc>
            </a:pPr>
            <a:r>
              <a:rPr kumimoji="1" lang="en-US" altLang="zh-CN" sz="3600">
                <a:ln w="25400">
                  <a:noFill/>
                </a:ln>
                <a:solidFill>
                  <a:srgbClr val="FFFFFF">
                    <a:alpha val="100000"/>
                  </a:srgbClr>
                </a:solidFill>
                <a:latin typeface="OPPOSans H"/>
                <a:ea typeface="OPPOSans H"/>
                <a:cs typeface="OPPOSans H"/>
              </a:rPr>
              <a:t>财务管理与成本控制</a:t>
            </a:r>
            <a:endParaRPr kumimoji="1" lang="zh-CN" altLang="en-US"/>
          </a:p>
        </p:txBody>
      </p:sp>
      <p:sp>
        <p:nvSpPr>
          <p:cNvPr id="15" name="标题 1"/>
          <p:cNvSpPr txBox="1"/>
          <p:nvPr/>
        </p:nvSpPr>
        <p:spPr>
          <a:xfrm rot="0" flipH="0" flipV="0">
            <a:off x="5211140" y="1226090"/>
            <a:ext cx="462168" cy="666071"/>
          </a:xfrm>
          <a:custGeom>
            <a:avLst/>
            <a:gdLst>
              <a:gd name="connsiteX0" fmla="*/ 468160 w 502177"/>
              <a:gd name="connsiteY0" fmla="*/ 655698 h 723732"/>
              <a:gd name="connsiteX1" fmla="*/ 502177 w 502177"/>
              <a:gd name="connsiteY1" fmla="*/ 689715 h 723732"/>
              <a:gd name="connsiteX2" fmla="*/ 468160 w 502177"/>
              <a:gd name="connsiteY2" fmla="*/ 723732 h 723732"/>
              <a:gd name="connsiteX3" fmla="*/ 434143 w 502177"/>
              <a:gd name="connsiteY3" fmla="*/ 689715 h 723732"/>
              <a:gd name="connsiteX4" fmla="*/ 468160 w 502177"/>
              <a:gd name="connsiteY4" fmla="*/ 655698 h 723732"/>
              <a:gd name="connsiteX5" fmla="*/ 323445 w 502177"/>
              <a:gd name="connsiteY5" fmla="*/ 655698 h 723732"/>
              <a:gd name="connsiteX6" fmla="*/ 357462 w 502177"/>
              <a:gd name="connsiteY6" fmla="*/ 689715 h 723732"/>
              <a:gd name="connsiteX7" fmla="*/ 323445 w 502177"/>
              <a:gd name="connsiteY7" fmla="*/ 723732 h 723732"/>
              <a:gd name="connsiteX8" fmla="*/ 289428 w 502177"/>
              <a:gd name="connsiteY8" fmla="*/ 689715 h 723732"/>
              <a:gd name="connsiteX9" fmla="*/ 323445 w 502177"/>
              <a:gd name="connsiteY9" fmla="*/ 655698 h 723732"/>
              <a:gd name="connsiteX10" fmla="*/ 178732 w 502177"/>
              <a:gd name="connsiteY10" fmla="*/ 655698 h 723732"/>
              <a:gd name="connsiteX11" fmla="*/ 212749 w 502177"/>
              <a:gd name="connsiteY11" fmla="*/ 689715 h 723732"/>
              <a:gd name="connsiteX12" fmla="*/ 178732 w 502177"/>
              <a:gd name="connsiteY12" fmla="*/ 723732 h 723732"/>
              <a:gd name="connsiteX13" fmla="*/ 144715 w 502177"/>
              <a:gd name="connsiteY13" fmla="*/ 689715 h 723732"/>
              <a:gd name="connsiteX14" fmla="*/ 178732 w 502177"/>
              <a:gd name="connsiteY14" fmla="*/ 655698 h 723732"/>
              <a:gd name="connsiteX15" fmla="*/ 34017 w 502177"/>
              <a:gd name="connsiteY15" fmla="*/ 655698 h 723732"/>
              <a:gd name="connsiteX16" fmla="*/ 68034 w 502177"/>
              <a:gd name="connsiteY16" fmla="*/ 689715 h 723732"/>
              <a:gd name="connsiteX17" fmla="*/ 34017 w 502177"/>
              <a:gd name="connsiteY17" fmla="*/ 723732 h 723732"/>
              <a:gd name="connsiteX18" fmla="*/ 0 w 502177"/>
              <a:gd name="connsiteY18" fmla="*/ 689715 h 723732"/>
              <a:gd name="connsiteX19" fmla="*/ 34017 w 502177"/>
              <a:gd name="connsiteY19" fmla="*/ 655698 h 723732"/>
              <a:gd name="connsiteX20" fmla="*/ 468160 w 502177"/>
              <a:gd name="connsiteY20" fmla="*/ 524558 h 723732"/>
              <a:gd name="connsiteX21" fmla="*/ 502177 w 502177"/>
              <a:gd name="connsiteY21" fmla="*/ 558575 h 723732"/>
              <a:gd name="connsiteX22" fmla="*/ 468160 w 502177"/>
              <a:gd name="connsiteY22" fmla="*/ 592592 h 723732"/>
              <a:gd name="connsiteX23" fmla="*/ 434143 w 502177"/>
              <a:gd name="connsiteY23" fmla="*/ 558575 h 723732"/>
              <a:gd name="connsiteX24" fmla="*/ 468160 w 502177"/>
              <a:gd name="connsiteY24" fmla="*/ 524558 h 723732"/>
              <a:gd name="connsiteX25" fmla="*/ 323445 w 502177"/>
              <a:gd name="connsiteY25" fmla="*/ 524558 h 723732"/>
              <a:gd name="connsiteX26" fmla="*/ 357462 w 502177"/>
              <a:gd name="connsiteY26" fmla="*/ 558575 h 723732"/>
              <a:gd name="connsiteX27" fmla="*/ 323445 w 502177"/>
              <a:gd name="connsiteY27" fmla="*/ 592592 h 723732"/>
              <a:gd name="connsiteX28" fmla="*/ 289428 w 502177"/>
              <a:gd name="connsiteY28" fmla="*/ 558575 h 723732"/>
              <a:gd name="connsiteX29" fmla="*/ 323445 w 502177"/>
              <a:gd name="connsiteY29" fmla="*/ 524558 h 723732"/>
              <a:gd name="connsiteX30" fmla="*/ 178732 w 502177"/>
              <a:gd name="connsiteY30" fmla="*/ 524558 h 723732"/>
              <a:gd name="connsiteX31" fmla="*/ 212749 w 502177"/>
              <a:gd name="connsiteY31" fmla="*/ 558575 h 723732"/>
              <a:gd name="connsiteX32" fmla="*/ 178732 w 502177"/>
              <a:gd name="connsiteY32" fmla="*/ 592592 h 723732"/>
              <a:gd name="connsiteX33" fmla="*/ 144715 w 502177"/>
              <a:gd name="connsiteY33" fmla="*/ 558575 h 723732"/>
              <a:gd name="connsiteX34" fmla="*/ 178732 w 502177"/>
              <a:gd name="connsiteY34" fmla="*/ 524558 h 723732"/>
              <a:gd name="connsiteX35" fmla="*/ 34017 w 502177"/>
              <a:gd name="connsiteY35" fmla="*/ 524558 h 723732"/>
              <a:gd name="connsiteX36" fmla="*/ 68034 w 502177"/>
              <a:gd name="connsiteY36" fmla="*/ 558575 h 723732"/>
              <a:gd name="connsiteX37" fmla="*/ 34017 w 502177"/>
              <a:gd name="connsiteY37" fmla="*/ 592592 h 723732"/>
              <a:gd name="connsiteX38" fmla="*/ 0 w 502177"/>
              <a:gd name="connsiteY38" fmla="*/ 558575 h 723732"/>
              <a:gd name="connsiteX39" fmla="*/ 34017 w 502177"/>
              <a:gd name="connsiteY39" fmla="*/ 524558 h 723732"/>
              <a:gd name="connsiteX40" fmla="*/ 468160 w 502177"/>
              <a:gd name="connsiteY40" fmla="*/ 393419 h 723732"/>
              <a:gd name="connsiteX41" fmla="*/ 502177 w 502177"/>
              <a:gd name="connsiteY41" fmla="*/ 427436 h 723732"/>
              <a:gd name="connsiteX42" fmla="*/ 468160 w 502177"/>
              <a:gd name="connsiteY42" fmla="*/ 461453 h 723732"/>
              <a:gd name="connsiteX43" fmla="*/ 434143 w 502177"/>
              <a:gd name="connsiteY43" fmla="*/ 427436 h 723732"/>
              <a:gd name="connsiteX44" fmla="*/ 468160 w 502177"/>
              <a:gd name="connsiteY44" fmla="*/ 393419 h 723732"/>
              <a:gd name="connsiteX45" fmla="*/ 323445 w 502177"/>
              <a:gd name="connsiteY45" fmla="*/ 393419 h 723732"/>
              <a:gd name="connsiteX46" fmla="*/ 357462 w 502177"/>
              <a:gd name="connsiteY46" fmla="*/ 427436 h 723732"/>
              <a:gd name="connsiteX47" fmla="*/ 323445 w 502177"/>
              <a:gd name="connsiteY47" fmla="*/ 461453 h 723732"/>
              <a:gd name="connsiteX48" fmla="*/ 289428 w 502177"/>
              <a:gd name="connsiteY48" fmla="*/ 427436 h 723732"/>
              <a:gd name="connsiteX49" fmla="*/ 323445 w 502177"/>
              <a:gd name="connsiteY49" fmla="*/ 393419 h 723732"/>
              <a:gd name="connsiteX50" fmla="*/ 178732 w 502177"/>
              <a:gd name="connsiteY50" fmla="*/ 393419 h 723732"/>
              <a:gd name="connsiteX51" fmla="*/ 212749 w 502177"/>
              <a:gd name="connsiteY51" fmla="*/ 427436 h 723732"/>
              <a:gd name="connsiteX52" fmla="*/ 178732 w 502177"/>
              <a:gd name="connsiteY52" fmla="*/ 461453 h 723732"/>
              <a:gd name="connsiteX53" fmla="*/ 144715 w 502177"/>
              <a:gd name="connsiteY53" fmla="*/ 427436 h 723732"/>
              <a:gd name="connsiteX54" fmla="*/ 178732 w 502177"/>
              <a:gd name="connsiteY54" fmla="*/ 393419 h 723732"/>
              <a:gd name="connsiteX55" fmla="*/ 34017 w 502177"/>
              <a:gd name="connsiteY55" fmla="*/ 393419 h 723732"/>
              <a:gd name="connsiteX56" fmla="*/ 68034 w 502177"/>
              <a:gd name="connsiteY56" fmla="*/ 427436 h 723732"/>
              <a:gd name="connsiteX57" fmla="*/ 34017 w 502177"/>
              <a:gd name="connsiteY57" fmla="*/ 461453 h 723732"/>
              <a:gd name="connsiteX58" fmla="*/ 0 w 502177"/>
              <a:gd name="connsiteY58" fmla="*/ 427436 h 723732"/>
              <a:gd name="connsiteX59" fmla="*/ 34017 w 502177"/>
              <a:gd name="connsiteY59" fmla="*/ 393419 h 723732"/>
              <a:gd name="connsiteX60" fmla="*/ 468160 w 502177"/>
              <a:gd name="connsiteY60" fmla="*/ 262279 h 723732"/>
              <a:gd name="connsiteX61" fmla="*/ 502177 w 502177"/>
              <a:gd name="connsiteY61" fmla="*/ 296296 h 723732"/>
              <a:gd name="connsiteX62" fmla="*/ 468160 w 502177"/>
              <a:gd name="connsiteY62" fmla="*/ 330313 h 723732"/>
              <a:gd name="connsiteX63" fmla="*/ 434143 w 502177"/>
              <a:gd name="connsiteY63" fmla="*/ 296296 h 723732"/>
              <a:gd name="connsiteX64" fmla="*/ 468160 w 502177"/>
              <a:gd name="connsiteY64" fmla="*/ 262279 h 723732"/>
              <a:gd name="connsiteX65" fmla="*/ 323445 w 502177"/>
              <a:gd name="connsiteY65" fmla="*/ 262279 h 723732"/>
              <a:gd name="connsiteX66" fmla="*/ 357462 w 502177"/>
              <a:gd name="connsiteY66" fmla="*/ 296296 h 723732"/>
              <a:gd name="connsiteX67" fmla="*/ 323445 w 502177"/>
              <a:gd name="connsiteY67" fmla="*/ 330313 h 723732"/>
              <a:gd name="connsiteX68" fmla="*/ 289428 w 502177"/>
              <a:gd name="connsiteY68" fmla="*/ 296296 h 723732"/>
              <a:gd name="connsiteX69" fmla="*/ 323445 w 502177"/>
              <a:gd name="connsiteY69" fmla="*/ 262279 h 723732"/>
              <a:gd name="connsiteX70" fmla="*/ 178732 w 502177"/>
              <a:gd name="connsiteY70" fmla="*/ 262279 h 723732"/>
              <a:gd name="connsiteX71" fmla="*/ 212749 w 502177"/>
              <a:gd name="connsiteY71" fmla="*/ 296296 h 723732"/>
              <a:gd name="connsiteX72" fmla="*/ 178732 w 502177"/>
              <a:gd name="connsiteY72" fmla="*/ 330313 h 723732"/>
              <a:gd name="connsiteX73" fmla="*/ 144715 w 502177"/>
              <a:gd name="connsiteY73" fmla="*/ 296296 h 723732"/>
              <a:gd name="connsiteX74" fmla="*/ 178732 w 502177"/>
              <a:gd name="connsiteY74" fmla="*/ 262279 h 723732"/>
              <a:gd name="connsiteX75" fmla="*/ 34017 w 502177"/>
              <a:gd name="connsiteY75" fmla="*/ 262279 h 723732"/>
              <a:gd name="connsiteX76" fmla="*/ 68034 w 502177"/>
              <a:gd name="connsiteY76" fmla="*/ 296296 h 723732"/>
              <a:gd name="connsiteX77" fmla="*/ 34017 w 502177"/>
              <a:gd name="connsiteY77" fmla="*/ 330313 h 723732"/>
              <a:gd name="connsiteX78" fmla="*/ 0 w 502177"/>
              <a:gd name="connsiteY78" fmla="*/ 296296 h 723732"/>
              <a:gd name="connsiteX79" fmla="*/ 34017 w 502177"/>
              <a:gd name="connsiteY79" fmla="*/ 262279 h 723732"/>
              <a:gd name="connsiteX80" fmla="*/ 468160 w 502177"/>
              <a:gd name="connsiteY80" fmla="*/ 131140 h 723732"/>
              <a:gd name="connsiteX81" fmla="*/ 502177 w 502177"/>
              <a:gd name="connsiteY81" fmla="*/ 165157 h 723732"/>
              <a:gd name="connsiteX82" fmla="*/ 468160 w 502177"/>
              <a:gd name="connsiteY82" fmla="*/ 199174 h 723732"/>
              <a:gd name="connsiteX83" fmla="*/ 434143 w 502177"/>
              <a:gd name="connsiteY83" fmla="*/ 165157 h 723732"/>
              <a:gd name="connsiteX84" fmla="*/ 468160 w 502177"/>
              <a:gd name="connsiteY84" fmla="*/ 131140 h 723732"/>
              <a:gd name="connsiteX85" fmla="*/ 323445 w 502177"/>
              <a:gd name="connsiteY85" fmla="*/ 131140 h 723732"/>
              <a:gd name="connsiteX86" fmla="*/ 357462 w 502177"/>
              <a:gd name="connsiteY86" fmla="*/ 165157 h 723732"/>
              <a:gd name="connsiteX87" fmla="*/ 323445 w 502177"/>
              <a:gd name="connsiteY87" fmla="*/ 199174 h 723732"/>
              <a:gd name="connsiteX88" fmla="*/ 289428 w 502177"/>
              <a:gd name="connsiteY88" fmla="*/ 165157 h 723732"/>
              <a:gd name="connsiteX89" fmla="*/ 323445 w 502177"/>
              <a:gd name="connsiteY89" fmla="*/ 131140 h 723732"/>
              <a:gd name="connsiteX90" fmla="*/ 178732 w 502177"/>
              <a:gd name="connsiteY90" fmla="*/ 131140 h 723732"/>
              <a:gd name="connsiteX91" fmla="*/ 212749 w 502177"/>
              <a:gd name="connsiteY91" fmla="*/ 165157 h 723732"/>
              <a:gd name="connsiteX92" fmla="*/ 178732 w 502177"/>
              <a:gd name="connsiteY92" fmla="*/ 199174 h 723732"/>
              <a:gd name="connsiteX93" fmla="*/ 144715 w 502177"/>
              <a:gd name="connsiteY93" fmla="*/ 165157 h 723732"/>
              <a:gd name="connsiteX94" fmla="*/ 178732 w 502177"/>
              <a:gd name="connsiteY94" fmla="*/ 131140 h 723732"/>
              <a:gd name="connsiteX95" fmla="*/ 34017 w 502177"/>
              <a:gd name="connsiteY95" fmla="*/ 131140 h 723732"/>
              <a:gd name="connsiteX96" fmla="*/ 68034 w 502177"/>
              <a:gd name="connsiteY96" fmla="*/ 165157 h 723732"/>
              <a:gd name="connsiteX97" fmla="*/ 34017 w 502177"/>
              <a:gd name="connsiteY97" fmla="*/ 199174 h 723732"/>
              <a:gd name="connsiteX98" fmla="*/ 0 w 502177"/>
              <a:gd name="connsiteY98" fmla="*/ 165157 h 723732"/>
              <a:gd name="connsiteX99" fmla="*/ 34017 w 502177"/>
              <a:gd name="connsiteY99" fmla="*/ 131140 h 723732"/>
              <a:gd name="connsiteX100" fmla="*/ 468160 w 502177"/>
              <a:gd name="connsiteY100" fmla="*/ 0 h 723732"/>
              <a:gd name="connsiteX101" fmla="*/ 502177 w 502177"/>
              <a:gd name="connsiteY101" fmla="*/ 34017 h 723732"/>
              <a:gd name="connsiteX102" fmla="*/ 468160 w 502177"/>
              <a:gd name="connsiteY102" fmla="*/ 68034 h 723732"/>
              <a:gd name="connsiteX103" fmla="*/ 434143 w 502177"/>
              <a:gd name="connsiteY103" fmla="*/ 34017 h 723732"/>
              <a:gd name="connsiteX104" fmla="*/ 468160 w 502177"/>
              <a:gd name="connsiteY104" fmla="*/ 0 h 723732"/>
              <a:gd name="connsiteX105" fmla="*/ 323445 w 502177"/>
              <a:gd name="connsiteY105" fmla="*/ 0 h 723732"/>
              <a:gd name="connsiteX106" fmla="*/ 357462 w 502177"/>
              <a:gd name="connsiteY106" fmla="*/ 34017 h 723732"/>
              <a:gd name="connsiteX107" fmla="*/ 323445 w 502177"/>
              <a:gd name="connsiteY107" fmla="*/ 68034 h 723732"/>
              <a:gd name="connsiteX108" fmla="*/ 289428 w 502177"/>
              <a:gd name="connsiteY108" fmla="*/ 34017 h 723732"/>
              <a:gd name="connsiteX109" fmla="*/ 323445 w 502177"/>
              <a:gd name="connsiteY109" fmla="*/ 0 h 723732"/>
              <a:gd name="connsiteX110" fmla="*/ 178732 w 502177"/>
              <a:gd name="connsiteY110" fmla="*/ 0 h 723732"/>
              <a:gd name="connsiteX111" fmla="*/ 212749 w 502177"/>
              <a:gd name="connsiteY111" fmla="*/ 34017 h 723732"/>
              <a:gd name="connsiteX112" fmla="*/ 178732 w 502177"/>
              <a:gd name="connsiteY112" fmla="*/ 68034 h 723732"/>
              <a:gd name="connsiteX113" fmla="*/ 144715 w 502177"/>
              <a:gd name="connsiteY113" fmla="*/ 34017 h 723732"/>
              <a:gd name="connsiteX114" fmla="*/ 178732 w 502177"/>
              <a:gd name="connsiteY114" fmla="*/ 0 h 723732"/>
              <a:gd name="connsiteX115" fmla="*/ 34017 w 502177"/>
              <a:gd name="connsiteY115" fmla="*/ 0 h 723732"/>
              <a:gd name="connsiteX116" fmla="*/ 68034 w 502177"/>
              <a:gd name="connsiteY116" fmla="*/ 34017 h 723732"/>
              <a:gd name="connsiteX117" fmla="*/ 34017 w 502177"/>
              <a:gd name="connsiteY117" fmla="*/ 68034 h 723732"/>
              <a:gd name="connsiteX118" fmla="*/ 0 w 502177"/>
              <a:gd name="connsiteY118" fmla="*/ 34017 h 723732"/>
              <a:gd name="connsiteX119" fmla="*/ 34017 w 502177"/>
              <a:gd name="connsiteY119" fmla="*/ 0 h 723732"/>
            </a:gdLst>
            <a:rect l="l" t="t" r="r" b="b"/>
            <a:pathLst>
              <a:path w="502177" h="723732">
                <a:moveTo>
                  <a:pt x="468160" y="655698"/>
                </a:moveTo>
                <a:cubicBezTo>
                  <a:pt x="486947" y="655698"/>
                  <a:pt x="502177" y="670928"/>
                  <a:pt x="502177" y="689715"/>
                </a:cubicBezTo>
                <a:cubicBezTo>
                  <a:pt x="502177" y="708502"/>
                  <a:pt x="486947" y="723732"/>
                  <a:pt x="468160" y="723732"/>
                </a:cubicBezTo>
                <a:cubicBezTo>
                  <a:pt x="449373" y="723732"/>
                  <a:pt x="434143" y="708502"/>
                  <a:pt x="434143" y="689715"/>
                </a:cubicBezTo>
                <a:cubicBezTo>
                  <a:pt x="434143" y="670928"/>
                  <a:pt x="449373" y="655698"/>
                  <a:pt x="468160" y="655698"/>
                </a:cubicBezTo>
                <a:close/>
                <a:moveTo>
                  <a:pt x="323445" y="655698"/>
                </a:moveTo>
                <a:cubicBezTo>
                  <a:pt x="342232" y="655698"/>
                  <a:pt x="357462" y="670928"/>
                  <a:pt x="357462" y="689715"/>
                </a:cubicBezTo>
                <a:cubicBezTo>
                  <a:pt x="357462" y="708502"/>
                  <a:pt x="342232" y="723732"/>
                  <a:pt x="323445" y="723732"/>
                </a:cubicBezTo>
                <a:cubicBezTo>
                  <a:pt x="304658" y="723732"/>
                  <a:pt x="289428" y="708502"/>
                  <a:pt x="289428" y="689715"/>
                </a:cubicBezTo>
                <a:cubicBezTo>
                  <a:pt x="289428" y="670928"/>
                  <a:pt x="304658" y="655698"/>
                  <a:pt x="323445" y="655698"/>
                </a:cubicBezTo>
                <a:close/>
                <a:moveTo>
                  <a:pt x="178732" y="655698"/>
                </a:moveTo>
                <a:cubicBezTo>
                  <a:pt x="197519" y="655698"/>
                  <a:pt x="212749" y="670928"/>
                  <a:pt x="212749" y="689715"/>
                </a:cubicBezTo>
                <a:cubicBezTo>
                  <a:pt x="212749" y="708502"/>
                  <a:pt x="197519" y="723732"/>
                  <a:pt x="178732" y="723732"/>
                </a:cubicBezTo>
                <a:cubicBezTo>
                  <a:pt x="159945" y="723732"/>
                  <a:pt x="144715" y="708502"/>
                  <a:pt x="144715" y="689715"/>
                </a:cubicBezTo>
                <a:cubicBezTo>
                  <a:pt x="144715" y="670928"/>
                  <a:pt x="159945" y="655698"/>
                  <a:pt x="178732" y="655698"/>
                </a:cubicBezTo>
                <a:close/>
                <a:moveTo>
                  <a:pt x="34017" y="655698"/>
                </a:moveTo>
                <a:cubicBezTo>
                  <a:pt x="52804" y="655698"/>
                  <a:pt x="68034" y="670928"/>
                  <a:pt x="68034" y="689715"/>
                </a:cubicBezTo>
                <a:cubicBezTo>
                  <a:pt x="68034" y="708502"/>
                  <a:pt x="52804" y="723732"/>
                  <a:pt x="34017" y="723732"/>
                </a:cubicBezTo>
                <a:cubicBezTo>
                  <a:pt x="15230" y="723732"/>
                  <a:pt x="0" y="708502"/>
                  <a:pt x="0" y="689715"/>
                </a:cubicBezTo>
                <a:cubicBezTo>
                  <a:pt x="0" y="670928"/>
                  <a:pt x="15230" y="655698"/>
                  <a:pt x="34017" y="655698"/>
                </a:cubicBezTo>
                <a:close/>
                <a:moveTo>
                  <a:pt x="468160" y="524558"/>
                </a:moveTo>
                <a:cubicBezTo>
                  <a:pt x="486947" y="524558"/>
                  <a:pt x="502177" y="539788"/>
                  <a:pt x="502177" y="558575"/>
                </a:cubicBezTo>
                <a:cubicBezTo>
                  <a:pt x="502177" y="577362"/>
                  <a:pt x="486947" y="592592"/>
                  <a:pt x="468160" y="592592"/>
                </a:cubicBezTo>
                <a:cubicBezTo>
                  <a:pt x="449373" y="592592"/>
                  <a:pt x="434143" y="577362"/>
                  <a:pt x="434143" y="558575"/>
                </a:cubicBezTo>
                <a:cubicBezTo>
                  <a:pt x="434143" y="539788"/>
                  <a:pt x="449373" y="524558"/>
                  <a:pt x="468160" y="524558"/>
                </a:cubicBezTo>
                <a:close/>
                <a:moveTo>
                  <a:pt x="323445" y="524558"/>
                </a:moveTo>
                <a:cubicBezTo>
                  <a:pt x="342232" y="524558"/>
                  <a:pt x="357462" y="539788"/>
                  <a:pt x="357462" y="558575"/>
                </a:cubicBezTo>
                <a:cubicBezTo>
                  <a:pt x="357462" y="577362"/>
                  <a:pt x="342232" y="592592"/>
                  <a:pt x="323445" y="592592"/>
                </a:cubicBezTo>
                <a:cubicBezTo>
                  <a:pt x="304658" y="592592"/>
                  <a:pt x="289428" y="577362"/>
                  <a:pt x="289428" y="558575"/>
                </a:cubicBezTo>
                <a:cubicBezTo>
                  <a:pt x="289428" y="539788"/>
                  <a:pt x="304658" y="524558"/>
                  <a:pt x="323445" y="524558"/>
                </a:cubicBezTo>
                <a:close/>
                <a:moveTo>
                  <a:pt x="178732" y="524558"/>
                </a:moveTo>
                <a:cubicBezTo>
                  <a:pt x="197519" y="524558"/>
                  <a:pt x="212749" y="539788"/>
                  <a:pt x="212749" y="558575"/>
                </a:cubicBezTo>
                <a:cubicBezTo>
                  <a:pt x="212749" y="577362"/>
                  <a:pt x="197519" y="592592"/>
                  <a:pt x="178732" y="592592"/>
                </a:cubicBezTo>
                <a:cubicBezTo>
                  <a:pt x="159945" y="592592"/>
                  <a:pt x="144715" y="577362"/>
                  <a:pt x="144715" y="558575"/>
                </a:cubicBezTo>
                <a:cubicBezTo>
                  <a:pt x="144715" y="539788"/>
                  <a:pt x="159945" y="524558"/>
                  <a:pt x="178732" y="524558"/>
                </a:cubicBezTo>
                <a:close/>
                <a:moveTo>
                  <a:pt x="34017" y="524558"/>
                </a:moveTo>
                <a:cubicBezTo>
                  <a:pt x="52804" y="524558"/>
                  <a:pt x="68034" y="539788"/>
                  <a:pt x="68034" y="558575"/>
                </a:cubicBezTo>
                <a:cubicBezTo>
                  <a:pt x="68034" y="577362"/>
                  <a:pt x="52804" y="592592"/>
                  <a:pt x="34017" y="592592"/>
                </a:cubicBezTo>
                <a:cubicBezTo>
                  <a:pt x="15230" y="592592"/>
                  <a:pt x="0" y="577362"/>
                  <a:pt x="0" y="558575"/>
                </a:cubicBezTo>
                <a:cubicBezTo>
                  <a:pt x="0" y="539788"/>
                  <a:pt x="15230" y="524558"/>
                  <a:pt x="34017" y="524558"/>
                </a:cubicBezTo>
                <a:close/>
                <a:moveTo>
                  <a:pt x="468160" y="393419"/>
                </a:moveTo>
                <a:cubicBezTo>
                  <a:pt x="486947" y="393419"/>
                  <a:pt x="502177" y="408649"/>
                  <a:pt x="502177" y="427436"/>
                </a:cubicBezTo>
                <a:cubicBezTo>
                  <a:pt x="502177" y="446223"/>
                  <a:pt x="486947" y="461453"/>
                  <a:pt x="468160" y="461453"/>
                </a:cubicBezTo>
                <a:cubicBezTo>
                  <a:pt x="449373" y="461453"/>
                  <a:pt x="434143" y="446223"/>
                  <a:pt x="434143" y="427436"/>
                </a:cubicBezTo>
                <a:cubicBezTo>
                  <a:pt x="434143" y="408649"/>
                  <a:pt x="449373" y="393419"/>
                  <a:pt x="468160" y="393419"/>
                </a:cubicBezTo>
                <a:close/>
                <a:moveTo>
                  <a:pt x="323445" y="393419"/>
                </a:moveTo>
                <a:cubicBezTo>
                  <a:pt x="342232" y="393419"/>
                  <a:pt x="357462" y="408649"/>
                  <a:pt x="357462" y="427436"/>
                </a:cubicBezTo>
                <a:cubicBezTo>
                  <a:pt x="357462" y="446223"/>
                  <a:pt x="342232" y="461453"/>
                  <a:pt x="323445" y="461453"/>
                </a:cubicBezTo>
                <a:cubicBezTo>
                  <a:pt x="304658" y="461453"/>
                  <a:pt x="289428" y="446223"/>
                  <a:pt x="289428" y="427436"/>
                </a:cubicBezTo>
                <a:cubicBezTo>
                  <a:pt x="289428" y="408649"/>
                  <a:pt x="304658" y="393419"/>
                  <a:pt x="323445" y="393419"/>
                </a:cubicBezTo>
                <a:close/>
                <a:moveTo>
                  <a:pt x="178732" y="393419"/>
                </a:moveTo>
                <a:cubicBezTo>
                  <a:pt x="197519" y="393419"/>
                  <a:pt x="212749" y="408649"/>
                  <a:pt x="212749" y="427436"/>
                </a:cubicBezTo>
                <a:cubicBezTo>
                  <a:pt x="212749" y="446223"/>
                  <a:pt x="197519" y="461453"/>
                  <a:pt x="178732" y="461453"/>
                </a:cubicBezTo>
                <a:cubicBezTo>
                  <a:pt x="159945" y="461453"/>
                  <a:pt x="144715" y="446223"/>
                  <a:pt x="144715" y="427436"/>
                </a:cubicBezTo>
                <a:cubicBezTo>
                  <a:pt x="144715" y="408649"/>
                  <a:pt x="159945" y="393419"/>
                  <a:pt x="178732" y="393419"/>
                </a:cubicBezTo>
                <a:close/>
                <a:moveTo>
                  <a:pt x="34017" y="393419"/>
                </a:moveTo>
                <a:cubicBezTo>
                  <a:pt x="52804" y="393419"/>
                  <a:pt x="68034" y="408649"/>
                  <a:pt x="68034" y="427436"/>
                </a:cubicBezTo>
                <a:cubicBezTo>
                  <a:pt x="68034" y="446223"/>
                  <a:pt x="52804" y="461453"/>
                  <a:pt x="34017" y="461453"/>
                </a:cubicBezTo>
                <a:cubicBezTo>
                  <a:pt x="15230" y="461453"/>
                  <a:pt x="0" y="446223"/>
                  <a:pt x="0" y="427436"/>
                </a:cubicBezTo>
                <a:cubicBezTo>
                  <a:pt x="0" y="408649"/>
                  <a:pt x="15230" y="393419"/>
                  <a:pt x="34017" y="393419"/>
                </a:cubicBezTo>
                <a:close/>
                <a:moveTo>
                  <a:pt x="468160" y="262279"/>
                </a:moveTo>
                <a:cubicBezTo>
                  <a:pt x="486947" y="262279"/>
                  <a:pt x="502177" y="277509"/>
                  <a:pt x="502177" y="296296"/>
                </a:cubicBezTo>
                <a:cubicBezTo>
                  <a:pt x="502177" y="315083"/>
                  <a:pt x="486947" y="330313"/>
                  <a:pt x="468160" y="330313"/>
                </a:cubicBezTo>
                <a:cubicBezTo>
                  <a:pt x="449373" y="330313"/>
                  <a:pt x="434143" y="315083"/>
                  <a:pt x="434143" y="296296"/>
                </a:cubicBezTo>
                <a:cubicBezTo>
                  <a:pt x="434143" y="277509"/>
                  <a:pt x="449373" y="262279"/>
                  <a:pt x="468160" y="262279"/>
                </a:cubicBezTo>
                <a:close/>
                <a:moveTo>
                  <a:pt x="323445" y="262279"/>
                </a:moveTo>
                <a:cubicBezTo>
                  <a:pt x="342232" y="262279"/>
                  <a:pt x="357462" y="277509"/>
                  <a:pt x="357462" y="296296"/>
                </a:cubicBezTo>
                <a:cubicBezTo>
                  <a:pt x="357462" y="315083"/>
                  <a:pt x="342232" y="330313"/>
                  <a:pt x="323445" y="330313"/>
                </a:cubicBezTo>
                <a:cubicBezTo>
                  <a:pt x="304658" y="330313"/>
                  <a:pt x="289428" y="315083"/>
                  <a:pt x="289428" y="296296"/>
                </a:cubicBezTo>
                <a:cubicBezTo>
                  <a:pt x="289428" y="277509"/>
                  <a:pt x="304658" y="262279"/>
                  <a:pt x="323445" y="262279"/>
                </a:cubicBezTo>
                <a:close/>
                <a:moveTo>
                  <a:pt x="178732" y="262279"/>
                </a:moveTo>
                <a:cubicBezTo>
                  <a:pt x="197519" y="262279"/>
                  <a:pt x="212749" y="277509"/>
                  <a:pt x="212749" y="296296"/>
                </a:cubicBezTo>
                <a:cubicBezTo>
                  <a:pt x="212749" y="315083"/>
                  <a:pt x="197519" y="330313"/>
                  <a:pt x="178732" y="330313"/>
                </a:cubicBezTo>
                <a:cubicBezTo>
                  <a:pt x="159945" y="330313"/>
                  <a:pt x="144715" y="315083"/>
                  <a:pt x="144715" y="296296"/>
                </a:cubicBezTo>
                <a:cubicBezTo>
                  <a:pt x="144715" y="277509"/>
                  <a:pt x="159945" y="262279"/>
                  <a:pt x="178732" y="262279"/>
                </a:cubicBezTo>
                <a:close/>
                <a:moveTo>
                  <a:pt x="34017" y="262279"/>
                </a:moveTo>
                <a:cubicBezTo>
                  <a:pt x="52804" y="262279"/>
                  <a:pt x="68034" y="277509"/>
                  <a:pt x="68034" y="296296"/>
                </a:cubicBezTo>
                <a:cubicBezTo>
                  <a:pt x="68034" y="315083"/>
                  <a:pt x="52804" y="330313"/>
                  <a:pt x="34017" y="330313"/>
                </a:cubicBezTo>
                <a:cubicBezTo>
                  <a:pt x="15230" y="330313"/>
                  <a:pt x="0" y="315083"/>
                  <a:pt x="0" y="296296"/>
                </a:cubicBezTo>
                <a:cubicBezTo>
                  <a:pt x="0" y="277509"/>
                  <a:pt x="15230" y="262279"/>
                  <a:pt x="34017" y="262279"/>
                </a:cubicBezTo>
                <a:close/>
                <a:moveTo>
                  <a:pt x="468160" y="131140"/>
                </a:moveTo>
                <a:cubicBezTo>
                  <a:pt x="486947" y="131140"/>
                  <a:pt x="502177" y="146370"/>
                  <a:pt x="502177" y="165157"/>
                </a:cubicBezTo>
                <a:cubicBezTo>
                  <a:pt x="502177" y="183944"/>
                  <a:pt x="486947" y="199174"/>
                  <a:pt x="468160" y="199174"/>
                </a:cubicBezTo>
                <a:cubicBezTo>
                  <a:pt x="449373" y="199174"/>
                  <a:pt x="434143" y="183944"/>
                  <a:pt x="434143" y="165157"/>
                </a:cubicBezTo>
                <a:cubicBezTo>
                  <a:pt x="434143" y="146370"/>
                  <a:pt x="449373" y="131140"/>
                  <a:pt x="468160" y="131140"/>
                </a:cubicBezTo>
                <a:close/>
                <a:moveTo>
                  <a:pt x="323445" y="131140"/>
                </a:moveTo>
                <a:cubicBezTo>
                  <a:pt x="342232" y="131140"/>
                  <a:pt x="357462" y="146370"/>
                  <a:pt x="357462" y="165157"/>
                </a:cubicBezTo>
                <a:cubicBezTo>
                  <a:pt x="357462" y="183944"/>
                  <a:pt x="342232" y="199174"/>
                  <a:pt x="323445" y="199174"/>
                </a:cubicBezTo>
                <a:cubicBezTo>
                  <a:pt x="304658" y="199174"/>
                  <a:pt x="289428" y="183944"/>
                  <a:pt x="289428" y="165157"/>
                </a:cubicBezTo>
                <a:cubicBezTo>
                  <a:pt x="289428" y="146370"/>
                  <a:pt x="304658" y="131140"/>
                  <a:pt x="323445" y="131140"/>
                </a:cubicBezTo>
                <a:close/>
                <a:moveTo>
                  <a:pt x="178732" y="131140"/>
                </a:moveTo>
                <a:cubicBezTo>
                  <a:pt x="197519" y="131140"/>
                  <a:pt x="212749" y="146370"/>
                  <a:pt x="212749" y="165157"/>
                </a:cubicBezTo>
                <a:cubicBezTo>
                  <a:pt x="212749" y="183944"/>
                  <a:pt x="197519" y="199174"/>
                  <a:pt x="178732" y="199174"/>
                </a:cubicBezTo>
                <a:cubicBezTo>
                  <a:pt x="159945" y="199174"/>
                  <a:pt x="144715" y="183944"/>
                  <a:pt x="144715" y="165157"/>
                </a:cubicBezTo>
                <a:cubicBezTo>
                  <a:pt x="144715" y="146370"/>
                  <a:pt x="159945" y="131140"/>
                  <a:pt x="178732" y="131140"/>
                </a:cubicBezTo>
                <a:close/>
                <a:moveTo>
                  <a:pt x="34017" y="131140"/>
                </a:moveTo>
                <a:cubicBezTo>
                  <a:pt x="52804" y="131140"/>
                  <a:pt x="68034" y="146370"/>
                  <a:pt x="68034" y="165157"/>
                </a:cubicBezTo>
                <a:cubicBezTo>
                  <a:pt x="68034" y="183944"/>
                  <a:pt x="52804" y="199174"/>
                  <a:pt x="34017" y="199174"/>
                </a:cubicBezTo>
                <a:cubicBezTo>
                  <a:pt x="15230" y="199174"/>
                  <a:pt x="0" y="183944"/>
                  <a:pt x="0" y="165157"/>
                </a:cubicBezTo>
                <a:cubicBezTo>
                  <a:pt x="0" y="146370"/>
                  <a:pt x="15230" y="131140"/>
                  <a:pt x="34017" y="131140"/>
                </a:cubicBezTo>
                <a:close/>
                <a:moveTo>
                  <a:pt x="468160" y="0"/>
                </a:moveTo>
                <a:cubicBezTo>
                  <a:pt x="486947" y="0"/>
                  <a:pt x="502177" y="15230"/>
                  <a:pt x="502177" y="34017"/>
                </a:cubicBezTo>
                <a:cubicBezTo>
                  <a:pt x="502177" y="52804"/>
                  <a:pt x="486947" y="68034"/>
                  <a:pt x="468160" y="68034"/>
                </a:cubicBezTo>
                <a:cubicBezTo>
                  <a:pt x="449373" y="68034"/>
                  <a:pt x="434143" y="52804"/>
                  <a:pt x="434143" y="34017"/>
                </a:cubicBezTo>
                <a:cubicBezTo>
                  <a:pt x="434143" y="15230"/>
                  <a:pt x="449373" y="0"/>
                  <a:pt x="468160" y="0"/>
                </a:cubicBezTo>
                <a:close/>
                <a:moveTo>
                  <a:pt x="323445" y="0"/>
                </a:moveTo>
                <a:cubicBezTo>
                  <a:pt x="342232" y="0"/>
                  <a:pt x="357462" y="15230"/>
                  <a:pt x="357462" y="34017"/>
                </a:cubicBezTo>
                <a:cubicBezTo>
                  <a:pt x="357462" y="52804"/>
                  <a:pt x="342232" y="68034"/>
                  <a:pt x="323445" y="68034"/>
                </a:cubicBezTo>
                <a:cubicBezTo>
                  <a:pt x="304658" y="68034"/>
                  <a:pt x="289428" y="52804"/>
                  <a:pt x="289428" y="34017"/>
                </a:cubicBezTo>
                <a:cubicBezTo>
                  <a:pt x="289428" y="15230"/>
                  <a:pt x="304658" y="0"/>
                  <a:pt x="323445" y="0"/>
                </a:cubicBezTo>
                <a:close/>
                <a:moveTo>
                  <a:pt x="178732" y="0"/>
                </a:moveTo>
                <a:cubicBezTo>
                  <a:pt x="197519" y="0"/>
                  <a:pt x="212749" y="15230"/>
                  <a:pt x="212749" y="34017"/>
                </a:cubicBezTo>
                <a:cubicBezTo>
                  <a:pt x="212749" y="52804"/>
                  <a:pt x="197519" y="68034"/>
                  <a:pt x="178732" y="68034"/>
                </a:cubicBezTo>
                <a:cubicBezTo>
                  <a:pt x="159945" y="68034"/>
                  <a:pt x="144715" y="52804"/>
                  <a:pt x="144715" y="34017"/>
                </a:cubicBezTo>
                <a:cubicBezTo>
                  <a:pt x="144715" y="15230"/>
                  <a:pt x="159945" y="0"/>
                  <a:pt x="178732" y="0"/>
                </a:cubicBezTo>
                <a:close/>
                <a:moveTo>
                  <a:pt x="34017" y="0"/>
                </a:moveTo>
                <a:cubicBezTo>
                  <a:pt x="52804" y="0"/>
                  <a:pt x="68034" y="15230"/>
                  <a:pt x="68034" y="34017"/>
                </a:cubicBezTo>
                <a:cubicBezTo>
                  <a:pt x="68034" y="52804"/>
                  <a:pt x="52804" y="68034"/>
                  <a:pt x="34017" y="68034"/>
                </a:cubicBezTo>
                <a:cubicBezTo>
                  <a:pt x="15230" y="68034"/>
                  <a:pt x="0" y="52804"/>
                  <a:pt x="0" y="34017"/>
                </a:cubicBezTo>
                <a:cubicBezTo>
                  <a:pt x="0" y="15230"/>
                  <a:pt x="15230" y="0"/>
                  <a:pt x="34017" y="0"/>
                </a:cubicBezTo>
                <a:close/>
              </a:path>
            </a:pathLst>
          </a:custGeom>
          <a:gradFill>
            <a:gsLst>
              <a:gs pos="0">
                <a:schemeClr val="accent2">
                  <a:lumMod val="20000"/>
                  <a:lumOff val="80000"/>
                </a:schemeClr>
              </a:gs>
              <a:gs pos="100000">
                <a:schemeClr val="accent2">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4638585" y="1136252"/>
            <a:ext cx="224060" cy="224060"/>
          </a:xfrm>
          <a:prstGeom prst="ellipse">
            <a:avLst/>
          </a:prstGeom>
          <a:gradFill>
            <a:gsLst>
              <a:gs pos="0">
                <a:schemeClr val="accent1">
                  <a:lumMod val="70000"/>
                  <a:lumOff val="30000"/>
                </a:schemeClr>
              </a:gs>
              <a:gs pos="90000">
                <a:schemeClr val="accent1">
                  <a:lumMod val="80000"/>
                  <a:lumOff val="20000"/>
                  <a:alpha val="0"/>
                </a:schemeClr>
              </a:gs>
            </a:gsLst>
            <a:lin ang="2700000" scaled="0"/>
          </a:gradFill>
          <a:ln w="9525" cap="sq">
            <a:noFill/>
            <a:miter/>
          </a:ln>
          <a:effectLst>
            <a:outerShdw dist="38100" blurRad="1397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646586" y="2274690"/>
            <a:ext cx="1704200" cy="570569"/>
          </a:xfrm>
          <a:prstGeom prst="rect">
            <a:avLst/>
          </a:prstGeom>
          <a:noFill/>
          <a:ln>
            <a:noFill/>
          </a:ln>
        </p:spPr>
        <p:txBody>
          <a:bodyPr vert="horz" wrap="square" lIns="0" tIns="0" rIns="0" bIns="0" rtlCol="0" anchor="b"/>
          <a:lstStyle/>
          <a:p>
            <a:pPr algn="l">
              <a:lnSpc>
                <a:spcPct val="110000"/>
              </a:lnSpc>
            </a:pPr>
            <a:r>
              <a:rPr kumimoji="1" lang="en-US" altLang="zh-CN" sz="4000">
                <a:ln w="25400">
                  <a:noFill/>
                </a:ln>
                <a:solidFill>
                  <a:srgbClr val="FFFFFF">
                    <a:alpha val="100000"/>
                  </a:srgbClr>
                </a:solidFill>
                <a:latin typeface="OPPOSans H"/>
                <a:ea typeface="OPPOSans H"/>
                <a:cs typeface="OPPOSans H"/>
              </a:rPr>
              <a:t>PART</a:t>
            </a:r>
            <a:endParaRPr kumimoji="1" lang="zh-CN" altLang="en-US"/>
          </a:p>
        </p:txBody>
      </p:sp>
      <p:sp>
        <p:nvSpPr>
          <p:cNvPr id="18" name="标题 1"/>
          <p:cNvSpPr txBox="1"/>
          <p:nvPr/>
        </p:nvSpPr>
        <p:spPr>
          <a:xfrm rot="0" flipH="0" flipV="0">
            <a:off x="2350786" y="1447802"/>
            <a:ext cx="1238491" cy="1397458"/>
          </a:xfrm>
          <a:prstGeom prst="rect">
            <a:avLst/>
          </a:prstGeom>
          <a:noFill/>
          <a:ln>
            <a:noFill/>
          </a:ln>
        </p:spPr>
        <p:txBody>
          <a:bodyPr vert="horz" wrap="square" lIns="0" tIns="0" rIns="0" bIns="0" rtlCol="0" anchor="b"/>
          <a:lstStyle/>
          <a:p>
            <a:pPr algn="l">
              <a:lnSpc>
                <a:spcPct val="110000"/>
              </a:lnSpc>
            </a:pPr>
            <a:r>
              <a:rPr kumimoji="1" lang="en-US" altLang="zh-CN" sz="4000">
                <a:ln w="25400">
                  <a:noFill/>
                </a:ln>
                <a:solidFill>
                  <a:srgbClr val="FFFFFF">
                    <a:alpha val="100000"/>
                  </a:srgbClr>
                </a:solidFill>
                <a:latin typeface="OPPOSans H"/>
                <a:ea typeface="OPPOSans H"/>
                <a:cs typeface="OPPOSans H"/>
              </a:rPr>
              <a:t>05</a:t>
            </a:r>
            <a:endParaRPr kumimoji="1" lang="zh-CN" altLang="en-US"/>
          </a:p>
        </p:txBody>
      </p:sp>
      <p:sp>
        <p:nvSpPr>
          <p:cNvPr id="19" name="标题 1"/>
          <p:cNvSpPr txBox="1"/>
          <p:nvPr/>
        </p:nvSpPr>
        <p:spPr>
          <a:xfrm rot="0" flipH="0" flipV="0">
            <a:off x="1027325" y="873521"/>
            <a:ext cx="2325692" cy="570569"/>
          </a:xfrm>
          <a:prstGeom prst="rect">
            <a:avLst/>
          </a:prstGeom>
          <a:noFill/>
          <a:ln>
            <a:noFill/>
          </a:ln>
        </p:spPr>
        <p:txBody>
          <a:bodyPr vert="horz" wrap="square" lIns="0" tIns="0" rIns="0" bIns="0" rtlCol="0" anchor="t"/>
          <a:lstStyle/>
          <a:p>
            <a:pPr algn="ctr">
              <a:lnSpc>
                <a:spcPct val="110000"/>
              </a:lnSpc>
            </a:pPr>
            <a:r>
              <a:rPr kumimoji="1" lang="en-US" altLang="zh-CN" sz="4000">
                <a:ln w="25400">
                  <a:noFill/>
                </a:ln>
                <a:gradFill>
                  <a:gsLst>
                    <a:gs pos="0">
                      <a:srgbClr val="0C3466">
                        <a:alpha val="100000"/>
                      </a:srgbClr>
                    </a:gs>
                    <a:gs pos="100000">
                      <a:srgbClr val="09274D">
                        <a:alpha val="100000"/>
                      </a:srgbClr>
                    </a:gs>
                  </a:gsLst>
                  <a:lin ang="2700000" scaled="0"/>
                </a:gradFill>
                <a:latin typeface="OPPOSans H"/>
                <a:ea typeface="OPPOSans H"/>
                <a:cs typeface="OPPOSans H"/>
              </a:rPr>
              <a:t>202X</a:t>
            </a:r>
            <a:endParaRPr kumimoji="1" lang="zh-CN" altLang="en-US"/>
          </a:p>
        </p:txBody>
      </p:sp>
    </p:spTree>
  </p:cSl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1552120" flipH="0" flipV="0">
            <a:off x="5515822" y="129041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552120" flipH="0" flipV="0">
            <a:off x="697064" y="301228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660400" y="1383009"/>
            <a:ext cx="5211011" cy="1814094"/>
          </a:xfrm>
          <a:prstGeom prst="parallelogram">
            <a:avLst>
              <a:gd name="adj" fmla="val 2565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1171074" y="1979490"/>
            <a:ext cx="4186989" cy="1059508"/>
          </a:xfrm>
          <a:prstGeom prst="rect">
            <a:avLst/>
          </a:prstGeom>
          <a:noFill/>
          <a:ln cap="sq">
            <a:noFill/>
          </a:ln>
        </p:spPr>
        <p:txBody>
          <a:bodyPr vert="horz" wrap="square" lIns="0" tIns="0" rIns="0" bIns="0" rtlCol="0" anchor="t"/>
          <a:lstStyle/>
          <a:p>
            <a:pPr algn="l">
              <a:lnSpc>
                <a:spcPct val="150000"/>
              </a:lnSpc>
            </a:pPr>
            <a:r>
              <a:rPr kumimoji="1" lang="en-US" altLang="zh-CN" sz="1106">
                <a:ln w="12700">
                  <a:noFill/>
                </a:ln>
                <a:solidFill>
                  <a:srgbClr val="262626">
                    <a:alpha val="100000"/>
                  </a:srgbClr>
                </a:solidFill>
                <a:latin typeface="Source Han Sans"/>
                <a:ea typeface="Source Han Sans"/>
                <a:cs typeface="Source Han Sans"/>
              </a:rPr>
              <a:t>描述了物业财务预算的编制过程和调整机制，包括预算的制定、执行和监控，以及如何通过预算管理控制成本。
分析了预算管理在提升物业财务健康中的作用，以及如何通过精确的预算编制提高资金使用效率。</a:t>
            </a:r>
            <a:endParaRPr kumimoji="1" lang="zh-CN" altLang="en-US"/>
          </a:p>
        </p:txBody>
      </p:sp>
      <p:sp>
        <p:nvSpPr>
          <p:cNvPr id="7" name="标题 1"/>
          <p:cNvSpPr txBox="1"/>
          <p:nvPr/>
        </p:nvSpPr>
        <p:spPr>
          <a:xfrm rot="0" flipH="0" flipV="0">
            <a:off x="1171074" y="1562753"/>
            <a:ext cx="4186989"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0C3466">
                    <a:alpha val="100000"/>
                  </a:srgbClr>
                </a:solidFill>
                <a:latin typeface="Source Han Sans CN Bold"/>
                <a:ea typeface="Source Han Sans CN Bold"/>
                <a:cs typeface="Source Han Sans CN Bold"/>
              </a:rPr>
              <a:t>预算编制与调整</a:t>
            </a:r>
            <a:endParaRPr kumimoji="1" lang="zh-CN" altLang="en-US"/>
          </a:p>
        </p:txBody>
      </p:sp>
      <p:sp>
        <p:nvSpPr>
          <p:cNvPr id="8" name="标题 1"/>
          <p:cNvSpPr txBox="1"/>
          <p:nvPr/>
        </p:nvSpPr>
        <p:spPr>
          <a:xfrm rot="1552120" flipH="0" flipV="0">
            <a:off x="10423408" y="3800198"/>
            <a:ext cx="318332" cy="277418"/>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1552120" flipH="0" flipV="0">
            <a:off x="1459064" y="5522068"/>
            <a:ext cx="318332" cy="277418"/>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1422400" y="3892795"/>
            <a:ext cx="9363911" cy="1814094"/>
          </a:xfrm>
          <a:prstGeom prst="parallelogram">
            <a:avLst>
              <a:gd name="adj" fmla="val 25651"/>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1933074" y="4489276"/>
            <a:ext cx="8365289" cy="1059508"/>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描述了物业财务风险的管理措施，如现金流管理、债务控制等，以及这些措施如何帮助降低财务风险。
分析了财务风险管理在保护物业财务安全中的重要性，以及如何通过风险管理提升物业服务的稳定性。</a:t>
            </a:r>
            <a:endParaRPr kumimoji="1" lang="zh-CN" altLang="en-US"/>
          </a:p>
        </p:txBody>
      </p:sp>
      <p:sp>
        <p:nvSpPr>
          <p:cNvPr id="12" name="标题 1"/>
          <p:cNvSpPr txBox="1"/>
          <p:nvPr/>
        </p:nvSpPr>
        <p:spPr>
          <a:xfrm rot="0" flipH="0" flipV="0">
            <a:off x="1933074" y="4072539"/>
            <a:ext cx="8366626"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DF9437">
                    <a:alpha val="100000"/>
                  </a:srgbClr>
                </a:solidFill>
                <a:latin typeface="Source Han Sans CN Bold"/>
                <a:ea typeface="Source Han Sans CN Bold"/>
                <a:cs typeface="Source Han Sans CN Bold"/>
              </a:rPr>
              <a:t>财务风险管理</a:t>
            </a:r>
            <a:endParaRPr kumimoji="1" lang="zh-CN" altLang="en-US"/>
          </a:p>
        </p:txBody>
      </p:sp>
      <p:sp>
        <p:nvSpPr>
          <p:cNvPr id="13" name="标题 1"/>
          <p:cNvSpPr txBox="1"/>
          <p:nvPr/>
        </p:nvSpPr>
        <p:spPr>
          <a:xfrm rot="1552120" flipH="0" flipV="0">
            <a:off x="11139955" y="129041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1552120" flipH="0" flipV="0">
            <a:off x="6321197" y="301228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6284533" y="1383009"/>
            <a:ext cx="5211011" cy="1814094"/>
          </a:xfrm>
          <a:prstGeom prst="parallelogram">
            <a:avLst>
              <a:gd name="adj" fmla="val 2565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6795207" y="1979490"/>
            <a:ext cx="4186989" cy="1059508"/>
          </a:xfrm>
          <a:prstGeom prst="rect">
            <a:avLst/>
          </a:prstGeom>
          <a:noFill/>
          <a:ln cap="sq">
            <a:noFill/>
          </a:ln>
        </p:spPr>
        <p:txBody>
          <a:bodyPr vert="horz" wrap="square" lIns="0" tIns="0" rIns="0" bIns="0" rtlCol="0" anchor="t"/>
          <a:lstStyle/>
          <a:p>
            <a:pPr algn="l">
              <a:lnSpc>
                <a:spcPct val="150000"/>
              </a:lnSpc>
            </a:pPr>
            <a:r>
              <a:rPr kumimoji="1" lang="en-US" altLang="zh-CN" sz="1106">
                <a:ln w="12700">
                  <a:noFill/>
                </a:ln>
                <a:solidFill>
                  <a:srgbClr val="262626">
                    <a:alpha val="100000"/>
                  </a:srgbClr>
                </a:solidFill>
                <a:latin typeface="Source Han Sans"/>
                <a:ea typeface="Source Han Sans"/>
                <a:cs typeface="Source Han Sans"/>
              </a:rPr>
              <a:t>介绍了物业成本控制的措施，如能源节约、采购优化等，以及这些措施如何帮助降低运营成本。
分析了成本控制对提升物业利润率和竞争力的影响，以及如何通过精细化管理实现成本节约。</a:t>
            </a:r>
            <a:endParaRPr kumimoji="1" lang="zh-CN" altLang="en-US"/>
          </a:p>
        </p:txBody>
      </p:sp>
      <p:sp>
        <p:nvSpPr>
          <p:cNvPr id="17" name="标题 1"/>
          <p:cNvSpPr txBox="1"/>
          <p:nvPr/>
        </p:nvSpPr>
        <p:spPr>
          <a:xfrm rot="0" flipH="0" flipV="0">
            <a:off x="6795207" y="1562753"/>
            <a:ext cx="4186989"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0C3466">
                    <a:alpha val="100000"/>
                  </a:srgbClr>
                </a:solidFill>
                <a:latin typeface="Source Han Sans CN Bold"/>
                <a:ea typeface="Source Han Sans CN Bold"/>
                <a:cs typeface="Source Han Sans CN Bold"/>
              </a:rPr>
              <a:t>成本控制措施</a:t>
            </a:r>
            <a:endParaRPr kumimoji="1" lang="zh-CN" altLang="en-US"/>
          </a:p>
        </p:txBody>
      </p:sp>
      <p:sp>
        <p:nvSpPr>
          <p:cNvPr id="18" name="标题 1"/>
          <p:cNvSpPr txBox="1"/>
          <p:nvPr/>
        </p:nvSpPr>
        <p:spPr>
          <a:xfrm rot="0" flipH="0" flipV="0">
            <a:off x="781050" y="4065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财务预算与执行</a:t>
            </a:r>
            <a:endParaRPr kumimoji="1" lang="zh-CN" altLang="en-US"/>
          </a:p>
        </p:txBody>
      </p:sp>
      <p:sp>
        <p:nvSpPr>
          <p:cNvPr id="19" name="标题 1"/>
          <p:cNvSpPr txBox="1"/>
          <p:nvPr/>
        </p:nvSpPr>
        <p:spPr>
          <a:xfrm rot="1800000" flipH="0" flipV="0">
            <a:off x="46355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1800000" flipH="0" flipV="0">
            <a:off x="19050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0" flipH="0" flipV="0">
            <a:off x="-127000" y="2080178"/>
            <a:ext cx="8698672" cy="3379717"/>
          </a:xfrm>
          <a:prstGeom prst="rect">
            <a:avLst/>
          </a:prstGeom>
          <a:solidFill>
            <a:schemeClr val="bg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8766852" y="-862012"/>
            <a:ext cx="4086225" cy="4086225"/>
          </a:xfrm>
          <a:prstGeom prst="diamond">
            <a:avLst/>
          </a:prstGeom>
          <a:solidFill>
            <a:schemeClr val="accent1"/>
          </a:solidFill>
          <a:ln w="12700" cap="sq">
            <a:noFill/>
            <a:miter/>
          </a:ln>
          <a:effectLst>
            <a:outerShdw dist="0" blurRad="190500" dir="0" sx="101000" sy="101000" kx="0" ky="0" algn="ctr"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8766852" y="3633788"/>
            <a:ext cx="4086225" cy="4086225"/>
          </a:xfrm>
          <a:prstGeom prst="diamond">
            <a:avLst/>
          </a:prstGeom>
          <a:solidFill>
            <a:schemeClr val="accent1"/>
          </a:solidFill>
          <a:ln w="12700" cap="sq">
            <a:noFill/>
            <a:miter/>
          </a:ln>
          <a:effectLst>
            <a:outerShdw dist="0" blurRad="190500" dir="0" sx="101000" sy="101000" kx="0" ky="0" algn="ctr"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6541812" y="1385888"/>
            <a:ext cx="4086225" cy="4086225"/>
          </a:xfrm>
          <a:prstGeom prst="diamond">
            <a:avLst/>
          </a:prstGeom>
          <a:solidFill>
            <a:schemeClr val="accent1"/>
          </a:solidFill>
          <a:ln w="12700" cap="sq">
            <a:noFill/>
            <a:miter/>
          </a:ln>
          <a:effectLst>
            <a:outerShdw dist="0" blurRad="190500" dir="0" sx="101000" sy="101000" kx="0" ky="0" algn="ctr"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10255029" y="644068"/>
            <a:ext cx="1109870" cy="1074063"/>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alpha val="50000"/>
            </a:schemeClr>
          </a:solidFill>
          <a:ln w="317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8029989" y="2925887"/>
            <a:ext cx="1109870" cy="1006226"/>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alpha val="50000"/>
            </a:schemeClr>
          </a:solidFill>
          <a:ln w="3175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10255029" y="5121965"/>
            <a:ext cx="1109870" cy="1109870"/>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alpha val="50000"/>
            </a:schemeClr>
          </a:solidFill>
          <a:ln w="3175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660399" y="2247900"/>
            <a:ext cx="5686233" cy="3116579"/>
          </a:xfrm>
          <a:prstGeom prst="rect">
            <a:avLst/>
          </a:prstGeom>
          <a:noFill/>
          <a:ln w="12700" cap="sq">
            <a:noFill/>
            <a:miter/>
          </a:ln>
        </p:spPr>
        <p:txBody>
          <a:bodyPr vert="horz" wrap="square" lIns="0" tIns="0" rIns="0" bIns="0" rtlCol="0" anchor="t"/>
          <a:lstStyle/>
          <a:p>
            <a:pPr algn="l">
              <a:lnSpc>
                <a:spcPct val="150000"/>
              </a:lnSpc>
            </a:pPr>
            <a:endParaRPr kumimoji="1" lang="zh-CN" altLang="en-US"/>
          </a:p>
        </p:txBody>
      </p:sp>
      <p:sp>
        <p:nvSpPr>
          <p:cNvPr id="11" name="标题 1"/>
          <p:cNvSpPr txBox="1"/>
          <p:nvPr/>
        </p:nvSpPr>
        <p:spPr>
          <a:xfrm rot="0" flipH="0" flipV="0">
            <a:off x="781050" y="4065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5</a:t>
            </a:r>
            <a:endParaRPr kumimoji="1" lang="zh-CN" altLang="en-US"/>
          </a:p>
        </p:txBody>
      </p:sp>
      <p:sp>
        <p:nvSpPr>
          <p:cNvPr id="12" name="标题 1"/>
          <p:cNvSpPr txBox="1"/>
          <p:nvPr/>
        </p:nvSpPr>
        <p:spPr>
          <a:xfrm rot="1800000" flipH="0" flipV="0">
            <a:off x="46355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1800000" flipH="0" flipV="0">
            <a:off x="19050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1"/>
            <a:ext cx="12192000" cy="6878256"/>
          </a:xfrm>
          <a:prstGeom prst="rect">
            <a:avLst/>
          </a:prstGeom>
          <a:gradFill>
            <a:gsLst>
              <a:gs pos="18000">
                <a:schemeClr val="accent1">
                  <a:lumMod val="60000"/>
                  <a:lumOff val="40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
          <p:cNvPicPr>
            <a:picLocks noChangeAspect="1"/>
          </p:cNvPicPr>
          <p:nvPr/>
        </p:nvPicPr>
        <p:blipFill>
          <a:blip r:embed="rId2">
            <a:alphaModFix amt="100000"/>
          </a:blip>
          <a:srcRect l="0" t="0" r="0" b="0"/>
          <a:stretch>
            <a:fillRect/>
          </a:stretch>
        </p:blipFill>
        <p:spPr>
          <a:xfrm rot="0" flipH="0" flipV="0">
            <a:off x="-8128" y="-12306"/>
            <a:ext cx="12195556" cy="6870306"/>
          </a:xfrm>
          <a:prstGeom prst="rect">
            <a:avLst/>
          </a:prstGeom>
        </p:spPr>
      </p:pic>
      <p:sp>
        <p:nvSpPr>
          <p:cNvPr id="4" name="标题 1"/>
          <p:cNvSpPr txBox="1"/>
          <p:nvPr/>
        </p:nvSpPr>
        <p:spPr>
          <a:xfrm rot="0" flipH="0" flipV="0">
            <a:off x="291297" y="266218"/>
            <a:ext cx="11609407" cy="6331352"/>
          </a:xfrm>
          <a:prstGeom prst="roundRect">
            <a:avLst>
              <a:gd name="adj" fmla="val 3321"/>
            </a:avLst>
          </a:prstGeom>
          <a:noFill/>
          <a:ln w="12700" cap="sq">
            <a:gradFill>
              <a:gsLst>
                <a:gs pos="54000">
                  <a:schemeClr val="accent2">
                    <a:lumMod val="10000"/>
                    <a:lumOff val="90000"/>
                    <a:alpha val="100000"/>
                  </a:schemeClr>
                </a:gs>
                <a:gs pos="100000">
                  <a:schemeClr val="accent2">
                    <a:lumMod val="20000"/>
                    <a:lumOff val="80000"/>
                    <a:alpha val="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5949364" y="1524001"/>
            <a:ext cx="5530793" cy="3863172"/>
          </a:xfrm>
          <a:prstGeom prst="rect">
            <a:avLst/>
          </a:prstGeom>
          <a:solidFill>
            <a:schemeClr val="accent1"/>
          </a:solidFill>
          <a:ln w="76200" cap="sq">
            <a:gradFill>
              <a:gsLst>
                <a:gs pos="0">
                  <a:schemeClr val="accent2">
                    <a:lumMod val="10000"/>
                    <a:lumOff val="90000"/>
                    <a:alpha val="100000"/>
                  </a:schemeClr>
                </a:gs>
                <a:gs pos="25000">
                  <a:schemeClr val="accent2">
                    <a:lumMod val="40000"/>
                    <a:lumOff val="60000"/>
                    <a:alpha val="100000"/>
                  </a:schemeClr>
                </a:gs>
                <a:gs pos="50000">
                  <a:schemeClr val="accent2">
                    <a:lumMod val="10000"/>
                    <a:lumOff val="90000"/>
                    <a:alpha val="100000"/>
                  </a:schemeClr>
                </a:gs>
                <a:gs pos="75000">
                  <a:schemeClr val="accent2">
                    <a:lumMod val="40000"/>
                    <a:lumOff val="60000"/>
                    <a:alpha val="100000"/>
                  </a:schemeClr>
                </a:gs>
                <a:gs pos="99301">
                  <a:schemeClr val="accent2">
                    <a:lumMod val="10000"/>
                    <a:lumOff val="90000"/>
                    <a:alpha val="100000"/>
                  </a:schemeClr>
                </a:gs>
              </a:gsLst>
              <a:lin ang="2700000" scaled="0"/>
            </a:gradFill>
            <a:miter/>
          </a:ln>
          <a:effectLst>
            <a:outerShdw dist="38100" blurRad="139700" dir="5400000" sx="100000" sy="100000" kx="0" ky="0" algn="t" rotWithShape="0">
              <a:schemeClr val="accent1">
                <a:lumMod val="75000"/>
                <a:alpha val="5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6" name=""/>
          <p:cNvPicPr>
            <a:picLocks noChangeAspect="1"/>
          </p:cNvPicPr>
          <p:nvPr/>
        </p:nvPicPr>
        <p:blipFill>
          <a:blip r:embed="rId3">
            <a:alphaModFix amt="100000"/>
          </a:blip>
          <a:srcRect l="8506" t="1262" r="8192" b="15431"/>
          <a:stretch>
            <a:fillRect/>
          </a:stretch>
        </p:blipFill>
        <p:spPr>
          <a:xfrm rot="0" flipH="0" flipV="0">
            <a:off x="5949364" y="1524001"/>
            <a:ext cx="5530793" cy="3863172"/>
          </a:xfrm>
          <a:custGeom>
            <a:avLst/>
            <a:gdLst/>
            <a:rect l="l" t="t" r="r" b="b"/>
            <a:pathLst>
              <a:path w="5524500" h="3860800">
                <a:moveTo>
                  <a:pt x="0" y="0"/>
                </a:moveTo>
                <a:lnTo>
                  <a:pt x="5530793" y="0"/>
                </a:lnTo>
                <a:lnTo>
                  <a:pt x="5530793" y="3863172"/>
                </a:lnTo>
                <a:lnTo>
                  <a:pt x="0" y="3863172"/>
                </a:lnTo>
                <a:close/>
              </a:path>
            </a:pathLst>
          </a:custGeom>
          <a:noFill/>
          <a:ln>
            <a:noFill/>
          </a:ln>
        </p:spPr>
      </p:pic>
      <p:sp>
        <p:nvSpPr>
          <p:cNvPr id="7" name="标题 1"/>
          <p:cNvSpPr txBox="1"/>
          <p:nvPr/>
        </p:nvSpPr>
        <p:spPr>
          <a:xfrm rot="0" flipH="0" flipV="0">
            <a:off x="15240" y="4642925"/>
            <a:ext cx="12176760" cy="2184596"/>
          </a:xfrm>
          <a:custGeom>
            <a:avLst/>
            <a:gdLst>
              <a:gd name="connsiteX0" fmla="*/ 12176760 w 12176760"/>
              <a:gd name="connsiteY0" fmla="*/ 0 h 2184596"/>
              <a:gd name="connsiteX1" fmla="*/ 12176760 w 12176760"/>
              <a:gd name="connsiteY1" fmla="*/ 2184596 h 2184596"/>
              <a:gd name="connsiteX2" fmla="*/ 0 w 12176760"/>
              <a:gd name="connsiteY2" fmla="*/ 2184596 h 2184596"/>
              <a:gd name="connsiteX3" fmla="*/ 0 w 12176760"/>
              <a:gd name="connsiteY3" fmla="*/ 999818 h 2184596"/>
              <a:gd name="connsiteX4" fmla="*/ 12113167 w 12176760"/>
              <a:gd name="connsiteY4" fmla="*/ 39929 h 2184596"/>
            </a:gdLst>
            <a:rect l="l" t="t" r="r" b="b"/>
            <a:pathLst>
              <a:path w="12176760" h="2184596">
                <a:moveTo>
                  <a:pt x="12176760" y="0"/>
                </a:moveTo>
                <a:lnTo>
                  <a:pt x="12176760" y="2184596"/>
                </a:lnTo>
                <a:lnTo>
                  <a:pt x="0" y="2184596"/>
                </a:lnTo>
                <a:lnTo>
                  <a:pt x="0" y="999818"/>
                </a:lnTo>
                <a:cubicBezTo>
                  <a:pt x="5014754" y="2121863"/>
                  <a:pt x="10244043" y="1141458"/>
                  <a:pt x="12113167" y="39929"/>
                </a:cubicBezTo>
                <a:close/>
              </a:path>
            </a:pathLst>
          </a:custGeom>
          <a:gradFill>
            <a:gsLst>
              <a:gs pos="0">
                <a:schemeClr val="accent2">
                  <a:lumMod val="10000"/>
                  <a:lumOff val="90000"/>
                </a:schemeClr>
              </a:gs>
              <a:gs pos="100000">
                <a:schemeClr val="accent2">
                  <a:lumMod val="40000"/>
                  <a:lumOff val="60000"/>
                </a:schemeClr>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692189" y="4954106"/>
            <a:ext cx="2037081" cy="429303"/>
          </a:xfrm>
          <a:prstGeom prst="roundRect">
            <a:avLst>
              <a:gd name="adj" fmla="val 50000"/>
            </a:avLst>
          </a:prstGeom>
          <a:gradFill>
            <a:gsLst>
              <a:gs pos="38000">
                <a:schemeClr val="accent2">
                  <a:lumMod val="10000"/>
                  <a:lumOff val="90000"/>
                </a:schemeClr>
              </a:gs>
              <a:gs pos="100000">
                <a:schemeClr val="accent2">
                  <a:lumMod val="40000"/>
                  <a:lumOff val="60000"/>
                </a:schemeClr>
              </a:gs>
            </a:gsLst>
            <a:lin ang="5400000" scaled="0"/>
          </a:gradFill>
          <a:ln w="9525" cap="sq">
            <a:noFill/>
            <a:miter/>
          </a:ln>
          <a:effectLst>
            <a:outerShdw dist="38100" blurRad="139700" dir="5400000" sx="100000" sy="100000" kx="0" ky="0" algn="t" rotWithShape="0">
              <a:schemeClr val="accent2">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711168" y="839425"/>
            <a:ext cx="2582325" cy="638761"/>
          </a:xfrm>
          <a:custGeom>
            <a:avLst/>
            <a:gdLst>
              <a:gd name="connsiteX0" fmla="*/ 0 w 2484531"/>
              <a:gd name="connsiteY0" fmla="*/ 0 h 638761"/>
              <a:gd name="connsiteX1" fmla="*/ 2484531 w 2484531"/>
              <a:gd name="connsiteY1" fmla="*/ 0 h 638761"/>
              <a:gd name="connsiteX2" fmla="*/ 2224185 w 2484531"/>
              <a:gd name="connsiteY2" fmla="*/ 319381 h 638761"/>
              <a:gd name="connsiteX3" fmla="*/ 2484531 w 2484531"/>
              <a:gd name="connsiteY3" fmla="*/ 638761 h 638761"/>
              <a:gd name="connsiteX4" fmla="*/ 0 w 2484531"/>
              <a:gd name="connsiteY4" fmla="*/ 638761 h 638761"/>
              <a:gd name="connsiteX5" fmla="*/ 260347 w 2484531"/>
              <a:gd name="connsiteY5" fmla="*/ 319381 h 638761"/>
            </a:gdLst>
            <a:rect l="l" t="t" r="r" b="b"/>
            <a:pathLst>
              <a:path w="2484531" h="638761">
                <a:moveTo>
                  <a:pt x="0" y="0"/>
                </a:moveTo>
                <a:lnTo>
                  <a:pt x="2484531" y="0"/>
                </a:lnTo>
                <a:lnTo>
                  <a:pt x="2224185" y="319381"/>
                </a:lnTo>
                <a:lnTo>
                  <a:pt x="2484531" y="638761"/>
                </a:lnTo>
                <a:lnTo>
                  <a:pt x="0" y="638761"/>
                </a:lnTo>
                <a:lnTo>
                  <a:pt x="260347" y="319381"/>
                </a:lnTo>
                <a:close/>
              </a:path>
            </a:pathLst>
          </a:custGeom>
          <a:gradFill>
            <a:gsLst>
              <a:gs pos="699">
                <a:schemeClr val="accent2">
                  <a:lumMod val="40000"/>
                  <a:lumOff val="60000"/>
                </a:schemeClr>
              </a:gs>
              <a:gs pos="50000">
                <a:schemeClr val="accent2">
                  <a:lumMod val="10000"/>
                  <a:lumOff val="90000"/>
                </a:schemeClr>
              </a:gs>
              <a:gs pos="100000">
                <a:schemeClr val="accent2">
                  <a:lumMod val="40000"/>
                  <a:lumOff val="60000"/>
                </a:schemeClr>
              </a:gs>
            </a:gsLst>
            <a:lin ang="0" scaled="0"/>
          </a:gradFill>
          <a:ln w="12700" cap="sq">
            <a:noFill/>
            <a:miter/>
          </a:ln>
          <a:effectLst>
            <a:outerShdw dist="38100" blurRad="139700" dir="5400000" sx="100000" sy="100000" kx="0" ky="0" algn="t" rotWithShape="0">
              <a:schemeClr val="accent1">
                <a:lumMod val="75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3843615" y="819250"/>
            <a:ext cx="462168" cy="666071"/>
          </a:xfrm>
          <a:custGeom>
            <a:avLst/>
            <a:gdLst>
              <a:gd name="connsiteX0" fmla="*/ 468160 w 502177"/>
              <a:gd name="connsiteY0" fmla="*/ 655698 h 723732"/>
              <a:gd name="connsiteX1" fmla="*/ 502177 w 502177"/>
              <a:gd name="connsiteY1" fmla="*/ 689715 h 723732"/>
              <a:gd name="connsiteX2" fmla="*/ 468160 w 502177"/>
              <a:gd name="connsiteY2" fmla="*/ 723732 h 723732"/>
              <a:gd name="connsiteX3" fmla="*/ 434143 w 502177"/>
              <a:gd name="connsiteY3" fmla="*/ 689715 h 723732"/>
              <a:gd name="connsiteX4" fmla="*/ 468160 w 502177"/>
              <a:gd name="connsiteY4" fmla="*/ 655698 h 723732"/>
              <a:gd name="connsiteX5" fmla="*/ 323445 w 502177"/>
              <a:gd name="connsiteY5" fmla="*/ 655698 h 723732"/>
              <a:gd name="connsiteX6" fmla="*/ 357462 w 502177"/>
              <a:gd name="connsiteY6" fmla="*/ 689715 h 723732"/>
              <a:gd name="connsiteX7" fmla="*/ 323445 w 502177"/>
              <a:gd name="connsiteY7" fmla="*/ 723732 h 723732"/>
              <a:gd name="connsiteX8" fmla="*/ 289428 w 502177"/>
              <a:gd name="connsiteY8" fmla="*/ 689715 h 723732"/>
              <a:gd name="connsiteX9" fmla="*/ 323445 w 502177"/>
              <a:gd name="connsiteY9" fmla="*/ 655698 h 723732"/>
              <a:gd name="connsiteX10" fmla="*/ 178732 w 502177"/>
              <a:gd name="connsiteY10" fmla="*/ 655698 h 723732"/>
              <a:gd name="connsiteX11" fmla="*/ 212749 w 502177"/>
              <a:gd name="connsiteY11" fmla="*/ 689715 h 723732"/>
              <a:gd name="connsiteX12" fmla="*/ 178732 w 502177"/>
              <a:gd name="connsiteY12" fmla="*/ 723732 h 723732"/>
              <a:gd name="connsiteX13" fmla="*/ 144715 w 502177"/>
              <a:gd name="connsiteY13" fmla="*/ 689715 h 723732"/>
              <a:gd name="connsiteX14" fmla="*/ 178732 w 502177"/>
              <a:gd name="connsiteY14" fmla="*/ 655698 h 723732"/>
              <a:gd name="connsiteX15" fmla="*/ 34017 w 502177"/>
              <a:gd name="connsiteY15" fmla="*/ 655698 h 723732"/>
              <a:gd name="connsiteX16" fmla="*/ 68034 w 502177"/>
              <a:gd name="connsiteY16" fmla="*/ 689715 h 723732"/>
              <a:gd name="connsiteX17" fmla="*/ 34017 w 502177"/>
              <a:gd name="connsiteY17" fmla="*/ 723732 h 723732"/>
              <a:gd name="connsiteX18" fmla="*/ 0 w 502177"/>
              <a:gd name="connsiteY18" fmla="*/ 689715 h 723732"/>
              <a:gd name="connsiteX19" fmla="*/ 34017 w 502177"/>
              <a:gd name="connsiteY19" fmla="*/ 655698 h 723732"/>
              <a:gd name="connsiteX20" fmla="*/ 468160 w 502177"/>
              <a:gd name="connsiteY20" fmla="*/ 524558 h 723732"/>
              <a:gd name="connsiteX21" fmla="*/ 502177 w 502177"/>
              <a:gd name="connsiteY21" fmla="*/ 558575 h 723732"/>
              <a:gd name="connsiteX22" fmla="*/ 468160 w 502177"/>
              <a:gd name="connsiteY22" fmla="*/ 592592 h 723732"/>
              <a:gd name="connsiteX23" fmla="*/ 434143 w 502177"/>
              <a:gd name="connsiteY23" fmla="*/ 558575 h 723732"/>
              <a:gd name="connsiteX24" fmla="*/ 468160 w 502177"/>
              <a:gd name="connsiteY24" fmla="*/ 524558 h 723732"/>
              <a:gd name="connsiteX25" fmla="*/ 323445 w 502177"/>
              <a:gd name="connsiteY25" fmla="*/ 524558 h 723732"/>
              <a:gd name="connsiteX26" fmla="*/ 357462 w 502177"/>
              <a:gd name="connsiteY26" fmla="*/ 558575 h 723732"/>
              <a:gd name="connsiteX27" fmla="*/ 323445 w 502177"/>
              <a:gd name="connsiteY27" fmla="*/ 592592 h 723732"/>
              <a:gd name="connsiteX28" fmla="*/ 289428 w 502177"/>
              <a:gd name="connsiteY28" fmla="*/ 558575 h 723732"/>
              <a:gd name="connsiteX29" fmla="*/ 323445 w 502177"/>
              <a:gd name="connsiteY29" fmla="*/ 524558 h 723732"/>
              <a:gd name="connsiteX30" fmla="*/ 178732 w 502177"/>
              <a:gd name="connsiteY30" fmla="*/ 524558 h 723732"/>
              <a:gd name="connsiteX31" fmla="*/ 212749 w 502177"/>
              <a:gd name="connsiteY31" fmla="*/ 558575 h 723732"/>
              <a:gd name="connsiteX32" fmla="*/ 178732 w 502177"/>
              <a:gd name="connsiteY32" fmla="*/ 592592 h 723732"/>
              <a:gd name="connsiteX33" fmla="*/ 144715 w 502177"/>
              <a:gd name="connsiteY33" fmla="*/ 558575 h 723732"/>
              <a:gd name="connsiteX34" fmla="*/ 178732 w 502177"/>
              <a:gd name="connsiteY34" fmla="*/ 524558 h 723732"/>
              <a:gd name="connsiteX35" fmla="*/ 34017 w 502177"/>
              <a:gd name="connsiteY35" fmla="*/ 524558 h 723732"/>
              <a:gd name="connsiteX36" fmla="*/ 68034 w 502177"/>
              <a:gd name="connsiteY36" fmla="*/ 558575 h 723732"/>
              <a:gd name="connsiteX37" fmla="*/ 34017 w 502177"/>
              <a:gd name="connsiteY37" fmla="*/ 592592 h 723732"/>
              <a:gd name="connsiteX38" fmla="*/ 0 w 502177"/>
              <a:gd name="connsiteY38" fmla="*/ 558575 h 723732"/>
              <a:gd name="connsiteX39" fmla="*/ 34017 w 502177"/>
              <a:gd name="connsiteY39" fmla="*/ 524558 h 723732"/>
              <a:gd name="connsiteX40" fmla="*/ 468160 w 502177"/>
              <a:gd name="connsiteY40" fmla="*/ 393419 h 723732"/>
              <a:gd name="connsiteX41" fmla="*/ 502177 w 502177"/>
              <a:gd name="connsiteY41" fmla="*/ 427436 h 723732"/>
              <a:gd name="connsiteX42" fmla="*/ 468160 w 502177"/>
              <a:gd name="connsiteY42" fmla="*/ 461453 h 723732"/>
              <a:gd name="connsiteX43" fmla="*/ 434143 w 502177"/>
              <a:gd name="connsiteY43" fmla="*/ 427436 h 723732"/>
              <a:gd name="connsiteX44" fmla="*/ 468160 w 502177"/>
              <a:gd name="connsiteY44" fmla="*/ 393419 h 723732"/>
              <a:gd name="connsiteX45" fmla="*/ 323445 w 502177"/>
              <a:gd name="connsiteY45" fmla="*/ 393419 h 723732"/>
              <a:gd name="connsiteX46" fmla="*/ 357462 w 502177"/>
              <a:gd name="connsiteY46" fmla="*/ 427436 h 723732"/>
              <a:gd name="connsiteX47" fmla="*/ 323445 w 502177"/>
              <a:gd name="connsiteY47" fmla="*/ 461453 h 723732"/>
              <a:gd name="connsiteX48" fmla="*/ 289428 w 502177"/>
              <a:gd name="connsiteY48" fmla="*/ 427436 h 723732"/>
              <a:gd name="connsiteX49" fmla="*/ 323445 w 502177"/>
              <a:gd name="connsiteY49" fmla="*/ 393419 h 723732"/>
              <a:gd name="connsiteX50" fmla="*/ 178732 w 502177"/>
              <a:gd name="connsiteY50" fmla="*/ 393419 h 723732"/>
              <a:gd name="connsiteX51" fmla="*/ 212749 w 502177"/>
              <a:gd name="connsiteY51" fmla="*/ 427436 h 723732"/>
              <a:gd name="connsiteX52" fmla="*/ 178732 w 502177"/>
              <a:gd name="connsiteY52" fmla="*/ 461453 h 723732"/>
              <a:gd name="connsiteX53" fmla="*/ 144715 w 502177"/>
              <a:gd name="connsiteY53" fmla="*/ 427436 h 723732"/>
              <a:gd name="connsiteX54" fmla="*/ 178732 w 502177"/>
              <a:gd name="connsiteY54" fmla="*/ 393419 h 723732"/>
              <a:gd name="connsiteX55" fmla="*/ 34017 w 502177"/>
              <a:gd name="connsiteY55" fmla="*/ 393419 h 723732"/>
              <a:gd name="connsiteX56" fmla="*/ 68034 w 502177"/>
              <a:gd name="connsiteY56" fmla="*/ 427436 h 723732"/>
              <a:gd name="connsiteX57" fmla="*/ 34017 w 502177"/>
              <a:gd name="connsiteY57" fmla="*/ 461453 h 723732"/>
              <a:gd name="connsiteX58" fmla="*/ 0 w 502177"/>
              <a:gd name="connsiteY58" fmla="*/ 427436 h 723732"/>
              <a:gd name="connsiteX59" fmla="*/ 34017 w 502177"/>
              <a:gd name="connsiteY59" fmla="*/ 393419 h 723732"/>
              <a:gd name="connsiteX60" fmla="*/ 468160 w 502177"/>
              <a:gd name="connsiteY60" fmla="*/ 262279 h 723732"/>
              <a:gd name="connsiteX61" fmla="*/ 502177 w 502177"/>
              <a:gd name="connsiteY61" fmla="*/ 296296 h 723732"/>
              <a:gd name="connsiteX62" fmla="*/ 468160 w 502177"/>
              <a:gd name="connsiteY62" fmla="*/ 330313 h 723732"/>
              <a:gd name="connsiteX63" fmla="*/ 434143 w 502177"/>
              <a:gd name="connsiteY63" fmla="*/ 296296 h 723732"/>
              <a:gd name="connsiteX64" fmla="*/ 468160 w 502177"/>
              <a:gd name="connsiteY64" fmla="*/ 262279 h 723732"/>
              <a:gd name="connsiteX65" fmla="*/ 323445 w 502177"/>
              <a:gd name="connsiteY65" fmla="*/ 262279 h 723732"/>
              <a:gd name="connsiteX66" fmla="*/ 357462 w 502177"/>
              <a:gd name="connsiteY66" fmla="*/ 296296 h 723732"/>
              <a:gd name="connsiteX67" fmla="*/ 323445 w 502177"/>
              <a:gd name="connsiteY67" fmla="*/ 330313 h 723732"/>
              <a:gd name="connsiteX68" fmla="*/ 289428 w 502177"/>
              <a:gd name="connsiteY68" fmla="*/ 296296 h 723732"/>
              <a:gd name="connsiteX69" fmla="*/ 323445 w 502177"/>
              <a:gd name="connsiteY69" fmla="*/ 262279 h 723732"/>
              <a:gd name="connsiteX70" fmla="*/ 178732 w 502177"/>
              <a:gd name="connsiteY70" fmla="*/ 262279 h 723732"/>
              <a:gd name="connsiteX71" fmla="*/ 212749 w 502177"/>
              <a:gd name="connsiteY71" fmla="*/ 296296 h 723732"/>
              <a:gd name="connsiteX72" fmla="*/ 178732 w 502177"/>
              <a:gd name="connsiteY72" fmla="*/ 330313 h 723732"/>
              <a:gd name="connsiteX73" fmla="*/ 144715 w 502177"/>
              <a:gd name="connsiteY73" fmla="*/ 296296 h 723732"/>
              <a:gd name="connsiteX74" fmla="*/ 178732 w 502177"/>
              <a:gd name="connsiteY74" fmla="*/ 262279 h 723732"/>
              <a:gd name="connsiteX75" fmla="*/ 34017 w 502177"/>
              <a:gd name="connsiteY75" fmla="*/ 262279 h 723732"/>
              <a:gd name="connsiteX76" fmla="*/ 68034 w 502177"/>
              <a:gd name="connsiteY76" fmla="*/ 296296 h 723732"/>
              <a:gd name="connsiteX77" fmla="*/ 34017 w 502177"/>
              <a:gd name="connsiteY77" fmla="*/ 330313 h 723732"/>
              <a:gd name="connsiteX78" fmla="*/ 0 w 502177"/>
              <a:gd name="connsiteY78" fmla="*/ 296296 h 723732"/>
              <a:gd name="connsiteX79" fmla="*/ 34017 w 502177"/>
              <a:gd name="connsiteY79" fmla="*/ 262279 h 723732"/>
              <a:gd name="connsiteX80" fmla="*/ 468160 w 502177"/>
              <a:gd name="connsiteY80" fmla="*/ 131140 h 723732"/>
              <a:gd name="connsiteX81" fmla="*/ 502177 w 502177"/>
              <a:gd name="connsiteY81" fmla="*/ 165157 h 723732"/>
              <a:gd name="connsiteX82" fmla="*/ 468160 w 502177"/>
              <a:gd name="connsiteY82" fmla="*/ 199174 h 723732"/>
              <a:gd name="connsiteX83" fmla="*/ 434143 w 502177"/>
              <a:gd name="connsiteY83" fmla="*/ 165157 h 723732"/>
              <a:gd name="connsiteX84" fmla="*/ 468160 w 502177"/>
              <a:gd name="connsiteY84" fmla="*/ 131140 h 723732"/>
              <a:gd name="connsiteX85" fmla="*/ 323445 w 502177"/>
              <a:gd name="connsiteY85" fmla="*/ 131140 h 723732"/>
              <a:gd name="connsiteX86" fmla="*/ 357462 w 502177"/>
              <a:gd name="connsiteY86" fmla="*/ 165157 h 723732"/>
              <a:gd name="connsiteX87" fmla="*/ 323445 w 502177"/>
              <a:gd name="connsiteY87" fmla="*/ 199174 h 723732"/>
              <a:gd name="connsiteX88" fmla="*/ 289428 w 502177"/>
              <a:gd name="connsiteY88" fmla="*/ 165157 h 723732"/>
              <a:gd name="connsiteX89" fmla="*/ 323445 w 502177"/>
              <a:gd name="connsiteY89" fmla="*/ 131140 h 723732"/>
              <a:gd name="connsiteX90" fmla="*/ 178732 w 502177"/>
              <a:gd name="connsiteY90" fmla="*/ 131140 h 723732"/>
              <a:gd name="connsiteX91" fmla="*/ 212749 w 502177"/>
              <a:gd name="connsiteY91" fmla="*/ 165157 h 723732"/>
              <a:gd name="connsiteX92" fmla="*/ 178732 w 502177"/>
              <a:gd name="connsiteY92" fmla="*/ 199174 h 723732"/>
              <a:gd name="connsiteX93" fmla="*/ 144715 w 502177"/>
              <a:gd name="connsiteY93" fmla="*/ 165157 h 723732"/>
              <a:gd name="connsiteX94" fmla="*/ 178732 w 502177"/>
              <a:gd name="connsiteY94" fmla="*/ 131140 h 723732"/>
              <a:gd name="connsiteX95" fmla="*/ 34017 w 502177"/>
              <a:gd name="connsiteY95" fmla="*/ 131140 h 723732"/>
              <a:gd name="connsiteX96" fmla="*/ 68034 w 502177"/>
              <a:gd name="connsiteY96" fmla="*/ 165157 h 723732"/>
              <a:gd name="connsiteX97" fmla="*/ 34017 w 502177"/>
              <a:gd name="connsiteY97" fmla="*/ 199174 h 723732"/>
              <a:gd name="connsiteX98" fmla="*/ 0 w 502177"/>
              <a:gd name="connsiteY98" fmla="*/ 165157 h 723732"/>
              <a:gd name="connsiteX99" fmla="*/ 34017 w 502177"/>
              <a:gd name="connsiteY99" fmla="*/ 131140 h 723732"/>
              <a:gd name="connsiteX100" fmla="*/ 468160 w 502177"/>
              <a:gd name="connsiteY100" fmla="*/ 0 h 723732"/>
              <a:gd name="connsiteX101" fmla="*/ 502177 w 502177"/>
              <a:gd name="connsiteY101" fmla="*/ 34017 h 723732"/>
              <a:gd name="connsiteX102" fmla="*/ 468160 w 502177"/>
              <a:gd name="connsiteY102" fmla="*/ 68034 h 723732"/>
              <a:gd name="connsiteX103" fmla="*/ 434143 w 502177"/>
              <a:gd name="connsiteY103" fmla="*/ 34017 h 723732"/>
              <a:gd name="connsiteX104" fmla="*/ 468160 w 502177"/>
              <a:gd name="connsiteY104" fmla="*/ 0 h 723732"/>
              <a:gd name="connsiteX105" fmla="*/ 323445 w 502177"/>
              <a:gd name="connsiteY105" fmla="*/ 0 h 723732"/>
              <a:gd name="connsiteX106" fmla="*/ 357462 w 502177"/>
              <a:gd name="connsiteY106" fmla="*/ 34017 h 723732"/>
              <a:gd name="connsiteX107" fmla="*/ 323445 w 502177"/>
              <a:gd name="connsiteY107" fmla="*/ 68034 h 723732"/>
              <a:gd name="connsiteX108" fmla="*/ 289428 w 502177"/>
              <a:gd name="connsiteY108" fmla="*/ 34017 h 723732"/>
              <a:gd name="connsiteX109" fmla="*/ 323445 w 502177"/>
              <a:gd name="connsiteY109" fmla="*/ 0 h 723732"/>
              <a:gd name="connsiteX110" fmla="*/ 178732 w 502177"/>
              <a:gd name="connsiteY110" fmla="*/ 0 h 723732"/>
              <a:gd name="connsiteX111" fmla="*/ 212749 w 502177"/>
              <a:gd name="connsiteY111" fmla="*/ 34017 h 723732"/>
              <a:gd name="connsiteX112" fmla="*/ 178732 w 502177"/>
              <a:gd name="connsiteY112" fmla="*/ 68034 h 723732"/>
              <a:gd name="connsiteX113" fmla="*/ 144715 w 502177"/>
              <a:gd name="connsiteY113" fmla="*/ 34017 h 723732"/>
              <a:gd name="connsiteX114" fmla="*/ 178732 w 502177"/>
              <a:gd name="connsiteY114" fmla="*/ 0 h 723732"/>
              <a:gd name="connsiteX115" fmla="*/ 34017 w 502177"/>
              <a:gd name="connsiteY115" fmla="*/ 0 h 723732"/>
              <a:gd name="connsiteX116" fmla="*/ 68034 w 502177"/>
              <a:gd name="connsiteY116" fmla="*/ 34017 h 723732"/>
              <a:gd name="connsiteX117" fmla="*/ 34017 w 502177"/>
              <a:gd name="connsiteY117" fmla="*/ 68034 h 723732"/>
              <a:gd name="connsiteX118" fmla="*/ 0 w 502177"/>
              <a:gd name="connsiteY118" fmla="*/ 34017 h 723732"/>
              <a:gd name="connsiteX119" fmla="*/ 34017 w 502177"/>
              <a:gd name="connsiteY119" fmla="*/ 0 h 723732"/>
            </a:gdLst>
            <a:rect l="l" t="t" r="r" b="b"/>
            <a:pathLst>
              <a:path w="502177" h="723732">
                <a:moveTo>
                  <a:pt x="468160" y="655698"/>
                </a:moveTo>
                <a:cubicBezTo>
                  <a:pt x="486947" y="655698"/>
                  <a:pt x="502177" y="670928"/>
                  <a:pt x="502177" y="689715"/>
                </a:cubicBezTo>
                <a:cubicBezTo>
                  <a:pt x="502177" y="708502"/>
                  <a:pt x="486947" y="723732"/>
                  <a:pt x="468160" y="723732"/>
                </a:cubicBezTo>
                <a:cubicBezTo>
                  <a:pt x="449373" y="723732"/>
                  <a:pt x="434143" y="708502"/>
                  <a:pt x="434143" y="689715"/>
                </a:cubicBezTo>
                <a:cubicBezTo>
                  <a:pt x="434143" y="670928"/>
                  <a:pt x="449373" y="655698"/>
                  <a:pt x="468160" y="655698"/>
                </a:cubicBezTo>
                <a:close/>
                <a:moveTo>
                  <a:pt x="323445" y="655698"/>
                </a:moveTo>
                <a:cubicBezTo>
                  <a:pt x="342232" y="655698"/>
                  <a:pt x="357462" y="670928"/>
                  <a:pt x="357462" y="689715"/>
                </a:cubicBezTo>
                <a:cubicBezTo>
                  <a:pt x="357462" y="708502"/>
                  <a:pt x="342232" y="723732"/>
                  <a:pt x="323445" y="723732"/>
                </a:cubicBezTo>
                <a:cubicBezTo>
                  <a:pt x="304658" y="723732"/>
                  <a:pt x="289428" y="708502"/>
                  <a:pt x="289428" y="689715"/>
                </a:cubicBezTo>
                <a:cubicBezTo>
                  <a:pt x="289428" y="670928"/>
                  <a:pt x="304658" y="655698"/>
                  <a:pt x="323445" y="655698"/>
                </a:cubicBezTo>
                <a:close/>
                <a:moveTo>
                  <a:pt x="178732" y="655698"/>
                </a:moveTo>
                <a:cubicBezTo>
                  <a:pt x="197519" y="655698"/>
                  <a:pt x="212749" y="670928"/>
                  <a:pt x="212749" y="689715"/>
                </a:cubicBezTo>
                <a:cubicBezTo>
                  <a:pt x="212749" y="708502"/>
                  <a:pt x="197519" y="723732"/>
                  <a:pt x="178732" y="723732"/>
                </a:cubicBezTo>
                <a:cubicBezTo>
                  <a:pt x="159945" y="723732"/>
                  <a:pt x="144715" y="708502"/>
                  <a:pt x="144715" y="689715"/>
                </a:cubicBezTo>
                <a:cubicBezTo>
                  <a:pt x="144715" y="670928"/>
                  <a:pt x="159945" y="655698"/>
                  <a:pt x="178732" y="655698"/>
                </a:cubicBezTo>
                <a:close/>
                <a:moveTo>
                  <a:pt x="34017" y="655698"/>
                </a:moveTo>
                <a:cubicBezTo>
                  <a:pt x="52804" y="655698"/>
                  <a:pt x="68034" y="670928"/>
                  <a:pt x="68034" y="689715"/>
                </a:cubicBezTo>
                <a:cubicBezTo>
                  <a:pt x="68034" y="708502"/>
                  <a:pt x="52804" y="723732"/>
                  <a:pt x="34017" y="723732"/>
                </a:cubicBezTo>
                <a:cubicBezTo>
                  <a:pt x="15230" y="723732"/>
                  <a:pt x="0" y="708502"/>
                  <a:pt x="0" y="689715"/>
                </a:cubicBezTo>
                <a:cubicBezTo>
                  <a:pt x="0" y="670928"/>
                  <a:pt x="15230" y="655698"/>
                  <a:pt x="34017" y="655698"/>
                </a:cubicBezTo>
                <a:close/>
                <a:moveTo>
                  <a:pt x="468160" y="524558"/>
                </a:moveTo>
                <a:cubicBezTo>
                  <a:pt x="486947" y="524558"/>
                  <a:pt x="502177" y="539788"/>
                  <a:pt x="502177" y="558575"/>
                </a:cubicBezTo>
                <a:cubicBezTo>
                  <a:pt x="502177" y="577362"/>
                  <a:pt x="486947" y="592592"/>
                  <a:pt x="468160" y="592592"/>
                </a:cubicBezTo>
                <a:cubicBezTo>
                  <a:pt x="449373" y="592592"/>
                  <a:pt x="434143" y="577362"/>
                  <a:pt x="434143" y="558575"/>
                </a:cubicBezTo>
                <a:cubicBezTo>
                  <a:pt x="434143" y="539788"/>
                  <a:pt x="449373" y="524558"/>
                  <a:pt x="468160" y="524558"/>
                </a:cubicBezTo>
                <a:close/>
                <a:moveTo>
                  <a:pt x="323445" y="524558"/>
                </a:moveTo>
                <a:cubicBezTo>
                  <a:pt x="342232" y="524558"/>
                  <a:pt x="357462" y="539788"/>
                  <a:pt x="357462" y="558575"/>
                </a:cubicBezTo>
                <a:cubicBezTo>
                  <a:pt x="357462" y="577362"/>
                  <a:pt x="342232" y="592592"/>
                  <a:pt x="323445" y="592592"/>
                </a:cubicBezTo>
                <a:cubicBezTo>
                  <a:pt x="304658" y="592592"/>
                  <a:pt x="289428" y="577362"/>
                  <a:pt x="289428" y="558575"/>
                </a:cubicBezTo>
                <a:cubicBezTo>
                  <a:pt x="289428" y="539788"/>
                  <a:pt x="304658" y="524558"/>
                  <a:pt x="323445" y="524558"/>
                </a:cubicBezTo>
                <a:close/>
                <a:moveTo>
                  <a:pt x="178732" y="524558"/>
                </a:moveTo>
                <a:cubicBezTo>
                  <a:pt x="197519" y="524558"/>
                  <a:pt x="212749" y="539788"/>
                  <a:pt x="212749" y="558575"/>
                </a:cubicBezTo>
                <a:cubicBezTo>
                  <a:pt x="212749" y="577362"/>
                  <a:pt x="197519" y="592592"/>
                  <a:pt x="178732" y="592592"/>
                </a:cubicBezTo>
                <a:cubicBezTo>
                  <a:pt x="159945" y="592592"/>
                  <a:pt x="144715" y="577362"/>
                  <a:pt x="144715" y="558575"/>
                </a:cubicBezTo>
                <a:cubicBezTo>
                  <a:pt x="144715" y="539788"/>
                  <a:pt x="159945" y="524558"/>
                  <a:pt x="178732" y="524558"/>
                </a:cubicBezTo>
                <a:close/>
                <a:moveTo>
                  <a:pt x="34017" y="524558"/>
                </a:moveTo>
                <a:cubicBezTo>
                  <a:pt x="52804" y="524558"/>
                  <a:pt x="68034" y="539788"/>
                  <a:pt x="68034" y="558575"/>
                </a:cubicBezTo>
                <a:cubicBezTo>
                  <a:pt x="68034" y="577362"/>
                  <a:pt x="52804" y="592592"/>
                  <a:pt x="34017" y="592592"/>
                </a:cubicBezTo>
                <a:cubicBezTo>
                  <a:pt x="15230" y="592592"/>
                  <a:pt x="0" y="577362"/>
                  <a:pt x="0" y="558575"/>
                </a:cubicBezTo>
                <a:cubicBezTo>
                  <a:pt x="0" y="539788"/>
                  <a:pt x="15230" y="524558"/>
                  <a:pt x="34017" y="524558"/>
                </a:cubicBezTo>
                <a:close/>
                <a:moveTo>
                  <a:pt x="468160" y="393419"/>
                </a:moveTo>
                <a:cubicBezTo>
                  <a:pt x="486947" y="393419"/>
                  <a:pt x="502177" y="408649"/>
                  <a:pt x="502177" y="427436"/>
                </a:cubicBezTo>
                <a:cubicBezTo>
                  <a:pt x="502177" y="446223"/>
                  <a:pt x="486947" y="461453"/>
                  <a:pt x="468160" y="461453"/>
                </a:cubicBezTo>
                <a:cubicBezTo>
                  <a:pt x="449373" y="461453"/>
                  <a:pt x="434143" y="446223"/>
                  <a:pt x="434143" y="427436"/>
                </a:cubicBezTo>
                <a:cubicBezTo>
                  <a:pt x="434143" y="408649"/>
                  <a:pt x="449373" y="393419"/>
                  <a:pt x="468160" y="393419"/>
                </a:cubicBezTo>
                <a:close/>
                <a:moveTo>
                  <a:pt x="323445" y="393419"/>
                </a:moveTo>
                <a:cubicBezTo>
                  <a:pt x="342232" y="393419"/>
                  <a:pt x="357462" y="408649"/>
                  <a:pt x="357462" y="427436"/>
                </a:cubicBezTo>
                <a:cubicBezTo>
                  <a:pt x="357462" y="446223"/>
                  <a:pt x="342232" y="461453"/>
                  <a:pt x="323445" y="461453"/>
                </a:cubicBezTo>
                <a:cubicBezTo>
                  <a:pt x="304658" y="461453"/>
                  <a:pt x="289428" y="446223"/>
                  <a:pt x="289428" y="427436"/>
                </a:cubicBezTo>
                <a:cubicBezTo>
                  <a:pt x="289428" y="408649"/>
                  <a:pt x="304658" y="393419"/>
                  <a:pt x="323445" y="393419"/>
                </a:cubicBezTo>
                <a:close/>
                <a:moveTo>
                  <a:pt x="178732" y="393419"/>
                </a:moveTo>
                <a:cubicBezTo>
                  <a:pt x="197519" y="393419"/>
                  <a:pt x="212749" y="408649"/>
                  <a:pt x="212749" y="427436"/>
                </a:cubicBezTo>
                <a:cubicBezTo>
                  <a:pt x="212749" y="446223"/>
                  <a:pt x="197519" y="461453"/>
                  <a:pt x="178732" y="461453"/>
                </a:cubicBezTo>
                <a:cubicBezTo>
                  <a:pt x="159945" y="461453"/>
                  <a:pt x="144715" y="446223"/>
                  <a:pt x="144715" y="427436"/>
                </a:cubicBezTo>
                <a:cubicBezTo>
                  <a:pt x="144715" y="408649"/>
                  <a:pt x="159945" y="393419"/>
                  <a:pt x="178732" y="393419"/>
                </a:cubicBezTo>
                <a:close/>
                <a:moveTo>
                  <a:pt x="34017" y="393419"/>
                </a:moveTo>
                <a:cubicBezTo>
                  <a:pt x="52804" y="393419"/>
                  <a:pt x="68034" y="408649"/>
                  <a:pt x="68034" y="427436"/>
                </a:cubicBezTo>
                <a:cubicBezTo>
                  <a:pt x="68034" y="446223"/>
                  <a:pt x="52804" y="461453"/>
                  <a:pt x="34017" y="461453"/>
                </a:cubicBezTo>
                <a:cubicBezTo>
                  <a:pt x="15230" y="461453"/>
                  <a:pt x="0" y="446223"/>
                  <a:pt x="0" y="427436"/>
                </a:cubicBezTo>
                <a:cubicBezTo>
                  <a:pt x="0" y="408649"/>
                  <a:pt x="15230" y="393419"/>
                  <a:pt x="34017" y="393419"/>
                </a:cubicBezTo>
                <a:close/>
                <a:moveTo>
                  <a:pt x="468160" y="262279"/>
                </a:moveTo>
                <a:cubicBezTo>
                  <a:pt x="486947" y="262279"/>
                  <a:pt x="502177" y="277509"/>
                  <a:pt x="502177" y="296296"/>
                </a:cubicBezTo>
                <a:cubicBezTo>
                  <a:pt x="502177" y="315083"/>
                  <a:pt x="486947" y="330313"/>
                  <a:pt x="468160" y="330313"/>
                </a:cubicBezTo>
                <a:cubicBezTo>
                  <a:pt x="449373" y="330313"/>
                  <a:pt x="434143" y="315083"/>
                  <a:pt x="434143" y="296296"/>
                </a:cubicBezTo>
                <a:cubicBezTo>
                  <a:pt x="434143" y="277509"/>
                  <a:pt x="449373" y="262279"/>
                  <a:pt x="468160" y="262279"/>
                </a:cubicBezTo>
                <a:close/>
                <a:moveTo>
                  <a:pt x="323445" y="262279"/>
                </a:moveTo>
                <a:cubicBezTo>
                  <a:pt x="342232" y="262279"/>
                  <a:pt x="357462" y="277509"/>
                  <a:pt x="357462" y="296296"/>
                </a:cubicBezTo>
                <a:cubicBezTo>
                  <a:pt x="357462" y="315083"/>
                  <a:pt x="342232" y="330313"/>
                  <a:pt x="323445" y="330313"/>
                </a:cubicBezTo>
                <a:cubicBezTo>
                  <a:pt x="304658" y="330313"/>
                  <a:pt x="289428" y="315083"/>
                  <a:pt x="289428" y="296296"/>
                </a:cubicBezTo>
                <a:cubicBezTo>
                  <a:pt x="289428" y="277509"/>
                  <a:pt x="304658" y="262279"/>
                  <a:pt x="323445" y="262279"/>
                </a:cubicBezTo>
                <a:close/>
                <a:moveTo>
                  <a:pt x="178732" y="262279"/>
                </a:moveTo>
                <a:cubicBezTo>
                  <a:pt x="197519" y="262279"/>
                  <a:pt x="212749" y="277509"/>
                  <a:pt x="212749" y="296296"/>
                </a:cubicBezTo>
                <a:cubicBezTo>
                  <a:pt x="212749" y="315083"/>
                  <a:pt x="197519" y="330313"/>
                  <a:pt x="178732" y="330313"/>
                </a:cubicBezTo>
                <a:cubicBezTo>
                  <a:pt x="159945" y="330313"/>
                  <a:pt x="144715" y="315083"/>
                  <a:pt x="144715" y="296296"/>
                </a:cubicBezTo>
                <a:cubicBezTo>
                  <a:pt x="144715" y="277509"/>
                  <a:pt x="159945" y="262279"/>
                  <a:pt x="178732" y="262279"/>
                </a:cubicBezTo>
                <a:close/>
                <a:moveTo>
                  <a:pt x="34017" y="262279"/>
                </a:moveTo>
                <a:cubicBezTo>
                  <a:pt x="52804" y="262279"/>
                  <a:pt x="68034" y="277509"/>
                  <a:pt x="68034" y="296296"/>
                </a:cubicBezTo>
                <a:cubicBezTo>
                  <a:pt x="68034" y="315083"/>
                  <a:pt x="52804" y="330313"/>
                  <a:pt x="34017" y="330313"/>
                </a:cubicBezTo>
                <a:cubicBezTo>
                  <a:pt x="15230" y="330313"/>
                  <a:pt x="0" y="315083"/>
                  <a:pt x="0" y="296296"/>
                </a:cubicBezTo>
                <a:cubicBezTo>
                  <a:pt x="0" y="277509"/>
                  <a:pt x="15230" y="262279"/>
                  <a:pt x="34017" y="262279"/>
                </a:cubicBezTo>
                <a:close/>
                <a:moveTo>
                  <a:pt x="468160" y="131140"/>
                </a:moveTo>
                <a:cubicBezTo>
                  <a:pt x="486947" y="131140"/>
                  <a:pt x="502177" y="146370"/>
                  <a:pt x="502177" y="165157"/>
                </a:cubicBezTo>
                <a:cubicBezTo>
                  <a:pt x="502177" y="183944"/>
                  <a:pt x="486947" y="199174"/>
                  <a:pt x="468160" y="199174"/>
                </a:cubicBezTo>
                <a:cubicBezTo>
                  <a:pt x="449373" y="199174"/>
                  <a:pt x="434143" y="183944"/>
                  <a:pt x="434143" y="165157"/>
                </a:cubicBezTo>
                <a:cubicBezTo>
                  <a:pt x="434143" y="146370"/>
                  <a:pt x="449373" y="131140"/>
                  <a:pt x="468160" y="131140"/>
                </a:cubicBezTo>
                <a:close/>
                <a:moveTo>
                  <a:pt x="323445" y="131140"/>
                </a:moveTo>
                <a:cubicBezTo>
                  <a:pt x="342232" y="131140"/>
                  <a:pt x="357462" y="146370"/>
                  <a:pt x="357462" y="165157"/>
                </a:cubicBezTo>
                <a:cubicBezTo>
                  <a:pt x="357462" y="183944"/>
                  <a:pt x="342232" y="199174"/>
                  <a:pt x="323445" y="199174"/>
                </a:cubicBezTo>
                <a:cubicBezTo>
                  <a:pt x="304658" y="199174"/>
                  <a:pt x="289428" y="183944"/>
                  <a:pt x="289428" y="165157"/>
                </a:cubicBezTo>
                <a:cubicBezTo>
                  <a:pt x="289428" y="146370"/>
                  <a:pt x="304658" y="131140"/>
                  <a:pt x="323445" y="131140"/>
                </a:cubicBezTo>
                <a:close/>
                <a:moveTo>
                  <a:pt x="178732" y="131140"/>
                </a:moveTo>
                <a:cubicBezTo>
                  <a:pt x="197519" y="131140"/>
                  <a:pt x="212749" y="146370"/>
                  <a:pt x="212749" y="165157"/>
                </a:cubicBezTo>
                <a:cubicBezTo>
                  <a:pt x="212749" y="183944"/>
                  <a:pt x="197519" y="199174"/>
                  <a:pt x="178732" y="199174"/>
                </a:cubicBezTo>
                <a:cubicBezTo>
                  <a:pt x="159945" y="199174"/>
                  <a:pt x="144715" y="183944"/>
                  <a:pt x="144715" y="165157"/>
                </a:cubicBezTo>
                <a:cubicBezTo>
                  <a:pt x="144715" y="146370"/>
                  <a:pt x="159945" y="131140"/>
                  <a:pt x="178732" y="131140"/>
                </a:cubicBezTo>
                <a:close/>
                <a:moveTo>
                  <a:pt x="34017" y="131140"/>
                </a:moveTo>
                <a:cubicBezTo>
                  <a:pt x="52804" y="131140"/>
                  <a:pt x="68034" y="146370"/>
                  <a:pt x="68034" y="165157"/>
                </a:cubicBezTo>
                <a:cubicBezTo>
                  <a:pt x="68034" y="183944"/>
                  <a:pt x="52804" y="199174"/>
                  <a:pt x="34017" y="199174"/>
                </a:cubicBezTo>
                <a:cubicBezTo>
                  <a:pt x="15230" y="199174"/>
                  <a:pt x="0" y="183944"/>
                  <a:pt x="0" y="165157"/>
                </a:cubicBezTo>
                <a:cubicBezTo>
                  <a:pt x="0" y="146370"/>
                  <a:pt x="15230" y="131140"/>
                  <a:pt x="34017" y="131140"/>
                </a:cubicBezTo>
                <a:close/>
                <a:moveTo>
                  <a:pt x="468160" y="0"/>
                </a:moveTo>
                <a:cubicBezTo>
                  <a:pt x="486947" y="0"/>
                  <a:pt x="502177" y="15230"/>
                  <a:pt x="502177" y="34017"/>
                </a:cubicBezTo>
                <a:cubicBezTo>
                  <a:pt x="502177" y="52804"/>
                  <a:pt x="486947" y="68034"/>
                  <a:pt x="468160" y="68034"/>
                </a:cubicBezTo>
                <a:cubicBezTo>
                  <a:pt x="449373" y="68034"/>
                  <a:pt x="434143" y="52804"/>
                  <a:pt x="434143" y="34017"/>
                </a:cubicBezTo>
                <a:cubicBezTo>
                  <a:pt x="434143" y="15230"/>
                  <a:pt x="449373" y="0"/>
                  <a:pt x="468160" y="0"/>
                </a:cubicBezTo>
                <a:close/>
                <a:moveTo>
                  <a:pt x="323445" y="0"/>
                </a:moveTo>
                <a:cubicBezTo>
                  <a:pt x="342232" y="0"/>
                  <a:pt x="357462" y="15230"/>
                  <a:pt x="357462" y="34017"/>
                </a:cubicBezTo>
                <a:cubicBezTo>
                  <a:pt x="357462" y="52804"/>
                  <a:pt x="342232" y="68034"/>
                  <a:pt x="323445" y="68034"/>
                </a:cubicBezTo>
                <a:cubicBezTo>
                  <a:pt x="304658" y="68034"/>
                  <a:pt x="289428" y="52804"/>
                  <a:pt x="289428" y="34017"/>
                </a:cubicBezTo>
                <a:cubicBezTo>
                  <a:pt x="289428" y="15230"/>
                  <a:pt x="304658" y="0"/>
                  <a:pt x="323445" y="0"/>
                </a:cubicBezTo>
                <a:close/>
                <a:moveTo>
                  <a:pt x="178732" y="0"/>
                </a:moveTo>
                <a:cubicBezTo>
                  <a:pt x="197519" y="0"/>
                  <a:pt x="212749" y="15230"/>
                  <a:pt x="212749" y="34017"/>
                </a:cubicBezTo>
                <a:cubicBezTo>
                  <a:pt x="212749" y="52804"/>
                  <a:pt x="197519" y="68034"/>
                  <a:pt x="178732" y="68034"/>
                </a:cubicBezTo>
                <a:cubicBezTo>
                  <a:pt x="159945" y="68034"/>
                  <a:pt x="144715" y="52804"/>
                  <a:pt x="144715" y="34017"/>
                </a:cubicBezTo>
                <a:cubicBezTo>
                  <a:pt x="144715" y="15230"/>
                  <a:pt x="159945" y="0"/>
                  <a:pt x="178732" y="0"/>
                </a:cubicBezTo>
                <a:close/>
                <a:moveTo>
                  <a:pt x="34017" y="0"/>
                </a:moveTo>
                <a:cubicBezTo>
                  <a:pt x="52804" y="0"/>
                  <a:pt x="68034" y="15230"/>
                  <a:pt x="68034" y="34017"/>
                </a:cubicBezTo>
                <a:cubicBezTo>
                  <a:pt x="68034" y="52804"/>
                  <a:pt x="52804" y="68034"/>
                  <a:pt x="34017" y="68034"/>
                </a:cubicBezTo>
                <a:cubicBezTo>
                  <a:pt x="15230" y="68034"/>
                  <a:pt x="0" y="52804"/>
                  <a:pt x="0" y="34017"/>
                </a:cubicBezTo>
                <a:cubicBezTo>
                  <a:pt x="0" y="15230"/>
                  <a:pt x="15230" y="0"/>
                  <a:pt x="34017" y="0"/>
                </a:cubicBezTo>
                <a:close/>
              </a:path>
            </a:pathLst>
          </a:custGeom>
          <a:gradFill>
            <a:gsLst>
              <a:gs pos="0">
                <a:schemeClr val="accent2">
                  <a:lumMod val="20000"/>
                  <a:lumOff val="80000"/>
                </a:schemeClr>
              </a:gs>
              <a:gs pos="100000">
                <a:schemeClr val="accent2">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742640" y="4996037"/>
            <a:ext cx="345440" cy="345440"/>
          </a:xfrm>
          <a:prstGeom prst="ellipse">
            <a:avLst/>
          </a:prstGeom>
          <a:gradFill>
            <a:gsLst>
              <a:gs pos="1399">
                <a:schemeClr val="accent1">
                  <a:lumMod val="85000"/>
                  <a:lumOff val="15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821191" y="5061034"/>
            <a:ext cx="188338" cy="204016"/>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gradFill>
            <a:gsLst>
              <a:gs pos="0">
                <a:schemeClr val="accent2">
                  <a:lumMod val="10000"/>
                  <a:lumOff val="90000"/>
                </a:schemeClr>
              </a:gs>
              <a:gs pos="100000">
                <a:schemeClr val="accent2">
                  <a:lumMod val="40000"/>
                  <a:lumOff val="60000"/>
                </a:schemeClr>
              </a:gs>
            </a:gsLst>
            <a:lin ang="54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3020567" y="4954106"/>
            <a:ext cx="2037081" cy="429303"/>
          </a:xfrm>
          <a:prstGeom prst="roundRect">
            <a:avLst>
              <a:gd name="adj" fmla="val 50000"/>
            </a:avLst>
          </a:prstGeom>
          <a:gradFill>
            <a:gsLst>
              <a:gs pos="38000">
                <a:schemeClr val="accent2">
                  <a:lumMod val="10000"/>
                  <a:lumOff val="90000"/>
                </a:schemeClr>
              </a:gs>
              <a:gs pos="100000">
                <a:schemeClr val="accent2">
                  <a:lumMod val="40000"/>
                  <a:lumOff val="60000"/>
                </a:schemeClr>
              </a:gs>
            </a:gsLst>
            <a:lin ang="5400000" scaled="0"/>
          </a:gradFill>
          <a:ln w="9525" cap="sq">
            <a:noFill/>
            <a:miter/>
          </a:ln>
          <a:effectLst>
            <a:outerShdw dist="38100" blurRad="139700" dir="5400000" sx="100000" sy="100000" kx="0" ky="0" algn="t" rotWithShape="0">
              <a:schemeClr val="accent2">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3071018" y="4996037"/>
            <a:ext cx="345440" cy="345440"/>
          </a:xfrm>
          <a:prstGeom prst="ellipse">
            <a:avLst/>
          </a:prstGeom>
          <a:gradFill>
            <a:gsLst>
              <a:gs pos="1399">
                <a:schemeClr val="accent1">
                  <a:lumMod val="85000"/>
                  <a:lumOff val="15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3150915" y="5082889"/>
            <a:ext cx="185647" cy="171736"/>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gradFill>
            <a:gsLst>
              <a:gs pos="0">
                <a:schemeClr val="accent2">
                  <a:lumMod val="10000"/>
                  <a:lumOff val="90000"/>
                </a:schemeClr>
              </a:gs>
              <a:gs pos="100000">
                <a:schemeClr val="accent2">
                  <a:lumMod val="40000"/>
                  <a:lumOff val="60000"/>
                </a:schemeClr>
              </a:gs>
            </a:gsLst>
            <a:lin ang="54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0" y="5216024"/>
            <a:ext cx="12192000" cy="1641977"/>
          </a:xfrm>
          <a:custGeom>
            <a:avLst/>
            <a:gdLst>
              <a:gd name="connsiteX0" fmla="*/ 12192000 w 12192000"/>
              <a:gd name="connsiteY0" fmla="*/ 0 h 1641977"/>
              <a:gd name="connsiteX1" fmla="*/ 12192000 w 12192000"/>
              <a:gd name="connsiteY1" fmla="*/ 1641977 h 1641977"/>
              <a:gd name="connsiteX2" fmla="*/ 0 w 12192000"/>
              <a:gd name="connsiteY2" fmla="*/ 1641977 h 1641977"/>
              <a:gd name="connsiteX3" fmla="*/ 0 w 12192000"/>
              <a:gd name="connsiteY3" fmla="*/ 457200 h 1641977"/>
              <a:gd name="connsiteX4" fmla="*/ 12192000 w 12192000"/>
              <a:gd name="connsiteY4" fmla="*/ 0 h 1641977"/>
            </a:gdLst>
            <a:rect l="l" t="t" r="r" b="b"/>
            <a:pathLst>
              <a:path w="12192000" h="1641977">
                <a:moveTo>
                  <a:pt x="12192000" y="0"/>
                </a:moveTo>
                <a:lnTo>
                  <a:pt x="12192000" y="1641977"/>
                </a:lnTo>
                <a:lnTo>
                  <a:pt x="0" y="1641977"/>
                </a:lnTo>
                <a:lnTo>
                  <a:pt x="0" y="457200"/>
                </a:lnTo>
                <a:cubicBezTo>
                  <a:pt x="5176520" y="1615440"/>
                  <a:pt x="10139680" y="762000"/>
                  <a:pt x="12192000" y="0"/>
                </a:cubicBezTo>
                <a:close/>
              </a:path>
            </a:pathLst>
          </a:custGeom>
          <a:gradFill>
            <a:gsLst>
              <a:gs pos="0">
                <a:schemeClr val="accent1">
                  <a:lumMod val="80000"/>
                  <a:lumOff val="20000"/>
                </a:schemeClr>
              </a:gs>
              <a:gs pos="100000">
                <a:schemeClr val="accent1"/>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pic>
        <p:nvPicPr>
          <p:cNvPr id="17" name=""/>
          <p:cNvPicPr>
            <a:picLocks noChangeAspect="1"/>
          </p:cNvPicPr>
          <p:nvPr/>
        </p:nvPicPr>
        <p:blipFill>
          <a:blip r:embed="rId4">
            <a:alphaModFix amt="100000"/>
          </a:blip>
          <a:srcRect l="0" t="0" r="0" b="0"/>
          <a:stretch>
            <a:fillRect/>
          </a:stretch>
        </p:blipFill>
        <p:spPr>
          <a:xfrm rot="0" flipH="0" flipV="0">
            <a:off x="7304805" y="4425829"/>
            <a:ext cx="2819910" cy="1580389"/>
          </a:xfrm>
          <a:prstGeom prst="rect">
            <a:avLst/>
          </a:prstGeom>
          <a:noFill/>
          <a:ln>
            <a:noFill/>
          </a:ln>
        </p:spPr>
      </p:pic>
      <p:sp>
        <p:nvSpPr>
          <p:cNvPr id="18" name="标题 1"/>
          <p:cNvSpPr txBox="1"/>
          <p:nvPr/>
        </p:nvSpPr>
        <p:spPr>
          <a:xfrm rot="0" flipH="0" flipV="0">
            <a:off x="1226627" y="873521"/>
            <a:ext cx="1551407" cy="570569"/>
          </a:xfrm>
          <a:prstGeom prst="rect">
            <a:avLst/>
          </a:prstGeom>
          <a:noFill/>
          <a:ln>
            <a:noFill/>
          </a:ln>
        </p:spPr>
        <p:txBody>
          <a:bodyPr vert="horz" wrap="square" lIns="0" tIns="0" rIns="0" bIns="0" rtlCol="0" anchor="t"/>
          <a:lstStyle/>
          <a:p>
            <a:pPr algn="dist">
              <a:lnSpc>
                <a:spcPct val="110000"/>
              </a:lnSpc>
            </a:pPr>
            <a:r>
              <a:rPr kumimoji="1" lang="en-US" altLang="zh-CN" sz="4000">
                <a:ln w="25400">
                  <a:noFill/>
                </a:ln>
                <a:gradFill>
                  <a:gsLst>
                    <a:gs pos="0">
                      <a:srgbClr val="0C3466">
                        <a:alpha val="100000"/>
                      </a:srgbClr>
                    </a:gs>
                    <a:gs pos="100000">
                      <a:srgbClr val="09274D">
                        <a:alpha val="100000"/>
                      </a:srgbClr>
                    </a:gs>
                  </a:gsLst>
                  <a:lin ang="2700000" scaled="0"/>
                </a:gradFill>
                <a:latin typeface="OPPOSans H"/>
                <a:ea typeface="OPPOSans H"/>
                <a:cs typeface="OPPOSans H"/>
              </a:rPr>
              <a:t>202X</a:t>
            </a:r>
            <a:endParaRPr kumimoji="1" lang="zh-CN" altLang="en-US"/>
          </a:p>
        </p:txBody>
      </p:sp>
      <p:sp>
        <p:nvSpPr>
          <p:cNvPr id="19" name="标题 1"/>
          <p:cNvSpPr txBox="1"/>
          <p:nvPr/>
        </p:nvSpPr>
        <p:spPr>
          <a:xfrm rot="0" flipH="0" flipV="0">
            <a:off x="1025725" y="5045647"/>
            <a:ext cx="1578595" cy="246221"/>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262626">
                    <a:alpha val="100000"/>
                  </a:srgbClr>
                </a:solidFill>
                <a:latin typeface="OPPOSans R"/>
                <a:ea typeface="OPPOSans R"/>
                <a:cs typeface="OPPOSans R"/>
              </a:rPr>
              <a:t>主讲人：AiPPT</a:t>
            </a:r>
            <a:endParaRPr kumimoji="1" lang="zh-CN" altLang="en-US"/>
          </a:p>
        </p:txBody>
      </p:sp>
      <p:sp>
        <p:nvSpPr>
          <p:cNvPr id="20" name="标题 1"/>
          <p:cNvSpPr txBox="1"/>
          <p:nvPr/>
        </p:nvSpPr>
        <p:spPr>
          <a:xfrm rot="0" flipH="0" flipV="0">
            <a:off x="649126" y="1818067"/>
            <a:ext cx="4964865" cy="2817723"/>
          </a:xfrm>
          <a:prstGeom prst="rect">
            <a:avLst/>
          </a:prstGeom>
          <a:noFill/>
          <a:ln>
            <a:noFill/>
          </a:ln>
        </p:spPr>
        <p:txBody>
          <a:bodyPr vert="horz" wrap="square" lIns="0" tIns="0" rIns="0" bIns="0" rtlCol="0" anchor="ctr"/>
          <a:lstStyle/>
          <a:p>
            <a:pPr algn="l">
              <a:lnSpc>
                <a:spcPct val="130000"/>
              </a:lnSpc>
            </a:pPr>
            <a:r>
              <a:rPr kumimoji="1" lang="en-US" altLang="zh-CN" sz="3600">
                <a:ln w="25400">
                  <a:noFill/>
                </a:ln>
                <a:solidFill>
                  <a:srgbClr val="FFFFFF">
                    <a:alpha val="100000"/>
                  </a:srgbClr>
                </a:solidFill>
                <a:latin typeface="OPPOSans H"/>
                <a:ea typeface="OPPOSans H"/>
                <a:cs typeface="OPPOSans H"/>
              </a:rPr>
              <a:t>谢谢大家</a:t>
            </a:r>
            <a:endParaRPr kumimoji="1" lang="zh-CN" altLang="en-US"/>
          </a:p>
        </p:txBody>
      </p:sp>
      <p:sp>
        <p:nvSpPr>
          <p:cNvPr id="21" name="标题 1"/>
          <p:cNvSpPr txBox="1"/>
          <p:nvPr/>
        </p:nvSpPr>
        <p:spPr>
          <a:xfrm rot="0" flipH="0" flipV="0">
            <a:off x="3354103" y="5045647"/>
            <a:ext cx="1578595" cy="246221"/>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262626">
                    <a:alpha val="100000"/>
                  </a:srgbClr>
                </a:solidFill>
                <a:latin typeface="OPPOSans R"/>
                <a:ea typeface="OPPOSans R"/>
                <a:cs typeface="OPPOSans R"/>
              </a:rPr>
              <a:t>时间：20XX.XX</a:t>
            </a:r>
            <a:endParaRPr kumimoji="1" lang="zh-CN" altLang="en-US"/>
          </a:p>
        </p:txBody>
      </p:sp>
      <p:sp>
        <p:nvSpPr>
          <p:cNvPr id="22" name="标题 1"/>
          <p:cNvSpPr txBox="1"/>
          <p:nvPr/>
        </p:nvSpPr>
        <p:spPr>
          <a:xfrm rot="0" flipH="0" flipV="0">
            <a:off x="9639199" y="839359"/>
            <a:ext cx="1879192" cy="25908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gradFill>
            <a:gsLst>
              <a:gs pos="9000">
                <a:schemeClr val="accent2">
                  <a:lumMod val="10000"/>
                  <a:lumOff val="90000"/>
                </a:schemeClr>
              </a:gs>
              <a:gs pos="42000">
                <a:schemeClr val="accent2">
                  <a:lumMod val="40000"/>
                  <a:lumOff val="60000"/>
                </a:schemeClr>
              </a:gs>
              <a:gs pos="75000">
                <a:schemeClr val="accent2">
                  <a:lumMod val="10000"/>
                  <a:lumOff val="90000"/>
                </a:schemeClr>
              </a:gs>
              <a:gs pos="98601">
                <a:schemeClr val="accent2">
                  <a:lumMod val="40000"/>
                  <a:lumOff val="60000"/>
                </a:schemeClr>
              </a:gs>
            </a:gsLst>
            <a:lin ang="2700000" scaled="0"/>
          </a:gradFill>
          <a:ln w="9525" cap="flat">
            <a:noFill/>
            <a:miter/>
          </a:ln>
        </p:spPr>
        <p:txBody>
          <a:bodyPr vert="horz" wrap="square" lIns="91440" tIns="45720" rIns="91440" bIns="45720" rtlCol="0" anchor="ctr"/>
          <a:lstStyle/>
          <a:p>
            <a:pPr algn="l">
              <a:lnSpc>
                <a:spcPct val="110000"/>
              </a:lnSpc>
            </a:pPr>
            <a:endParaRPr kumimoji="1" lang="zh-CN" altLang="en-US"/>
          </a:p>
        </p:txBody>
      </p:sp>
    </p:spTree>
  </p:cSl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0" flipH="0" flipV="0">
            <a:off x="4967486" y="857865"/>
            <a:ext cx="2235200" cy="1117600"/>
          </a:xfrm>
          <a:prstGeom prst="rect">
            <a:avLst/>
          </a:prstGeom>
          <a:noFill/>
          <a:ln>
            <a:noFill/>
          </a:ln>
        </p:spPr>
        <p:txBody>
          <a:bodyPr vert="horz" wrap="none" lIns="0" tIns="0" rIns="0" bIns="0" rtlCol="0" anchor="t">
            <a:spAutoFit/>
          </a:bodyPr>
          <a:lstStyle/>
          <a:p>
            <a:pPr algn="l">
              <a:lnSpc>
                <a:spcPct val="100000"/>
              </a:lnSpc>
            </a:pPr>
            <a:r>
              <a:rPr kumimoji="1" lang="en-US" altLang="zh-CN" sz="8800">
                <a:ln w="12700">
                  <a:noFill/>
                </a:ln>
                <a:solidFill>
                  <a:srgbClr val="0C3466">
                    <a:alpha val="100000"/>
                  </a:srgbClr>
                </a:solidFill>
                <a:latin typeface="Source Han Sans CN Bold"/>
                <a:ea typeface="Source Han Sans CN Bold"/>
                <a:cs typeface="Source Han Sans CN Bold"/>
              </a:rPr>
              <a:t>目录</a:t>
            </a:r>
            <a:endParaRPr kumimoji="1" lang="zh-CN" altLang="en-US"/>
          </a:p>
        </p:txBody>
      </p:sp>
      <p:sp>
        <p:nvSpPr>
          <p:cNvPr id="4" name="标题 1"/>
          <p:cNvSpPr txBox="1"/>
          <p:nvPr/>
        </p:nvSpPr>
        <p:spPr>
          <a:xfrm rot="0" flipH="0" flipV="0">
            <a:off x="5108794" y="2122758"/>
            <a:ext cx="2120900" cy="228600"/>
          </a:xfrm>
          <a:prstGeom prst="rect">
            <a:avLst/>
          </a:prstGeom>
          <a:noFill/>
          <a:ln>
            <a:noFill/>
          </a:ln>
        </p:spPr>
        <p:txBody>
          <a:bodyPr vert="horz" wrap="square" lIns="0" tIns="0" rIns="0" bIns="0" rtlCol="0" anchor="t">
            <a:spAutoFit/>
          </a:bodyPr>
          <a:lstStyle/>
          <a:p>
            <a:pPr algn="dist">
              <a:lnSpc>
                <a:spcPct val="100000"/>
              </a:lnSpc>
            </a:pPr>
            <a:r>
              <a:rPr kumimoji="1" lang="en-US" altLang="zh-CN" sz="1800">
                <a:ln w="12700">
                  <a:noFill/>
                </a:ln>
                <a:solidFill>
                  <a:srgbClr val="0C3466">
                    <a:alpha val="50000"/>
                  </a:srgbClr>
                </a:solidFill>
                <a:latin typeface="OPPOSans B"/>
                <a:ea typeface="OPPOSans B"/>
                <a:cs typeface="OPPOSans B"/>
              </a:rPr>
              <a:t>CONTENTS</a:t>
            </a:r>
            <a:endParaRPr kumimoji="1" lang="zh-CN" altLang="en-US"/>
          </a:p>
        </p:txBody>
      </p:sp>
      <p:sp>
        <p:nvSpPr>
          <p:cNvPr id="5" name="标题 1"/>
          <p:cNvSpPr txBox="1"/>
          <p:nvPr/>
        </p:nvSpPr>
        <p:spPr>
          <a:xfrm rot="0" flipH="0" flipV="0">
            <a:off x="716631" y="2541874"/>
            <a:ext cx="5142406" cy="858087"/>
          </a:xfrm>
          <a:prstGeom prst="roundRect">
            <a:avLst>
              <a:gd name="adj" fmla="val 12281"/>
            </a:avLst>
          </a:prstGeom>
          <a:solidFill>
            <a:schemeClr val="bg1"/>
          </a:solidFill>
          <a:ln cap="sq">
            <a:solidFill>
              <a:schemeClr val="accent1"/>
            </a:solidFill>
          </a:ln>
          <a:effectLst>
            <a:outerShdw dist="38100" blurRad="152400" dir="5400000" sx="100000" sy="100000" kx="0" ky="0" algn="t" rotWithShape="0">
              <a:schemeClr val="accent1">
                <a:alpha val="22000"/>
              </a:schemeClr>
            </a:outerShdw>
          </a:effectLst>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rot="0" flipH="0" flipV="0">
            <a:off x="931037" y="2662195"/>
            <a:ext cx="657362" cy="619262"/>
          </a:xfrm>
          <a:prstGeom prst="roundRect">
            <a:avLst/>
          </a:prstGeom>
          <a:noFill/>
          <a:ln w="12700" cap="flat">
            <a:noFill/>
            <a:miter/>
          </a:ln>
          <a:effectLst/>
        </p:spPr>
        <p:txBody>
          <a:bodyPr vert="horz" wrap="none" lIns="0" tIns="0" rIns="0" bIns="0" rtlCol="0" anchor="ctr">
            <a:spAutoFit/>
          </a:bodyPr>
          <a:lstStyle/>
          <a:p>
            <a:pPr algn="ctr">
              <a:lnSpc>
                <a:spcPct val="110000"/>
              </a:lnSpc>
            </a:pPr>
            <a:r>
              <a:rPr kumimoji="1" lang="en-US" altLang="zh-CN" sz="4000">
                <a:ln w="12700">
                  <a:noFill/>
                </a:ln>
                <a:solidFill>
                  <a:srgbClr val="0C3466">
                    <a:alpha val="100000"/>
                  </a:srgbClr>
                </a:solidFill>
                <a:latin typeface="Source Han Sans CN Bold"/>
                <a:ea typeface="Source Han Sans CN Bold"/>
                <a:cs typeface="Source Han Sans CN Bold"/>
              </a:rPr>
              <a:t>01</a:t>
            </a:r>
            <a:endParaRPr kumimoji="1" lang="zh-CN" altLang="en-US"/>
          </a:p>
        </p:txBody>
      </p:sp>
      <p:sp>
        <p:nvSpPr>
          <p:cNvPr id="7" name="标题 1"/>
          <p:cNvSpPr txBox="1"/>
          <p:nvPr/>
        </p:nvSpPr>
        <p:spPr>
          <a:xfrm rot="0" flipH="0" flipV="0">
            <a:off x="716631" y="3747540"/>
            <a:ext cx="5142406" cy="858087"/>
          </a:xfrm>
          <a:prstGeom prst="roundRect">
            <a:avLst>
              <a:gd name="adj" fmla="val 12281"/>
            </a:avLst>
          </a:prstGeom>
          <a:solidFill>
            <a:schemeClr val="bg1"/>
          </a:solidFill>
          <a:ln cap="sq">
            <a:solidFill>
              <a:schemeClr val="accent1"/>
            </a:solidFill>
          </a:ln>
          <a:effectLst>
            <a:outerShdw dist="38100" blurRad="152400" dir="5400000" sx="100000" sy="100000" kx="0" ky="0" algn="t" rotWithShape="0">
              <a:schemeClr val="accent1">
                <a:alpha val="22000"/>
              </a:schemeClr>
            </a:outerShdw>
          </a:effectLst>
        </p:spPr>
        <p:txBody>
          <a:bodyPr vert="horz" wrap="square" lIns="0" tIns="0" rIns="0" bIns="0" rtlCol="0" anchor="ctr"/>
          <a:lstStyle/>
          <a:p>
            <a:pPr algn="ctr">
              <a:lnSpc>
                <a:spcPct val="110000"/>
              </a:lnSpc>
            </a:pPr>
            <a:endParaRPr kumimoji="1" lang="zh-CN" altLang="en-US"/>
          </a:p>
        </p:txBody>
      </p:sp>
      <p:sp>
        <p:nvSpPr>
          <p:cNvPr id="8" name="标题 1"/>
          <p:cNvSpPr txBox="1"/>
          <p:nvPr/>
        </p:nvSpPr>
        <p:spPr>
          <a:xfrm rot="0" flipH="0" flipV="0">
            <a:off x="925209" y="3867861"/>
            <a:ext cx="657362" cy="619262"/>
          </a:xfrm>
          <a:prstGeom prst="roundRect">
            <a:avLst/>
          </a:prstGeom>
          <a:noFill/>
          <a:ln w="12700" cap="flat">
            <a:noFill/>
            <a:miter/>
          </a:ln>
          <a:effectLst/>
        </p:spPr>
        <p:txBody>
          <a:bodyPr vert="horz" wrap="none" lIns="0" tIns="0" rIns="0" bIns="0" rtlCol="0" anchor="ctr">
            <a:spAutoFit/>
          </a:bodyPr>
          <a:lstStyle/>
          <a:p>
            <a:pPr algn="ctr">
              <a:lnSpc>
                <a:spcPct val="110000"/>
              </a:lnSpc>
            </a:pPr>
            <a:r>
              <a:rPr kumimoji="1" lang="en-US" altLang="zh-CN" sz="4000">
                <a:ln w="12700">
                  <a:noFill/>
                </a:ln>
                <a:solidFill>
                  <a:srgbClr val="0C3466">
                    <a:alpha val="100000"/>
                  </a:srgbClr>
                </a:solidFill>
                <a:latin typeface="Source Han Sans CN Bold"/>
                <a:ea typeface="Source Han Sans CN Bold"/>
                <a:cs typeface="Source Han Sans CN Bold"/>
              </a:rPr>
              <a:t>03</a:t>
            </a:r>
            <a:endParaRPr kumimoji="1" lang="zh-CN" altLang="en-US"/>
          </a:p>
        </p:txBody>
      </p:sp>
      <p:sp>
        <p:nvSpPr>
          <p:cNvPr id="9" name="标题 1"/>
          <p:cNvSpPr txBox="1"/>
          <p:nvPr/>
        </p:nvSpPr>
        <p:spPr>
          <a:xfrm rot="0" flipH="0" flipV="0">
            <a:off x="6332964" y="2541874"/>
            <a:ext cx="5142406" cy="858087"/>
          </a:xfrm>
          <a:prstGeom prst="roundRect">
            <a:avLst>
              <a:gd name="adj" fmla="val 12281"/>
            </a:avLst>
          </a:prstGeom>
          <a:solidFill>
            <a:schemeClr val="bg1"/>
          </a:solidFill>
          <a:ln cap="sq">
            <a:solidFill>
              <a:schemeClr val="accent1"/>
            </a:solidFill>
          </a:ln>
          <a:effectLst>
            <a:outerShdw dist="38100" blurRad="152400" dir="5400000" sx="100000" sy="100000" kx="0" ky="0" algn="t" rotWithShape="0">
              <a:schemeClr val="accent1">
                <a:alpha val="22000"/>
              </a:schemeClr>
            </a:outerShdw>
          </a:effectLst>
        </p:spPr>
        <p:txBody>
          <a:bodyPr vert="horz" wrap="square" lIns="0" tIns="0" rIns="0" bIns="0" rtlCol="0" anchor="ctr"/>
          <a:lstStyle/>
          <a:p>
            <a:pPr algn="ctr">
              <a:lnSpc>
                <a:spcPct val="110000"/>
              </a:lnSpc>
            </a:pPr>
            <a:endParaRPr kumimoji="1" lang="zh-CN" altLang="en-US"/>
          </a:p>
        </p:txBody>
      </p:sp>
      <p:sp>
        <p:nvSpPr>
          <p:cNvPr id="10" name="标题 1"/>
          <p:cNvSpPr txBox="1"/>
          <p:nvPr/>
        </p:nvSpPr>
        <p:spPr>
          <a:xfrm rot="0" flipH="0" flipV="0">
            <a:off x="6547370" y="2662195"/>
            <a:ext cx="657362" cy="619262"/>
          </a:xfrm>
          <a:prstGeom prst="roundRect">
            <a:avLst/>
          </a:prstGeom>
          <a:noFill/>
          <a:ln w="12700" cap="flat">
            <a:noFill/>
            <a:miter/>
          </a:ln>
          <a:effectLst/>
        </p:spPr>
        <p:txBody>
          <a:bodyPr vert="horz" wrap="none" lIns="0" tIns="0" rIns="0" bIns="0" rtlCol="0" anchor="ctr">
            <a:spAutoFit/>
          </a:bodyPr>
          <a:lstStyle/>
          <a:p>
            <a:pPr algn="ctr">
              <a:lnSpc>
                <a:spcPct val="110000"/>
              </a:lnSpc>
            </a:pPr>
            <a:r>
              <a:rPr kumimoji="1" lang="en-US" altLang="zh-CN" sz="4000">
                <a:ln w="12700">
                  <a:noFill/>
                </a:ln>
                <a:solidFill>
                  <a:srgbClr val="0C3466">
                    <a:alpha val="100000"/>
                  </a:srgbClr>
                </a:solidFill>
                <a:latin typeface="Source Han Sans CN Bold"/>
                <a:ea typeface="Source Han Sans CN Bold"/>
                <a:cs typeface="Source Han Sans CN Bold"/>
              </a:rPr>
              <a:t>02</a:t>
            </a:r>
            <a:endParaRPr kumimoji="1" lang="zh-CN" altLang="en-US"/>
          </a:p>
        </p:txBody>
      </p:sp>
      <p:sp>
        <p:nvSpPr>
          <p:cNvPr id="11" name="标题 1"/>
          <p:cNvSpPr txBox="1"/>
          <p:nvPr/>
        </p:nvSpPr>
        <p:spPr>
          <a:xfrm rot="0" flipH="0" flipV="0">
            <a:off x="6332964" y="3747540"/>
            <a:ext cx="5142406" cy="858087"/>
          </a:xfrm>
          <a:prstGeom prst="roundRect">
            <a:avLst>
              <a:gd name="adj" fmla="val 12281"/>
            </a:avLst>
          </a:prstGeom>
          <a:solidFill>
            <a:schemeClr val="bg1"/>
          </a:solidFill>
          <a:ln cap="sq">
            <a:solidFill>
              <a:schemeClr val="accent1"/>
            </a:solidFill>
          </a:ln>
          <a:effectLst>
            <a:outerShdw dist="38100" blurRad="152400" dir="5400000" sx="100000" sy="100000" kx="0" ky="0" algn="t" rotWithShape="0">
              <a:schemeClr val="accent1">
                <a:alpha val="22000"/>
              </a:schemeClr>
            </a:outerShdw>
          </a:effectLst>
        </p:spPr>
        <p:txBody>
          <a:bodyPr vert="horz" wrap="square" lIns="0" tIns="0" rIns="0" bIns="0" rtlCol="0" anchor="ctr"/>
          <a:lstStyle/>
          <a:p>
            <a:pPr algn="ctr">
              <a:lnSpc>
                <a:spcPct val="110000"/>
              </a:lnSpc>
            </a:pPr>
            <a:endParaRPr kumimoji="1" lang="zh-CN" altLang="en-US"/>
          </a:p>
        </p:txBody>
      </p:sp>
      <p:sp>
        <p:nvSpPr>
          <p:cNvPr id="12" name="标题 1"/>
          <p:cNvSpPr txBox="1"/>
          <p:nvPr/>
        </p:nvSpPr>
        <p:spPr>
          <a:xfrm rot="0" flipH="0" flipV="0">
            <a:off x="6541542" y="3867861"/>
            <a:ext cx="657362" cy="619262"/>
          </a:xfrm>
          <a:prstGeom prst="roundRect">
            <a:avLst/>
          </a:prstGeom>
          <a:noFill/>
          <a:ln w="12700" cap="flat">
            <a:noFill/>
            <a:miter/>
          </a:ln>
          <a:effectLst/>
        </p:spPr>
        <p:txBody>
          <a:bodyPr vert="horz" wrap="none" lIns="0" tIns="0" rIns="0" bIns="0" rtlCol="0" anchor="ctr">
            <a:spAutoFit/>
          </a:bodyPr>
          <a:lstStyle/>
          <a:p>
            <a:pPr algn="ctr">
              <a:lnSpc>
                <a:spcPct val="110000"/>
              </a:lnSpc>
            </a:pPr>
            <a:r>
              <a:rPr kumimoji="1" lang="en-US" altLang="zh-CN" sz="4000">
                <a:ln w="12700">
                  <a:noFill/>
                </a:ln>
                <a:solidFill>
                  <a:srgbClr val="0C3466">
                    <a:alpha val="100000"/>
                  </a:srgbClr>
                </a:solidFill>
                <a:latin typeface="Source Han Sans CN Bold"/>
                <a:ea typeface="Source Han Sans CN Bold"/>
                <a:cs typeface="Source Han Sans CN Bold"/>
              </a:rPr>
              <a:t>04</a:t>
            </a:r>
            <a:endParaRPr kumimoji="1" lang="zh-CN" altLang="en-US"/>
          </a:p>
        </p:txBody>
      </p:sp>
      <p:sp>
        <p:nvSpPr>
          <p:cNvPr id="13" name="标题 1"/>
          <p:cNvSpPr txBox="1"/>
          <p:nvPr/>
        </p:nvSpPr>
        <p:spPr>
          <a:xfrm rot="0" flipH="0" flipV="0">
            <a:off x="1778407" y="2559818"/>
            <a:ext cx="4080629" cy="829723"/>
          </a:xfrm>
          <a:prstGeom prst="rect">
            <a:avLst/>
          </a:prstGeom>
          <a:noFill/>
          <a:ln>
            <a:noFill/>
          </a:ln>
          <a:effectLst/>
        </p:spPr>
        <p:txBody>
          <a:bodyPr vert="horz" wrap="square" lIns="0" tIns="0" rIns="0" bIns="0" rtlCol="0" anchor="ctr"/>
          <a:lstStyle/>
          <a:p>
            <a:pPr algn="l">
              <a:lnSpc>
                <a:spcPct val="130000"/>
              </a:lnSpc>
            </a:pPr>
            <a:r>
              <a:rPr kumimoji="1" lang="en-US" altLang="zh-CN" sz="2000">
                <a:ln w="12700">
                  <a:noFill/>
                </a:ln>
                <a:solidFill>
                  <a:srgbClr val="0C3466">
                    <a:alpha val="100000"/>
                  </a:srgbClr>
                </a:solidFill>
                <a:latin typeface="Source Han Sans CN Bold"/>
                <a:ea typeface="Source Han Sans CN Bold"/>
                <a:cs typeface="Source Han Sans CN Bold"/>
              </a:rPr>
              <a:t>工作概述与目标回顾</a:t>
            </a:r>
            <a:endParaRPr kumimoji="1" lang="zh-CN" altLang="en-US"/>
          </a:p>
        </p:txBody>
      </p:sp>
      <p:sp>
        <p:nvSpPr>
          <p:cNvPr id="14" name="标题 1"/>
          <p:cNvSpPr txBox="1"/>
          <p:nvPr/>
        </p:nvSpPr>
        <p:spPr>
          <a:xfrm rot="0" flipH="0" flipV="0">
            <a:off x="1772578" y="3765484"/>
            <a:ext cx="4086457" cy="829723"/>
          </a:xfrm>
          <a:prstGeom prst="rect">
            <a:avLst/>
          </a:prstGeom>
          <a:noFill/>
          <a:ln>
            <a:noFill/>
          </a:ln>
          <a:effectLst/>
        </p:spPr>
        <p:txBody>
          <a:bodyPr vert="horz" wrap="square" lIns="0" tIns="0" rIns="0" bIns="0" rtlCol="0" anchor="ctr"/>
          <a:lstStyle/>
          <a:p>
            <a:pPr algn="l">
              <a:lnSpc>
                <a:spcPct val="130000"/>
              </a:lnSpc>
            </a:pPr>
            <a:r>
              <a:rPr kumimoji="1" lang="en-US" altLang="zh-CN" sz="2000">
                <a:ln w="12700">
                  <a:noFill/>
                </a:ln>
                <a:solidFill>
                  <a:srgbClr val="0C3466">
                    <a:alpha val="100000"/>
                  </a:srgbClr>
                </a:solidFill>
                <a:latin typeface="Source Han Sans CN Bold"/>
                <a:ea typeface="Source Han Sans CN Bold"/>
                <a:cs typeface="Source Han Sans CN Bold"/>
              </a:rPr>
              <a:t>安全管理与风险控制</a:t>
            </a:r>
            <a:endParaRPr kumimoji="1" lang="zh-CN" altLang="en-US"/>
          </a:p>
        </p:txBody>
      </p:sp>
      <p:sp>
        <p:nvSpPr>
          <p:cNvPr id="15" name="标题 1"/>
          <p:cNvSpPr txBox="1"/>
          <p:nvPr/>
        </p:nvSpPr>
        <p:spPr>
          <a:xfrm rot="0" flipH="0" flipV="0">
            <a:off x="7394739" y="2559818"/>
            <a:ext cx="4080630" cy="829723"/>
          </a:xfrm>
          <a:prstGeom prst="rect">
            <a:avLst/>
          </a:prstGeom>
          <a:noFill/>
          <a:ln>
            <a:noFill/>
          </a:ln>
          <a:effectLst/>
        </p:spPr>
        <p:txBody>
          <a:bodyPr vert="horz" wrap="square" lIns="0" tIns="0" rIns="0" bIns="0" rtlCol="0" anchor="ctr"/>
          <a:lstStyle/>
          <a:p>
            <a:pPr algn="l">
              <a:lnSpc>
                <a:spcPct val="130000"/>
              </a:lnSpc>
            </a:pPr>
            <a:r>
              <a:rPr kumimoji="1" lang="en-US" altLang="zh-CN" sz="2000">
                <a:ln w="12700">
                  <a:noFill/>
                </a:ln>
                <a:solidFill>
                  <a:srgbClr val="0C3466">
                    <a:alpha val="100000"/>
                  </a:srgbClr>
                </a:solidFill>
                <a:latin typeface="Source Han Sans CN Bold"/>
                <a:ea typeface="Source Han Sans CN Bold"/>
                <a:cs typeface="Source Han Sans CN Bold"/>
              </a:rPr>
              <a:t>客户服务与关系管理</a:t>
            </a:r>
            <a:endParaRPr kumimoji="1" lang="zh-CN" altLang="en-US"/>
          </a:p>
        </p:txBody>
      </p:sp>
      <p:sp>
        <p:nvSpPr>
          <p:cNvPr id="16" name="标题 1"/>
          <p:cNvSpPr txBox="1"/>
          <p:nvPr/>
        </p:nvSpPr>
        <p:spPr>
          <a:xfrm rot="0" flipH="0" flipV="0">
            <a:off x="7388912" y="3765484"/>
            <a:ext cx="4086457" cy="829723"/>
          </a:xfrm>
          <a:prstGeom prst="rect">
            <a:avLst/>
          </a:prstGeom>
          <a:noFill/>
          <a:ln>
            <a:noFill/>
          </a:ln>
          <a:effectLst/>
        </p:spPr>
        <p:txBody>
          <a:bodyPr vert="horz" wrap="square" lIns="0" tIns="0" rIns="0" bIns="0" rtlCol="0" anchor="ctr"/>
          <a:lstStyle/>
          <a:p>
            <a:pPr algn="l">
              <a:lnSpc>
                <a:spcPct val="130000"/>
              </a:lnSpc>
            </a:pPr>
            <a:r>
              <a:rPr kumimoji="1" lang="en-US" altLang="zh-CN" sz="2000">
                <a:ln w="12700">
                  <a:noFill/>
                </a:ln>
                <a:solidFill>
                  <a:srgbClr val="0C3466">
                    <a:alpha val="100000"/>
                  </a:srgbClr>
                </a:solidFill>
                <a:latin typeface="Source Han Sans CN Bold"/>
                <a:ea typeface="Source Han Sans CN Bold"/>
                <a:cs typeface="Source Han Sans CN Bold"/>
              </a:rPr>
              <a:t>环境管理与绿化维护</a:t>
            </a:r>
            <a:endParaRPr kumimoji="1" lang="zh-CN" altLang="en-US"/>
          </a:p>
        </p:txBody>
      </p:sp>
      <p:sp>
        <p:nvSpPr>
          <p:cNvPr id="17" name="标题 1"/>
          <p:cNvSpPr txBox="1"/>
          <p:nvPr/>
        </p:nvSpPr>
        <p:spPr>
          <a:xfrm rot="0" flipH="0" flipV="0">
            <a:off x="716631" y="4893799"/>
            <a:ext cx="5142406" cy="858087"/>
          </a:xfrm>
          <a:prstGeom prst="roundRect">
            <a:avLst>
              <a:gd name="adj" fmla="val 12281"/>
            </a:avLst>
          </a:prstGeom>
          <a:solidFill>
            <a:schemeClr val="bg1"/>
          </a:solidFill>
          <a:ln cap="sq">
            <a:solidFill>
              <a:schemeClr val="accent1"/>
            </a:solidFill>
          </a:ln>
          <a:effectLst>
            <a:outerShdw dist="38100" blurRad="152400" dir="5400000" sx="100000" sy="100000" kx="0" ky="0" algn="t" rotWithShape="0">
              <a:schemeClr val="accent1">
                <a:alpha val="22000"/>
              </a:schemeClr>
            </a:outerShdw>
          </a:effectLst>
        </p:spPr>
        <p:txBody>
          <a:bodyPr vert="horz" wrap="square" lIns="0" tIns="0" rIns="0" bIns="0" rtlCol="0" anchor="ctr"/>
          <a:lstStyle/>
          <a:p>
            <a:pPr algn="ctr">
              <a:lnSpc>
                <a:spcPct val="110000"/>
              </a:lnSpc>
            </a:pPr>
            <a:endParaRPr kumimoji="1" lang="zh-CN" altLang="en-US"/>
          </a:p>
        </p:txBody>
      </p:sp>
      <p:sp>
        <p:nvSpPr>
          <p:cNvPr id="18" name="标题 1"/>
          <p:cNvSpPr txBox="1"/>
          <p:nvPr/>
        </p:nvSpPr>
        <p:spPr>
          <a:xfrm rot="0" flipH="0" flipV="0">
            <a:off x="925210" y="5014120"/>
            <a:ext cx="657362" cy="619262"/>
          </a:xfrm>
          <a:prstGeom prst="roundRect">
            <a:avLst/>
          </a:prstGeom>
          <a:noFill/>
          <a:ln w="12700" cap="flat">
            <a:noFill/>
            <a:miter/>
          </a:ln>
          <a:effectLst/>
        </p:spPr>
        <p:txBody>
          <a:bodyPr vert="horz" wrap="none" lIns="0" tIns="0" rIns="0" bIns="0" rtlCol="0" anchor="ctr">
            <a:spAutoFit/>
          </a:bodyPr>
          <a:lstStyle/>
          <a:p>
            <a:pPr algn="ctr">
              <a:lnSpc>
                <a:spcPct val="110000"/>
              </a:lnSpc>
            </a:pPr>
            <a:r>
              <a:rPr kumimoji="1" lang="en-US" altLang="zh-CN" sz="4000">
                <a:ln w="12700">
                  <a:noFill/>
                </a:ln>
                <a:solidFill>
                  <a:srgbClr val="0C3466">
                    <a:alpha val="100000"/>
                  </a:srgbClr>
                </a:solidFill>
                <a:latin typeface="Source Han Sans CN Bold"/>
                <a:ea typeface="Source Han Sans CN Bold"/>
                <a:cs typeface="Source Han Sans CN Bold"/>
              </a:rPr>
              <a:t>05</a:t>
            </a:r>
            <a:endParaRPr kumimoji="1" lang="zh-CN" altLang="en-US"/>
          </a:p>
        </p:txBody>
      </p:sp>
      <p:sp>
        <p:nvSpPr>
          <p:cNvPr id="19" name="标题 1"/>
          <p:cNvSpPr txBox="1"/>
          <p:nvPr/>
        </p:nvSpPr>
        <p:spPr>
          <a:xfrm rot="0" flipH="0" flipV="0">
            <a:off x="1772578" y="4911743"/>
            <a:ext cx="4086457" cy="829723"/>
          </a:xfrm>
          <a:prstGeom prst="rect">
            <a:avLst/>
          </a:prstGeom>
          <a:noFill/>
          <a:ln>
            <a:noFill/>
          </a:ln>
          <a:effectLst/>
        </p:spPr>
        <p:txBody>
          <a:bodyPr vert="horz" wrap="square" lIns="0" tIns="0" rIns="0" bIns="0" rtlCol="0" anchor="ctr"/>
          <a:lstStyle/>
          <a:p>
            <a:pPr algn="l">
              <a:lnSpc>
                <a:spcPct val="130000"/>
              </a:lnSpc>
            </a:pPr>
            <a:r>
              <a:rPr kumimoji="1" lang="en-US" altLang="zh-CN" sz="2000">
                <a:ln w="12700">
                  <a:noFill/>
                </a:ln>
                <a:solidFill>
                  <a:srgbClr val="0C3466">
                    <a:alpha val="100000"/>
                  </a:srgbClr>
                </a:solidFill>
                <a:latin typeface="Source Han Sans CN Bold"/>
                <a:ea typeface="Source Han Sans CN Bold"/>
                <a:cs typeface="Source Han Sans CN Bold"/>
              </a:rPr>
              <a:t>财务管理与成本控制</a:t>
            </a:r>
            <a:endParaRPr kumimoji="1" lang="zh-CN" altLang="en-US"/>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1"/>
            <a:ext cx="12192000" cy="6878256"/>
          </a:xfrm>
          <a:prstGeom prst="rect">
            <a:avLst/>
          </a:prstGeom>
          <a:gradFill>
            <a:gsLst>
              <a:gs pos="16000">
                <a:schemeClr val="accent1">
                  <a:lumMod val="60000"/>
                  <a:lumOff val="40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
          <p:cNvPicPr>
            <a:picLocks noChangeAspect="1"/>
          </p:cNvPicPr>
          <p:nvPr/>
        </p:nvPicPr>
        <p:blipFill>
          <a:blip r:embed="rId2">
            <a:alphaModFix amt="100000"/>
          </a:blip>
          <a:srcRect l="0" t="0" r="0" b="0"/>
          <a:stretch>
            <a:fillRect/>
          </a:stretch>
        </p:blipFill>
        <p:spPr>
          <a:xfrm rot="0" flipH="0" flipV="0">
            <a:off x="-8128" y="13094"/>
            <a:ext cx="12195556" cy="6870306"/>
          </a:xfrm>
          <a:prstGeom prst="rect">
            <a:avLst/>
          </a:prstGeom>
        </p:spPr>
      </p:pic>
      <p:pic>
        <p:nvPicPr>
          <p:cNvPr id="4" name=""/>
          <p:cNvPicPr>
            <a:picLocks noChangeAspect="1"/>
          </p:cNvPicPr>
          <p:nvPr/>
        </p:nvPicPr>
        <p:blipFill>
          <a:blip r:embed="rId3">
            <a:alphaModFix amt="20000"/>
          </a:blip>
          <a:srcRect l="3488" t="2419" r="3605" b="9889"/>
          <a:stretch>
            <a:fillRect/>
          </a:stretch>
        </p:blipFill>
        <p:spPr>
          <a:xfrm rot="0" flipH="0" flipV="0">
            <a:off x="30480" y="0"/>
            <a:ext cx="12176760" cy="6858000"/>
          </a:xfrm>
          <a:custGeom>
            <a:avLst/>
            <a:gdLst/>
            <a:rect l="l" t="t" r="r" b="b"/>
            <a:pathLst>
              <a:path w="12179300" h="6858000">
                <a:moveTo>
                  <a:pt x="0" y="0"/>
                </a:moveTo>
                <a:lnTo>
                  <a:pt x="12176760" y="0"/>
                </a:lnTo>
                <a:lnTo>
                  <a:pt x="12176760" y="6858000"/>
                </a:lnTo>
                <a:lnTo>
                  <a:pt x="0" y="6858000"/>
                </a:lnTo>
                <a:close/>
              </a:path>
            </a:pathLst>
          </a:custGeom>
          <a:noFill/>
          <a:ln>
            <a:noFill/>
          </a:ln>
        </p:spPr>
      </p:pic>
      <p:sp>
        <p:nvSpPr>
          <p:cNvPr id="5" name="标题 1"/>
          <p:cNvSpPr txBox="1"/>
          <p:nvPr/>
        </p:nvSpPr>
        <p:spPr>
          <a:xfrm rot="0" flipH="0" flipV="0">
            <a:off x="291297" y="266218"/>
            <a:ext cx="11609407" cy="6331352"/>
          </a:xfrm>
          <a:prstGeom prst="roundRect">
            <a:avLst>
              <a:gd name="adj" fmla="val 3321"/>
            </a:avLst>
          </a:prstGeom>
          <a:noFill/>
          <a:ln w="12700" cap="sq">
            <a:gradFill>
              <a:gsLst>
                <a:gs pos="54000">
                  <a:schemeClr val="accent2">
                    <a:lumMod val="10000"/>
                    <a:lumOff val="90000"/>
                  </a:schemeClr>
                </a:gs>
                <a:gs pos="100000">
                  <a:schemeClr val="accent2">
                    <a:lumMod val="20000"/>
                    <a:lumOff val="80000"/>
                    <a:alpha val="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5949364" y="1524001"/>
            <a:ext cx="5530793" cy="3863172"/>
          </a:xfrm>
          <a:prstGeom prst="rect">
            <a:avLst/>
          </a:prstGeom>
          <a:solidFill>
            <a:schemeClr val="accent1"/>
          </a:solidFill>
          <a:ln w="76200" cap="sq">
            <a:gradFill>
              <a:gsLst>
                <a:gs pos="0">
                  <a:schemeClr val="accent2">
                    <a:lumMod val="10000"/>
                    <a:lumOff val="90000"/>
                  </a:schemeClr>
                </a:gs>
                <a:gs pos="25000">
                  <a:schemeClr val="accent2">
                    <a:lumMod val="40000"/>
                    <a:lumOff val="60000"/>
                  </a:schemeClr>
                </a:gs>
                <a:gs pos="50000">
                  <a:schemeClr val="accent2">
                    <a:lumMod val="10000"/>
                    <a:lumOff val="90000"/>
                  </a:schemeClr>
                </a:gs>
                <a:gs pos="75000">
                  <a:schemeClr val="accent2">
                    <a:lumMod val="40000"/>
                    <a:lumOff val="60000"/>
                  </a:schemeClr>
                </a:gs>
                <a:gs pos="99301">
                  <a:schemeClr val="accent2">
                    <a:lumMod val="10000"/>
                    <a:lumOff val="90000"/>
                  </a:schemeClr>
                </a:gs>
              </a:gsLst>
              <a:lin ang="2700000" scaled="0"/>
            </a:gradFill>
            <a:miter/>
          </a:ln>
          <a:effectLst>
            <a:outerShdw dist="38100" blurRad="139700" dir="5400000" sx="100000" sy="100000" kx="0" ky="0" algn="t" rotWithShape="0">
              <a:schemeClr val="accent1">
                <a:lumMod val="75000"/>
                <a:alpha val="5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238968" y="879036"/>
            <a:ext cx="546457" cy="546457"/>
          </a:xfrm>
          <a:prstGeom prst="ellipse">
            <a:avLst/>
          </a:prstGeom>
          <a:gradFill>
            <a:gsLst>
              <a:gs pos="0">
                <a:schemeClr val="accent1">
                  <a:lumMod val="70000"/>
                  <a:lumOff val="30000"/>
                </a:schemeClr>
              </a:gs>
              <a:gs pos="90000">
                <a:schemeClr val="accent1">
                  <a:lumMod val="80000"/>
                  <a:lumOff val="20000"/>
                  <a:alpha val="0"/>
                </a:schemeClr>
              </a:gs>
            </a:gsLst>
            <a:lin ang="2700000" scaled="0"/>
          </a:gradFill>
          <a:ln w="9525" cap="sq">
            <a:noFill/>
            <a:miter/>
          </a:ln>
          <a:effectLst>
            <a:outerShdw dist="38100" blurRad="1397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8" name=""/>
          <p:cNvPicPr>
            <a:picLocks noChangeAspect="1"/>
          </p:cNvPicPr>
          <p:nvPr/>
        </p:nvPicPr>
        <p:blipFill>
          <a:blip r:embed="rId4">
            <a:alphaModFix amt="100000"/>
          </a:blip>
          <a:srcRect l="8506" t="1262" r="8192" b="15431"/>
          <a:stretch>
            <a:fillRect/>
          </a:stretch>
        </p:blipFill>
        <p:spPr>
          <a:xfrm rot="0" flipH="0" flipV="0">
            <a:off x="5949364" y="1524001"/>
            <a:ext cx="5530793" cy="3863172"/>
          </a:xfrm>
          <a:custGeom>
            <a:avLst/>
            <a:gdLst/>
            <a:rect l="l" t="t" r="r" b="b"/>
            <a:pathLst>
              <a:path w="5524500" h="3860800">
                <a:moveTo>
                  <a:pt x="0" y="0"/>
                </a:moveTo>
                <a:lnTo>
                  <a:pt x="5530793" y="0"/>
                </a:lnTo>
                <a:lnTo>
                  <a:pt x="5530793" y="3863172"/>
                </a:lnTo>
                <a:lnTo>
                  <a:pt x="0" y="3863172"/>
                </a:lnTo>
                <a:close/>
              </a:path>
            </a:pathLst>
          </a:custGeom>
          <a:noFill/>
          <a:ln>
            <a:noFill/>
          </a:ln>
        </p:spPr>
      </p:pic>
      <p:sp>
        <p:nvSpPr>
          <p:cNvPr id="9" name="标题 1"/>
          <p:cNvSpPr txBox="1"/>
          <p:nvPr/>
        </p:nvSpPr>
        <p:spPr>
          <a:xfrm rot="0" flipH="0" flipV="0">
            <a:off x="15240" y="4642925"/>
            <a:ext cx="12176760" cy="2184596"/>
          </a:xfrm>
          <a:custGeom>
            <a:avLst/>
            <a:gdLst>
              <a:gd name="connsiteX0" fmla="*/ 12176760 w 12176760"/>
              <a:gd name="connsiteY0" fmla="*/ 0 h 2184596"/>
              <a:gd name="connsiteX1" fmla="*/ 12176760 w 12176760"/>
              <a:gd name="connsiteY1" fmla="*/ 2184596 h 2184596"/>
              <a:gd name="connsiteX2" fmla="*/ 0 w 12176760"/>
              <a:gd name="connsiteY2" fmla="*/ 2184596 h 2184596"/>
              <a:gd name="connsiteX3" fmla="*/ 0 w 12176760"/>
              <a:gd name="connsiteY3" fmla="*/ 999818 h 2184596"/>
              <a:gd name="connsiteX4" fmla="*/ 12113167 w 12176760"/>
              <a:gd name="connsiteY4" fmla="*/ 39929 h 2184596"/>
            </a:gdLst>
            <a:rect l="l" t="t" r="r" b="b"/>
            <a:pathLst>
              <a:path w="12176760" h="2184596">
                <a:moveTo>
                  <a:pt x="12176760" y="0"/>
                </a:moveTo>
                <a:lnTo>
                  <a:pt x="12176760" y="2184596"/>
                </a:lnTo>
                <a:lnTo>
                  <a:pt x="0" y="2184596"/>
                </a:lnTo>
                <a:lnTo>
                  <a:pt x="0" y="999818"/>
                </a:lnTo>
                <a:cubicBezTo>
                  <a:pt x="5014754" y="2121863"/>
                  <a:pt x="10244043" y="1141458"/>
                  <a:pt x="12113167" y="39929"/>
                </a:cubicBezTo>
                <a:close/>
              </a:path>
            </a:pathLst>
          </a:custGeom>
          <a:gradFill>
            <a:gsLst>
              <a:gs pos="0">
                <a:schemeClr val="accent2">
                  <a:lumMod val="10000"/>
                  <a:lumOff val="90000"/>
                </a:schemeClr>
              </a:gs>
              <a:gs pos="100000">
                <a:schemeClr val="accent2">
                  <a:lumMod val="40000"/>
                  <a:lumOff val="60000"/>
                </a:schemeClr>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0" y="5216024"/>
            <a:ext cx="12192000" cy="1641977"/>
          </a:xfrm>
          <a:custGeom>
            <a:avLst/>
            <a:gdLst>
              <a:gd name="connsiteX0" fmla="*/ 12192000 w 12192000"/>
              <a:gd name="connsiteY0" fmla="*/ 0 h 1641977"/>
              <a:gd name="connsiteX1" fmla="*/ 12192000 w 12192000"/>
              <a:gd name="connsiteY1" fmla="*/ 1641977 h 1641977"/>
              <a:gd name="connsiteX2" fmla="*/ 0 w 12192000"/>
              <a:gd name="connsiteY2" fmla="*/ 1641977 h 1641977"/>
              <a:gd name="connsiteX3" fmla="*/ 0 w 12192000"/>
              <a:gd name="connsiteY3" fmla="*/ 457200 h 1641977"/>
              <a:gd name="connsiteX4" fmla="*/ 12192000 w 12192000"/>
              <a:gd name="connsiteY4" fmla="*/ 0 h 1641977"/>
            </a:gdLst>
            <a:rect l="l" t="t" r="r" b="b"/>
            <a:pathLst>
              <a:path w="12192000" h="1641977">
                <a:moveTo>
                  <a:pt x="12192000" y="0"/>
                </a:moveTo>
                <a:lnTo>
                  <a:pt x="12192000" y="1641977"/>
                </a:lnTo>
                <a:lnTo>
                  <a:pt x="0" y="1641977"/>
                </a:lnTo>
                <a:lnTo>
                  <a:pt x="0" y="457200"/>
                </a:lnTo>
                <a:cubicBezTo>
                  <a:pt x="5176520" y="1615440"/>
                  <a:pt x="10139680" y="762000"/>
                  <a:pt x="12192000" y="0"/>
                </a:cubicBezTo>
                <a:close/>
              </a:path>
            </a:pathLst>
          </a:custGeom>
          <a:gradFill>
            <a:gsLst>
              <a:gs pos="0">
                <a:schemeClr val="accent1">
                  <a:lumMod val="60000"/>
                  <a:lumOff val="40000"/>
                </a:schemeClr>
              </a:gs>
              <a:gs pos="92000">
                <a:schemeClr val="accent1"/>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711168" y="839425"/>
            <a:ext cx="2958007" cy="638761"/>
          </a:xfrm>
          <a:custGeom>
            <a:avLst/>
            <a:gdLst>
              <a:gd name="connsiteX0" fmla="*/ 0 w 2484531"/>
              <a:gd name="connsiteY0" fmla="*/ 0 h 638761"/>
              <a:gd name="connsiteX1" fmla="*/ 2484531 w 2484531"/>
              <a:gd name="connsiteY1" fmla="*/ 0 h 638761"/>
              <a:gd name="connsiteX2" fmla="*/ 2224185 w 2484531"/>
              <a:gd name="connsiteY2" fmla="*/ 319381 h 638761"/>
              <a:gd name="connsiteX3" fmla="*/ 2484531 w 2484531"/>
              <a:gd name="connsiteY3" fmla="*/ 638761 h 638761"/>
              <a:gd name="connsiteX4" fmla="*/ 0 w 2484531"/>
              <a:gd name="connsiteY4" fmla="*/ 638761 h 638761"/>
              <a:gd name="connsiteX5" fmla="*/ 260347 w 2484531"/>
              <a:gd name="connsiteY5" fmla="*/ 319381 h 638761"/>
            </a:gdLst>
            <a:rect l="l" t="t" r="r" b="b"/>
            <a:pathLst>
              <a:path w="2484531" h="638761">
                <a:moveTo>
                  <a:pt x="0" y="0"/>
                </a:moveTo>
                <a:lnTo>
                  <a:pt x="2484531" y="0"/>
                </a:lnTo>
                <a:lnTo>
                  <a:pt x="2224185" y="319381"/>
                </a:lnTo>
                <a:lnTo>
                  <a:pt x="2484531" y="638761"/>
                </a:lnTo>
                <a:lnTo>
                  <a:pt x="0" y="638761"/>
                </a:lnTo>
                <a:lnTo>
                  <a:pt x="260347" y="319381"/>
                </a:lnTo>
                <a:close/>
              </a:path>
            </a:pathLst>
          </a:custGeom>
          <a:gradFill>
            <a:gsLst>
              <a:gs pos="699">
                <a:schemeClr val="accent2">
                  <a:lumMod val="40000"/>
                  <a:lumOff val="60000"/>
                </a:schemeClr>
              </a:gs>
              <a:gs pos="50000">
                <a:schemeClr val="accent2">
                  <a:lumMod val="10000"/>
                  <a:lumOff val="90000"/>
                </a:schemeClr>
              </a:gs>
              <a:gs pos="100000">
                <a:schemeClr val="accent2">
                  <a:lumMod val="40000"/>
                  <a:lumOff val="60000"/>
                </a:schemeClr>
              </a:gs>
            </a:gsLst>
            <a:lin ang="0" scaled="0"/>
          </a:gradFill>
          <a:ln w="12700" cap="sq">
            <a:noFill/>
            <a:miter/>
          </a:ln>
          <a:effectLst>
            <a:outerShdw dist="38100" blurRad="139700" dir="5400000" sx="100000" sy="100000" kx="0" ky="0" algn="t" rotWithShape="0">
              <a:schemeClr val="accent1">
                <a:lumMod val="75000"/>
                <a:alpha val="4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2" name=""/>
          <p:cNvPicPr>
            <a:picLocks noChangeAspect="1"/>
          </p:cNvPicPr>
          <p:nvPr/>
        </p:nvPicPr>
        <p:blipFill>
          <a:blip r:embed="rId5">
            <a:alphaModFix amt="100000"/>
          </a:blip>
          <a:srcRect l="0" t="0" r="0" b="0"/>
          <a:stretch>
            <a:fillRect/>
          </a:stretch>
        </p:blipFill>
        <p:spPr>
          <a:xfrm rot="0" flipH="0" flipV="0">
            <a:off x="7304805" y="4425829"/>
            <a:ext cx="2819910" cy="1580389"/>
          </a:xfrm>
          <a:prstGeom prst="rect">
            <a:avLst/>
          </a:prstGeom>
          <a:noFill/>
          <a:ln>
            <a:noFill/>
          </a:ln>
        </p:spPr>
      </p:pic>
      <p:sp>
        <p:nvSpPr>
          <p:cNvPr id="13" name="标题 1"/>
          <p:cNvSpPr txBox="1"/>
          <p:nvPr/>
        </p:nvSpPr>
        <p:spPr>
          <a:xfrm rot="0" flipH="0" flipV="0">
            <a:off x="9639199" y="839359"/>
            <a:ext cx="1879192" cy="25908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gradFill>
            <a:gsLst>
              <a:gs pos="9000">
                <a:schemeClr val="accent2">
                  <a:lumMod val="10000"/>
                  <a:lumOff val="90000"/>
                </a:schemeClr>
              </a:gs>
              <a:gs pos="42000">
                <a:schemeClr val="accent2">
                  <a:lumMod val="40000"/>
                  <a:lumOff val="60000"/>
                </a:schemeClr>
              </a:gs>
              <a:gs pos="75000">
                <a:schemeClr val="accent2">
                  <a:lumMod val="10000"/>
                  <a:lumOff val="90000"/>
                </a:schemeClr>
              </a:gs>
              <a:gs pos="98601">
                <a:schemeClr val="accent2">
                  <a:lumMod val="40000"/>
                  <a:lumOff val="60000"/>
                </a:schemeClr>
              </a:gs>
            </a:gsLst>
            <a:lin ang="2700000" scaled="0"/>
          </a:gra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649127" y="2967277"/>
            <a:ext cx="4709952" cy="2089624"/>
          </a:xfrm>
          <a:prstGeom prst="rect">
            <a:avLst/>
          </a:prstGeom>
          <a:noFill/>
          <a:ln>
            <a:noFill/>
          </a:ln>
        </p:spPr>
        <p:txBody>
          <a:bodyPr vert="horz" wrap="square" lIns="0" tIns="0" rIns="0" bIns="0" rtlCol="0" anchor="t"/>
          <a:lstStyle/>
          <a:p>
            <a:pPr algn="l">
              <a:lnSpc>
                <a:spcPct val="130000"/>
              </a:lnSpc>
            </a:pPr>
            <a:r>
              <a:rPr kumimoji="1" lang="en-US" altLang="zh-CN" sz="3600">
                <a:ln w="25400">
                  <a:noFill/>
                </a:ln>
                <a:solidFill>
                  <a:srgbClr val="FFFFFF">
                    <a:alpha val="100000"/>
                  </a:srgbClr>
                </a:solidFill>
                <a:latin typeface="OPPOSans H"/>
                <a:ea typeface="OPPOSans H"/>
                <a:cs typeface="OPPOSans H"/>
              </a:rPr>
              <a:t>工作概述与目标回顾</a:t>
            </a:r>
            <a:endParaRPr kumimoji="1" lang="zh-CN" altLang="en-US"/>
          </a:p>
        </p:txBody>
      </p:sp>
      <p:sp>
        <p:nvSpPr>
          <p:cNvPr id="15" name="标题 1"/>
          <p:cNvSpPr txBox="1"/>
          <p:nvPr/>
        </p:nvSpPr>
        <p:spPr>
          <a:xfrm rot="0" flipH="0" flipV="0">
            <a:off x="5211140" y="1226090"/>
            <a:ext cx="462168" cy="666071"/>
          </a:xfrm>
          <a:custGeom>
            <a:avLst/>
            <a:gdLst>
              <a:gd name="connsiteX0" fmla="*/ 468160 w 502177"/>
              <a:gd name="connsiteY0" fmla="*/ 655698 h 723732"/>
              <a:gd name="connsiteX1" fmla="*/ 502177 w 502177"/>
              <a:gd name="connsiteY1" fmla="*/ 689715 h 723732"/>
              <a:gd name="connsiteX2" fmla="*/ 468160 w 502177"/>
              <a:gd name="connsiteY2" fmla="*/ 723732 h 723732"/>
              <a:gd name="connsiteX3" fmla="*/ 434143 w 502177"/>
              <a:gd name="connsiteY3" fmla="*/ 689715 h 723732"/>
              <a:gd name="connsiteX4" fmla="*/ 468160 w 502177"/>
              <a:gd name="connsiteY4" fmla="*/ 655698 h 723732"/>
              <a:gd name="connsiteX5" fmla="*/ 323445 w 502177"/>
              <a:gd name="connsiteY5" fmla="*/ 655698 h 723732"/>
              <a:gd name="connsiteX6" fmla="*/ 357462 w 502177"/>
              <a:gd name="connsiteY6" fmla="*/ 689715 h 723732"/>
              <a:gd name="connsiteX7" fmla="*/ 323445 w 502177"/>
              <a:gd name="connsiteY7" fmla="*/ 723732 h 723732"/>
              <a:gd name="connsiteX8" fmla="*/ 289428 w 502177"/>
              <a:gd name="connsiteY8" fmla="*/ 689715 h 723732"/>
              <a:gd name="connsiteX9" fmla="*/ 323445 w 502177"/>
              <a:gd name="connsiteY9" fmla="*/ 655698 h 723732"/>
              <a:gd name="connsiteX10" fmla="*/ 178732 w 502177"/>
              <a:gd name="connsiteY10" fmla="*/ 655698 h 723732"/>
              <a:gd name="connsiteX11" fmla="*/ 212749 w 502177"/>
              <a:gd name="connsiteY11" fmla="*/ 689715 h 723732"/>
              <a:gd name="connsiteX12" fmla="*/ 178732 w 502177"/>
              <a:gd name="connsiteY12" fmla="*/ 723732 h 723732"/>
              <a:gd name="connsiteX13" fmla="*/ 144715 w 502177"/>
              <a:gd name="connsiteY13" fmla="*/ 689715 h 723732"/>
              <a:gd name="connsiteX14" fmla="*/ 178732 w 502177"/>
              <a:gd name="connsiteY14" fmla="*/ 655698 h 723732"/>
              <a:gd name="connsiteX15" fmla="*/ 34017 w 502177"/>
              <a:gd name="connsiteY15" fmla="*/ 655698 h 723732"/>
              <a:gd name="connsiteX16" fmla="*/ 68034 w 502177"/>
              <a:gd name="connsiteY16" fmla="*/ 689715 h 723732"/>
              <a:gd name="connsiteX17" fmla="*/ 34017 w 502177"/>
              <a:gd name="connsiteY17" fmla="*/ 723732 h 723732"/>
              <a:gd name="connsiteX18" fmla="*/ 0 w 502177"/>
              <a:gd name="connsiteY18" fmla="*/ 689715 h 723732"/>
              <a:gd name="connsiteX19" fmla="*/ 34017 w 502177"/>
              <a:gd name="connsiteY19" fmla="*/ 655698 h 723732"/>
              <a:gd name="connsiteX20" fmla="*/ 468160 w 502177"/>
              <a:gd name="connsiteY20" fmla="*/ 524558 h 723732"/>
              <a:gd name="connsiteX21" fmla="*/ 502177 w 502177"/>
              <a:gd name="connsiteY21" fmla="*/ 558575 h 723732"/>
              <a:gd name="connsiteX22" fmla="*/ 468160 w 502177"/>
              <a:gd name="connsiteY22" fmla="*/ 592592 h 723732"/>
              <a:gd name="connsiteX23" fmla="*/ 434143 w 502177"/>
              <a:gd name="connsiteY23" fmla="*/ 558575 h 723732"/>
              <a:gd name="connsiteX24" fmla="*/ 468160 w 502177"/>
              <a:gd name="connsiteY24" fmla="*/ 524558 h 723732"/>
              <a:gd name="connsiteX25" fmla="*/ 323445 w 502177"/>
              <a:gd name="connsiteY25" fmla="*/ 524558 h 723732"/>
              <a:gd name="connsiteX26" fmla="*/ 357462 w 502177"/>
              <a:gd name="connsiteY26" fmla="*/ 558575 h 723732"/>
              <a:gd name="connsiteX27" fmla="*/ 323445 w 502177"/>
              <a:gd name="connsiteY27" fmla="*/ 592592 h 723732"/>
              <a:gd name="connsiteX28" fmla="*/ 289428 w 502177"/>
              <a:gd name="connsiteY28" fmla="*/ 558575 h 723732"/>
              <a:gd name="connsiteX29" fmla="*/ 323445 w 502177"/>
              <a:gd name="connsiteY29" fmla="*/ 524558 h 723732"/>
              <a:gd name="connsiteX30" fmla="*/ 178732 w 502177"/>
              <a:gd name="connsiteY30" fmla="*/ 524558 h 723732"/>
              <a:gd name="connsiteX31" fmla="*/ 212749 w 502177"/>
              <a:gd name="connsiteY31" fmla="*/ 558575 h 723732"/>
              <a:gd name="connsiteX32" fmla="*/ 178732 w 502177"/>
              <a:gd name="connsiteY32" fmla="*/ 592592 h 723732"/>
              <a:gd name="connsiteX33" fmla="*/ 144715 w 502177"/>
              <a:gd name="connsiteY33" fmla="*/ 558575 h 723732"/>
              <a:gd name="connsiteX34" fmla="*/ 178732 w 502177"/>
              <a:gd name="connsiteY34" fmla="*/ 524558 h 723732"/>
              <a:gd name="connsiteX35" fmla="*/ 34017 w 502177"/>
              <a:gd name="connsiteY35" fmla="*/ 524558 h 723732"/>
              <a:gd name="connsiteX36" fmla="*/ 68034 w 502177"/>
              <a:gd name="connsiteY36" fmla="*/ 558575 h 723732"/>
              <a:gd name="connsiteX37" fmla="*/ 34017 w 502177"/>
              <a:gd name="connsiteY37" fmla="*/ 592592 h 723732"/>
              <a:gd name="connsiteX38" fmla="*/ 0 w 502177"/>
              <a:gd name="connsiteY38" fmla="*/ 558575 h 723732"/>
              <a:gd name="connsiteX39" fmla="*/ 34017 w 502177"/>
              <a:gd name="connsiteY39" fmla="*/ 524558 h 723732"/>
              <a:gd name="connsiteX40" fmla="*/ 468160 w 502177"/>
              <a:gd name="connsiteY40" fmla="*/ 393419 h 723732"/>
              <a:gd name="connsiteX41" fmla="*/ 502177 w 502177"/>
              <a:gd name="connsiteY41" fmla="*/ 427436 h 723732"/>
              <a:gd name="connsiteX42" fmla="*/ 468160 w 502177"/>
              <a:gd name="connsiteY42" fmla="*/ 461453 h 723732"/>
              <a:gd name="connsiteX43" fmla="*/ 434143 w 502177"/>
              <a:gd name="connsiteY43" fmla="*/ 427436 h 723732"/>
              <a:gd name="connsiteX44" fmla="*/ 468160 w 502177"/>
              <a:gd name="connsiteY44" fmla="*/ 393419 h 723732"/>
              <a:gd name="connsiteX45" fmla="*/ 323445 w 502177"/>
              <a:gd name="connsiteY45" fmla="*/ 393419 h 723732"/>
              <a:gd name="connsiteX46" fmla="*/ 357462 w 502177"/>
              <a:gd name="connsiteY46" fmla="*/ 427436 h 723732"/>
              <a:gd name="connsiteX47" fmla="*/ 323445 w 502177"/>
              <a:gd name="connsiteY47" fmla="*/ 461453 h 723732"/>
              <a:gd name="connsiteX48" fmla="*/ 289428 w 502177"/>
              <a:gd name="connsiteY48" fmla="*/ 427436 h 723732"/>
              <a:gd name="connsiteX49" fmla="*/ 323445 w 502177"/>
              <a:gd name="connsiteY49" fmla="*/ 393419 h 723732"/>
              <a:gd name="connsiteX50" fmla="*/ 178732 w 502177"/>
              <a:gd name="connsiteY50" fmla="*/ 393419 h 723732"/>
              <a:gd name="connsiteX51" fmla="*/ 212749 w 502177"/>
              <a:gd name="connsiteY51" fmla="*/ 427436 h 723732"/>
              <a:gd name="connsiteX52" fmla="*/ 178732 w 502177"/>
              <a:gd name="connsiteY52" fmla="*/ 461453 h 723732"/>
              <a:gd name="connsiteX53" fmla="*/ 144715 w 502177"/>
              <a:gd name="connsiteY53" fmla="*/ 427436 h 723732"/>
              <a:gd name="connsiteX54" fmla="*/ 178732 w 502177"/>
              <a:gd name="connsiteY54" fmla="*/ 393419 h 723732"/>
              <a:gd name="connsiteX55" fmla="*/ 34017 w 502177"/>
              <a:gd name="connsiteY55" fmla="*/ 393419 h 723732"/>
              <a:gd name="connsiteX56" fmla="*/ 68034 w 502177"/>
              <a:gd name="connsiteY56" fmla="*/ 427436 h 723732"/>
              <a:gd name="connsiteX57" fmla="*/ 34017 w 502177"/>
              <a:gd name="connsiteY57" fmla="*/ 461453 h 723732"/>
              <a:gd name="connsiteX58" fmla="*/ 0 w 502177"/>
              <a:gd name="connsiteY58" fmla="*/ 427436 h 723732"/>
              <a:gd name="connsiteX59" fmla="*/ 34017 w 502177"/>
              <a:gd name="connsiteY59" fmla="*/ 393419 h 723732"/>
              <a:gd name="connsiteX60" fmla="*/ 468160 w 502177"/>
              <a:gd name="connsiteY60" fmla="*/ 262279 h 723732"/>
              <a:gd name="connsiteX61" fmla="*/ 502177 w 502177"/>
              <a:gd name="connsiteY61" fmla="*/ 296296 h 723732"/>
              <a:gd name="connsiteX62" fmla="*/ 468160 w 502177"/>
              <a:gd name="connsiteY62" fmla="*/ 330313 h 723732"/>
              <a:gd name="connsiteX63" fmla="*/ 434143 w 502177"/>
              <a:gd name="connsiteY63" fmla="*/ 296296 h 723732"/>
              <a:gd name="connsiteX64" fmla="*/ 468160 w 502177"/>
              <a:gd name="connsiteY64" fmla="*/ 262279 h 723732"/>
              <a:gd name="connsiteX65" fmla="*/ 323445 w 502177"/>
              <a:gd name="connsiteY65" fmla="*/ 262279 h 723732"/>
              <a:gd name="connsiteX66" fmla="*/ 357462 w 502177"/>
              <a:gd name="connsiteY66" fmla="*/ 296296 h 723732"/>
              <a:gd name="connsiteX67" fmla="*/ 323445 w 502177"/>
              <a:gd name="connsiteY67" fmla="*/ 330313 h 723732"/>
              <a:gd name="connsiteX68" fmla="*/ 289428 w 502177"/>
              <a:gd name="connsiteY68" fmla="*/ 296296 h 723732"/>
              <a:gd name="connsiteX69" fmla="*/ 323445 w 502177"/>
              <a:gd name="connsiteY69" fmla="*/ 262279 h 723732"/>
              <a:gd name="connsiteX70" fmla="*/ 178732 w 502177"/>
              <a:gd name="connsiteY70" fmla="*/ 262279 h 723732"/>
              <a:gd name="connsiteX71" fmla="*/ 212749 w 502177"/>
              <a:gd name="connsiteY71" fmla="*/ 296296 h 723732"/>
              <a:gd name="connsiteX72" fmla="*/ 178732 w 502177"/>
              <a:gd name="connsiteY72" fmla="*/ 330313 h 723732"/>
              <a:gd name="connsiteX73" fmla="*/ 144715 w 502177"/>
              <a:gd name="connsiteY73" fmla="*/ 296296 h 723732"/>
              <a:gd name="connsiteX74" fmla="*/ 178732 w 502177"/>
              <a:gd name="connsiteY74" fmla="*/ 262279 h 723732"/>
              <a:gd name="connsiteX75" fmla="*/ 34017 w 502177"/>
              <a:gd name="connsiteY75" fmla="*/ 262279 h 723732"/>
              <a:gd name="connsiteX76" fmla="*/ 68034 w 502177"/>
              <a:gd name="connsiteY76" fmla="*/ 296296 h 723732"/>
              <a:gd name="connsiteX77" fmla="*/ 34017 w 502177"/>
              <a:gd name="connsiteY77" fmla="*/ 330313 h 723732"/>
              <a:gd name="connsiteX78" fmla="*/ 0 w 502177"/>
              <a:gd name="connsiteY78" fmla="*/ 296296 h 723732"/>
              <a:gd name="connsiteX79" fmla="*/ 34017 w 502177"/>
              <a:gd name="connsiteY79" fmla="*/ 262279 h 723732"/>
              <a:gd name="connsiteX80" fmla="*/ 468160 w 502177"/>
              <a:gd name="connsiteY80" fmla="*/ 131140 h 723732"/>
              <a:gd name="connsiteX81" fmla="*/ 502177 w 502177"/>
              <a:gd name="connsiteY81" fmla="*/ 165157 h 723732"/>
              <a:gd name="connsiteX82" fmla="*/ 468160 w 502177"/>
              <a:gd name="connsiteY82" fmla="*/ 199174 h 723732"/>
              <a:gd name="connsiteX83" fmla="*/ 434143 w 502177"/>
              <a:gd name="connsiteY83" fmla="*/ 165157 h 723732"/>
              <a:gd name="connsiteX84" fmla="*/ 468160 w 502177"/>
              <a:gd name="connsiteY84" fmla="*/ 131140 h 723732"/>
              <a:gd name="connsiteX85" fmla="*/ 323445 w 502177"/>
              <a:gd name="connsiteY85" fmla="*/ 131140 h 723732"/>
              <a:gd name="connsiteX86" fmla="*/ 357462 w 502177"/>
              <a:gd name="connsiteY86" fmla="*/ 165157 h 723732"/>
              <a:gd name="connsiteX87" fmla="*/ 323445 w 502177"/>
              <a:gd name="connsiteY87" fmla="*/ 199174 h 723732"/>
              <a:gd name="connsiteX88" fmla="*/ 289428 w 502177"/>
              <a:gd name="connsiteY88" fmla="*/ 165157 h 723732"/>
              <a:gd name="connsiteX89" fmla="*/ 323445 w 502177"/>
              <a:gd name="connsiteY89" fmla="*/ 131140 h 723732"/>
              <a:gd name="connsiteX90" fmla="*/ 178732 w 502177"/>
              <a:gd name="connsiteY90" fmla="*/ 131140 h 723732"/>
              <a:gd name="connsiteX91" fmla="*/ 212749 w 502177"/>
              <a:gd name="connsiteY91" fmla="*/ 165157 h 723732"/>
              <a:gd name="connsiteX92" fmla="*/ 178732 w 502177"/>
              <a:gd name="connsiteY92" fmla="*/ 199174 h 723732"/>
              <a:gd name="connsiteX93" fmla="*/ 144715 w 502177"/>
              <a:gd name="connsiteY93" fmla="*/ 165157 h 723732"/>
              <a:gd name="connsiteX94" fmla="*/ 178732 w 502177"/>
              <a:gd name="connsiteY94" fmla="*/ 131140 h 723732"/>
              <a:gd name="connsiteX95" fmla="*/ 34017 w 502177"/>
              <a:gd name="connsiteY95" fmla="*/ 131140 h 723732"/>
              <a:gd name="connsiteX96" fmla="*/ 68034 w 502177"/>
              <a:gd name="connsiteY96" fmla="*/ 165157 h 723732"/>
              <a:gd name="connsiteX97" fmla="*/ 34017 w 502177"/>
              <a:gd name="connsiteY97" fmla="*/ 199174 h 723732"/>
              <a:gd name="connsiteX98" fmla="*/ 0 w 502177"/>
              <a:gd name="connsiteY98" fmla="*/ 165157 h 723732"/>
              <a:gd name="connsiteX99" fmla="*/ 34017 w 502177"/>
              <a:gd name="connsiteY99" fmla="*/ 131140 h 723732"/>
              <a:gd name="connsiteX100" fmla="*/ 468160 w 502177"/>
              <a:gd name="connsiteY100" fmla="*/ 0 h 723732"/>
              <a:gd name="connsiteX101" fmla="*/ 502177 w 502177"/>
              <a:gd name="connsiteY101" fmla="*/ 34017 h 723732"/>
              <a:gd name="connsiteX102" fmla="*/ 468160 w 502177"/>
              <a:gd name="connsiteY102" fmla="*/ 68034 h 723732"/>
              <a:gd name="connsiteX103" fmla="*/ 434143 w 502177"/>
              <a:gd name="connsiteY103" fmla="*/ 34017 h 723732"/>
              <a:gd name="connsiteX104" fmla="*/ 468160 w 502177"/>
              <a:gd name="connsiteY104" fmla="*/ 0 h 723732"/>
              <a:gd name="connsiteX105" fmla="*/ 323445 w 502177"/>
              <a:gd name="connsiteY105" fmla="*/ 0 h 723732"/>
              <a:gd name="connsiteX106" fmla="*/ 357462 w 502177"/>
              <a:gd name="connsiteY106" fmla="*/ 34017 h 723732"/>
              <a:gd name="connsiteX107" fmla="*/ 323445 w 502177"/>
              <a:gd name="connsiteY107" fmla="*/ 68034 h 723732"/>
              <a:gd name="connsiteX108" fmla="*/ 289428 w 502177"/>
              <a:gd name="connsiteY108" fmla="*/ 34017 h 723732"/>
              <a:gd name="connsiteX109" fmla="*/ 323445 w 502177"/>
              <a:gd name="connsiteY109" fmla="*/ 0 h 723732"/>
              <a:gd name="connsiteX110" fmla="*/ 178732 w 502177"/>
              <a:gd name="connsiteY110" fmla="*/ 0 h 723732"/>
              <a:gd name="connsiteX111" fmla="*/ 212749 w 502177"/>
              <a:gd name="connsiteY111" fmla="*/ 34017 h 723732"/>
              <a:gd name="connsiteX112" fmla="*/ 178732 w 502177"/>
              <a:gd name="connsiteY112" fmla="*/ 68034 h 723732"/>
              <a:gd name="connsiteX113" fmla="*/ 144715 w 502177"/>
              <a:gd name="connsiteY113" fmla="*/ 34017 h 723732"/>
              <a:gd name="connsiteX114" fmla="*/ 178732 w 502177"/>
              <a:gd name="connsiteY114" fmla="*/ 0 h 723732"/>
              <a:gd name="connsiteX115" fmla="*/ 34017 w 502177"/>
              <a:gd name="connsiteY115" fmla="*/ 0 h 723732"/>
              <a:gd name="connsiteX116" fmla="*/ 68034 w 502177"/>
              <a:gd name="connsiteY116" fmla="*/ 34017 h 723732"/>
              <a:gd name="connsiteX117" fmla="*/ 34017 w 502177"/>
              <a:gd name="connsiteY117" fmla="*/ 68034 h 723732"/>
              <a:gd name="connsiteX118" fmla="*/ 0 w 502177"/>
              <a:gd name="connsiteY118" fmla="*/ 34017 h 723732"/>
              <a:gd name="connsiteX119" fmla="*/ 34017 w 502177"/>
              <a:gd name="connsiteY119" fmla="*/ 0 h 723732"/>
            </a:gdLst>
            <a:rect l="l" t="t" r="r" b="b"/>
            <a:pathLst>
              <a:path w="502177" h="723732">
                <a:moveTo>
                  <a:pt x="468160" y="655698"/>
                </a:moveTo>
                <a:cubicBezTo>
                  <a:pt x="486947" y="655698"/>
                  <a:pt x="502177" y="670928"/>
                  <a:pt x="502177" y="689715"/>
                </a:cubicBezTo>
                <a:cubicBezTo>
                  <a:pt x="502177" y="708502"/>
                  <a:pt x="486947" y="723732"/>
                  <a:pt x="468160" y="723732"/>
                </a:cubicBezTo>
                <a:cubicBezTo>
                  <a:pt x="449373" y="723732"/>
                  <a:pt x="434143" y="708502"/>
                  <a:pt x="434143" y="689715"/>
                </a:cubicBezTo>
                <a:cubicBezTo>
                  <a:pt x="434143" y="670928"/>
                  <a:pt x="449373" y="655698"/>
                  <a:pt x="468160" y="655698"/>
                </a:cubicBezTo>
                <a:close/>
                <a:moveTo>
                  <a:pt x="323445" y="655698"/>
                </a:moveTo>
                <a:cubicBezTo>
                  <a:pt x="342232" y="655698"/>
                  <a:pt x="357462" y="670928"/>
                  <a:pt x="357462" y="689715"/>
                </a:cubicBezTo>
                <a:cubicBezTo>
                  <a:pt x="357462" y="708502"/>
                  <a:pt x="342232" y="723732"/>
                  <a:pt x="323445" y="723732"/>
                </a:cubicBezTo>
                <a:cubicBezTo>
                  <a:pt x="304658" y="723732"/>
                  <a:pt x="289428" y="708502"/>
                  <a:pt x="289428" y="689715"/>
                </a:cubicBezTo>
                <a:cubicBezTo>
                  <a:pt x="289428" y="670928"/>
                  <a:pt x="304658" y="655698"/>
                  <a:pt x="323445" y="655698"/>
                </a:cubicBezTo>
                <a:close/>
                <a:moveTo>
                  <a:pt x="178732" y="655698"/>
                </a:moveTo>
                <a:cubicBezTo>
                  <a:pt x="197519" y="655698"/>
                  <a:pt x="212749" y="670928"/>
                  <a:pt x="212749" y="689715"/>
                </a:cubicBezTo>
                <a:cubicBezTo>
                  <a:pt x="212749" y="708502"/>
                  <a:pt x="197519" y="723732"/>
                  <a:pt x="178732" y="723732"/>
                </a:cubicBezTo>
                <a:cubicBezTo>
                  <a:pt x="159945" y="723732"/>
                  <a:pt x="144715" y="708502"/>
                  <a:pt x="144715" y="689715"/>
                </a:cubicBezTo>
                <a:cubicBezTo>
                  <a:pt x="144715" y="670928"/>
                  <a:pt x="159945" y="655698"/>
                  <a:pt x="178732" y="655698"/>
                </a:cubicBezTo>
                <a:close/>
                <a:moveTo>
                  <a:pt x="34017" y="655698"/>
                </a:moveTo>
                <a:cubicBezTo>
                  <a:pt x="52804" y="655698"/>
                  <a:pt x="68034" y="670928"/>
                  <a:pt x="68034" y="689715"/>
                </a:cubicBezTo>
                <a:cubicBezTo>
                  <a:pt x="68034" y="708502"/>
                  <a:pt x="52804" y="723732"/>
                  <a:pt x="34017" y="723732"/>
                </a:cubicBezTo>
                <a:cubicBezTo>
                  <a:pt x="15230" y="723732"/>
                  <a:pt x="0" y="708502"/>
                  <a:pt x="0" y="689715"/>
                </a:cubicBezTo>
                <a:cubicBezTo>
                  <a:pt x="0" y="670928"/>
                  <a:pt x="15230" y="655698"/>
                  <a:pt x="34017" y="655698"/>
                </a:cubicBezTo>
                <a:close/>
                <a:moveTo>
                  <a:pt x="468160" y="524558"/>
                </a:moveTo>
                <a:cubicBezTo>
                  <a:pt x="486947" y="524558"/>
                  <a:pt x="502177" y="539788"/>
                  <a:pt x="502177" y="558575"/>
                </a:cubicBezTo>
                <a:cubicBezTo>
                  <a:pt x="502177" y="577362"/>
                  <a:pt x="486947" y="592592"/>
                  <a:pt x="468160" y="592592"/>
                </a:cubicBezTo>
                <a:cubicBezTo>
                  <a:pt x="449373" y="592592"/>
                  <a:pt x="434143" y="577362"/>
                  <a:pt x="434143" y="558575"/>
                </a:cubicBezTo>
                <a:cubicBezTo>
                  <a:pt x="434143" y="539788"/>
                  <a:pt x="449373" y="524558"/>
                  <a:pt x="468160" y="524558"/>
                </a:cubicBezTo>
                <a:close/>
                <a:moveTo>
                  <a:pt x="323445" y="524558"/>
                </a:moveTo>
                <a:cubicBezTo>
                  <a:pt x="342232" y="524558"/>
                  <a:pt x="357462" y="539788"/>
                  <a:pt x="357462" y="558575"/>
                </a:cubicBezTo>
                <a:cubicBezTo>
                  <a:pt x="357462" y="577362"/>
                  <a:pt x="342232" y="592592"/>
                  <a:pt x="323445" y="592592"/>
                </a:cubicBezTo>
                <a:cubicBezTo>
                  <a:pt x="304658" y="592592"/>
                  <a:pt x="289428" y="577362"/>
                  <a:pt x="289428" y="558575"/>
                </a:cubicBezTo>
                <a:cubicBezTo>
                  <a:pt x="289428" y="539788"/>
                  <a:pt x="304658" y="524558"/>
                  <a:pt x="323445" y="524558"/>
                </a:cubicBezTo>
                <a:close/>
                <a:moveTo>
                  <a:pt x="178732" y="524558"/>
                </a:moveTo>
                <a:cubicBezTo>
                  <a:pt x="197519" y="524558"/>
                  <a:pt x="212749" y="539788"/>
                  <a:pt x="212749" y="558575"/>
                </a:cubicBezTo>
                <a:cubicBezTo>
                  <a:pt x="212749" y="577362"/>
                  <a:pt x="197519" y="592592"/>
                  <a:pt x="178732" y="592592"/>
                </a:cubicBezTo>
                <a:cubicBezTo>
                  <a:pt x="159945" y="592592"/>
                  <a:pt x="144715" y="577362"/>
                  <a:pt x="144715" y="558575"/>
                </a:cubicBezTo>
                <a:cubicBezTo>
                  <a:pt x="144715" y="539788"/>
                  <a:pt x="159945" y="524558"/>
                  <a:pt x="178732" y="524558"/>
                </a:cubicBezTo>
                <a:close/>
                <a:moveTo>
                  <a:pt x="34017" y="524558"/>
                </a:moveTo>
                <a:cubicBezTo>
                  <a:pt x="52804" y="524558"/>
                  <a:pt x="68034" y="539788"/>
                  <a:pt x="68034" y="558575"/>
                </a:cubicBezTo>
                <a:cubicBezTo>
                  <a:pt x="68034" y="577362"/>
                  <a:pt x="52804" y="592592"/>
                  <a:pt x="34017" y="592592"/>
                </a:cubicBezTo>
                <a:cubicBezTo>
                  <a:pt x="15230" y="592592"/>
                  <a:pt x="0" y="577362"/>
                  <a:pt x="0" y="558575"/>
                </a:cubicBezTo>
                <a:cubicBezTo>
                  <a:pt x="0" y="539788"/>
                  <a:pt x="15230" y="524558"/>
                  <a:pt x="34017" y="524558"/>
                </a:cubicBezTo>
                <a:close/>
                <a:moveTo>
                  <a:pt x="468160" y="393419"/>
                </a:moveTo>
                <a:cubicBezTo>
                  <a:pt x="486947" y="393419"/>
                  <a:pt x="502177" y="408649"/>
                  <a:pt x="502177" y="427436"/>
                </a:cubicBezTo>
                <a:cubicBezTo>
                  <a:pt x="502177" y="446223"/>
                  <a:pt x="486947" y="461453"/>
                  <a:pt x="468160" y="461453"/>
                </a:cubicBezTo>
                <a:cubicBezTo>
                  <a:pt x="449373" y="461453"/>
                  <a:pt x="434143" y="446223"/>
                  <a:pt x="434143" y="427436"/>
                </a:cubicBezTo>
                <a:cubicBezTo>
                  <a:pt x="434143" y="408649"/>
                  <a:pt x="449373" y="393419"/>
                  <a:pt x="468160" y="393419"/>
                </a:cubicBezTo>
                <a:close/>
                <a:moveTo>
                  <a:pt x="323445" y="393419"/>
                </a:moveTo>
                <a:cubicBezTo>
                  <a:pt x="342232" y="393419"/>
                  <a:pt x="357462" y="408649"/>
                  <a:pt x="357462" y="427436"/>
                </a:cubicBezTo>
                <a:cubicBezTo>
                  <a:pt x="357462" y="446223"/>
                  <a:pt x="342232" y="461453"/>
                  <a:pt x="323445" y="461453"/>
                </a:cubicBezTo>
                <a:cubicBezTo>
                  <a:pt x="304658" y="461453"/>
                  <a:pt x="289428" y="446223"/>
                  <a:pt x="289428" y="427436"/>
                </a:cubicBezTo>
                <a:cubicBezTo>
                  <a:pt x="289428" y="408649"/>
                  <a:pt x="304658" y="393419"/>
                  <a:pt x="323445" y="393419"/>
                </a:cubicBezTo>
                <a:close/>
                <a:moveTo>
                  <a:pt x="178732" y="393419"/>
                </a:moveTo>
                <a:cubicBezTo>
                  <a:pt x="197519" y="393419"/>
                  <a:pt x="212749" y="408649"/>
                  <a:pt x="212749" y="427436"/>
                </a:cubicBezTo>
                <a:cubicBezTo>
                  <a:pt x="212749" y="446223"/>
                  <a:pt x="197519" y="461453"/>
                  <a:pt x="178732" y="461453"/>
                </a:cubicBezTo>
                <a:cubicBezTo>
                  <a:pt x="159945" y="461453"/>
                  <a:pt x="144715" y="446223"/>
                  <a:pt x="144715" y="427436"/>
                </a:cubicBezTo>
                <a:cubicBezTo>
                  <a:pt x="144715" y="408649"/>
                  <a:pt x="159945" y="393419"/>
                  <a:pt x="178732" y="393419"/>
                </a:cubicBezTo>
                <a:close/>
                <a:moveTo>
                  <a:pt x="34017" y="393419"/>
                </a:moveTo>
                <a:cubicBezTo>
                  <a:pt x="52804" y="393419"/>
                  <a:pt x="68034" y="408649"/>
                  <a:pt x="68034" y="427436"/>
                </a:cubicBezTo>
                <a:cubicBezTo>
                  <a:pt x="68034" y="446223"/>
                  <a:pt x="52804" y="461453"/>
                  <a:pt x="34017" y="461453"/>
                </a:cubicBezTo>
                <a:cubicBezTo>
                  <a:pt x="15230" y="461453"/>
                  <a:pt x="0" y="446223"/>
                  <a:pt x="0" y="427436"/>
                </a:cubicBezTo>
                <a:cubicBezTo>
                  <a:pt x="0" y="408649"/>
                  <a:pt x="15230" y="393419"/>
                  <a:pt x="34017" y="393419"/>
                </a:cubicBezTo>
                <a:close/>
                <a:moveTo>
                  <a:pt x="468160" y="262279"/>
                </a:moveTo>
                <a:cubicBezTo>
                  <a:pt x="486947" y="262279"/>
                  <a:pt x="502177" y="277509"/>
                  <a:pt x="502177" y="296296"/>
                </a:cubicBezTo>
                <a:cubicBezTo>
                  <a:pt x="502177" y="315083"/>
                  <a:pt x="486947" y="330313"/>
                  <a:pt x="468160" y="330313"/>
                </a:cubicBezTo>
                <a:cubicBezTo>
                  <a:pt x="449373" y="330313"/>
                  <a:pt x="434143" y="315083"/>
                  <a:pt x="434143" y="296296"/>
                </a:cubicBezTo>
                <a:cubicBezTo>
                  <a:pt x="434143" y="277509"/>
                  <a:pt x="449373" y="262279"/>
                  <a:pt x="468160" y="262279"/>
                </a:cubicBezTo>
                <a:close/>
                <a:moveTo>
                  <a:pt x="323445" y="262279"/>
                </a:moveTo>
                <a:cubicBezTo>
                  <a:pt x="342232" y="262279"/>
                  <a:pt x="357462" y="277509"/>
                  <a:pt x="357462" y="296296"/>
                </a:cubicBezTo>
                <a:cubicBezTo>
                  <a:pt x="357462" y="315083"/>
                  <a:pt x="342232" y="330313"/>
                  <a:pt x="323445" y="330313"/>
                </a:cubicBezTo>
                <a:cubicBezTo>
                  <a:pt x="304658" y="330313"/>
                  <a:pt x="289428" y="315083"/>
                  <a:pt x="289428" y="296296"/>
                </a:cubicBezTo>
                <a:cubicBezTo>
                  <a:pt x="289428" y="277509"/>
                  <a:pt x="304658" y="262279"/>
                  <a:pt x="323445" y="262279"/>
                </a:cubicBezTo>
                <a:close/>
                <a:moveTo>
                  <a:pt x="178732" y="262279"/>
                </a:moveTo>
                <a:cubicBezTo>
                  <a:pt x="197519" y="262279"/>
                  <a:pt x="212749" y="277509"/>
                  <a:pt x="212749" y="296296"/>
                </a:cubicBezTo>
                <a:cubicBezTo>
                  <a:pt x="212749" y="315083"/>
                  <a:pt x="197519" y="330313"/>
                  <a:pt x="178732" y="330313"/>
                </a:cubicBezTo>
                <a:cubicBezTo>
                  <a:pt x="159945" y="330313"/>
                  <a:pt x="144715" y="315083"/>
                  <a:pt x="144715" y="296296"/>
                </a:cubicBezTo>
                <a:cubicBezTo>
                  <a:pt x="144715" y="277509"/>
                  <a:pt x="159945" y="262279"/>
                  <a:pt x="178732" y="262279"/>
                </a:cubicBezTo>
                <a:close/>
                <a:moveTo>
                  <a:pt x="34017" y="262279"/>
                </a:moveTo>
                <a:cubicBezTo>
                  <a:pt x="52804" y="262279"/>
                  <a:pt x="68034" y="277509"/>
                  <a:pt x="68034" y="296296"/>
                </a:cubicBezTo>
                <a:cubicBezTo>
                  <a:pt x="68034" y="315083"/>
                  <a:pt x="52804" y="330313"/>
                  <a:pt x="34017" y="330313"/>
                </a:cubicBezTo>
                <a:cubicBezTo>
                  <a:pt x="15230" y="330313"/>
                  <a:pt x="0" y="315083"/>
                  <a:pt x="0" y="296296"/>
                </a:cubicBezTo>
                <a:cubicBezTo>
                  <a:pt x="0" y="277509"/>
                  <a:pt x="15230" y="262279"/>
                  <a:pt x="34017" y="262279"/>
                </a:cubicBezTo>
                <a:close/>
                <a:moveTo>
                  <a:pt x="468160" y="131140"/>
                </a:moveTo>
                <a:cubicBezTo>
                  <a:pt x="486947" y="131140"/>
                  <a:pt x="502177" y="146370"/>
                  <a:pt x="502177" y="165157"/>
                </a:cubicBezTo>
                <a:cubicBezTo>
                  <a:pt x="502177" y="183944"/>
                  <a:pt x="486947" y="199174"/>
                  <a:pt x="468160" y="199174"/>
                </a:cubicBezTo>
                <a:cubicBezTo>
                  <a:pt x="449373" y="199174"/>
                  <a:pt x="434143" y="183944"/>
                  <a:pt x="434143" y="165157"/>
                </a:cubicBezTo>
                <a:cubicBezTo>
                  <a:pt x="434143" y="146370"/>
                  <a:pt x="449373" y="131140"/>
                  <a:pt x="468160" y="131140"/>
                </a:cubicBezTo>
                <a:close/>
                <a:moveTo>
                  <a:pt x="323445" y="131140"/>
                </a:moveTo>
                <a:cubicBezTo>
                  <a:pt x="342232" y="131140"/>
                  <a:pt x="357462" y="146370"/>
                  <a:pt x="357462" y="165157"/>
                </a:cubicBezTo>
                <a:cubicBezTo>
                  <a:pt x="357462" y="183944"/>
                  <a:pt x="342232" y="199174"/>
                  <a:pt x="323445" y="199174"/>
                </a:cubicBezTo>
                <a:cubicBezTo>
                  <a:pt x="304658" y="199174"/>
                  <a:pt x="289428" y="183944"/>
                  <a:pt x="289428" y="165157"/>
                </a:cubicBezTo>
                <a:cubicBezTo>
                  <a:pt x="289428" y="146370"/>
                  <a:pt x="304658" y="131140"/>
                  <a:pt x="323445" y="131140"/>
                </a:cubicBezTo>
                <a:close/>
                <a:moveTo>
                  <a:pt x="178732" y="131140"/>
                </a:moveTo>
                <a:cubicBezTo>
                  <a:pt x="197519" y="131140"/>
                  <a:pt x="212749" y="146370"/>
                  <a:pt x="212749" y="165157"/>
                </a:cubicBezTo>
                <a:cubicBezTo>
                  <a:pt x="212749" y="183944"/>
                  <a:pt x="197519" y="199174"/>
                  <a:pt x="178732" y="199174"/>
                </a:cubicBezTo>
                <a:cubicBezTo>
                  <a:pt x="159945" y="199174"/>
                  <a:pt x="144715" y="183944"/>
                  <a:pt x="144715" y="165157"/>
                </a:cubicBezTo>
                <a:cubicBezTo>
                  <a:pt x="144715" y="146370"/>
                  <a:pt x="159945" y="131140"/>
                  <a:pt x="178732" y="131140"/>
                </a:cubicBezTo>
                <a:close/>
                <a:moveTo>
                  <a:pt x="34017" y="131140"/>
                </a:moveTo>
                <a:cubicBezTo>
                  <a:pt x="52804" y="131140"/>
                  <a:pt x="68034" y="146370"/>
                  <a:pt x="68034" y="165157"/>
                </a:cubicBezTo>
                <a:cubicBezTo>
                  <a:pt x="68034" y="183944"/>
                  <a:pt x="52804" y="199174"/>
                  <a:pt x="34017" y="199174"/>
                </a:cubicBezTo>
                <a:cubicBezTo>
                  <a:pt x="15230" y="199174"/>
                  <a:pt x="0" y="183944"/>
                  <a:pt x="0" y="165157"/>
                </a:cubicBezTo>
                <a:cubicBezTo>
                  <a:pt x="0" y="146370"/>
                  <a:pt x="15230" y="131140"/>
                  <a:pt x="34017" y="131140"/>
                </a:cubicBezTo>
                <a:close/>
                <a:moveTo>
                  <a:pt x="468160" y="0"/>
                </a:moveTo>
                <a:cubicBezTo>
                  <a:pt x="486947" y="0"/>
                  <a:pt x="502177" y="15230"/>
                  <a:pt x="502177" y="34017"/>
                </a:cubicBezTo>
                <a:cubicBezTo>
                  <a:pt x="502177" y="52804"/>
                  <a:pt x="486947" y="68034"/>
                  <a:pt x="468160" y="68034"/>
                </a:cubicBezTo>
                <a:cubicBezTo>
                  <a:pt x="449373" y="68034"/>
                  <a:pt x="434143" y="52804"/>
                  <a:pt x="434143" y="34017"/>
                </a:cubicBezTo>
                <a:cubicBezTo>
                  <a:pt x="434143" y="15230"/>
                  <a:pt x="449373" y="0"/>
                  <a:pt x="468160" y="0"/>
                </a:cubicBezTo>
                <a:close/>
                <a:moveTo>
                  <a:pt x="323445" y="0"/>
                </a:moveTo>
                <a:cubicBezTo>
                  <a:pt x="342232" y="0"/>
                  <a:pt x="357462" y="15230"/>
                  <a:pt x="357462" y="34017"/>
                </a:cubicBezTo>
                <a:cubicBezTo>
                  <a:pt x="357462" y="52804"/>
                  <a:pt x="342232" y="68034"/>
                  <a:pt x="323445" y="68034"/>
                </a:cubicBezTo>
                <a:cubicBezTo>
                  <a:pt x="304658" y="68034"/>
                  <a:pt x="289428" y="52804"/>
                  <a:pt x="289428" y="34017"/>
                </a:cubicBezTo>
                <a:cubicBezTo>
                  <a:pt x="289428" y="15230"/>
                  <a:pt x="304658" y="0"/>
                  <a:pt x="323445" y="0"/>
                </a:cubicBezTo>
                <a:close/>
                <a:moveTo>
                  <a:pt x="178732" y="0"/>
                </a:moveTo>
                <a:cubicBezTo>
                  <a:pt x="197519" y="0"/>
                  <a:pt x="212749" y="15230"/>
                  <a:pt x="212749" y="34017"/>
                </a:cubicBezTo>
                <a:cubicBezTo>
                  <a:pt x="212749" y="52804"/>
                  <a:pt x="197519" y="68034"/>
                  <a:pt x="178732" y="68034"/>
                </a:cubicBezTo>
                <a:cubicBezTo>
                  <a:pt x="159945" y="68034"/>
                  <a:pt x="144715" y="52804"/>
                  <a:pt x="144715" y="34017"/>
                </a:cubicBezTo>
                <a:cubicBezTo>
                  <a:pt x="144715" y="15230"/>
                  <a:pt x="159945" y="0"/>
                  <a:pt x="178732" y="0"/>
                </a:cubicBezTo>
                <a:close/>
                <a:moveTo>
                  <a:pt x="34017" y="0"/>
                </a:moveTo>
                <a:cubicBezTo>
                  <a:pt x="52804" y="0"/>
                  <a:pt x="68034" y="15230"/>
                  <a:pt x="68034" y="34017"/>
                </a:cubicBezTo>
                <a:cubicBezTo>
                  <a:pt x="68034" y="52804"/>
                  <a:pt x="52804" y="68034"/>
                  <a:pt x="34017" y="68034"/>
                </a:cubicBezTo>
                <a:cubicBezTo>
                  <a:pt x="15230" y="68034"/>
                  <a:pt x="0" y="52804"/>
                  <a:pt x="0" y="34017"/>
                </a:cubicBezTo>
                <a:cubicBezTo>
                  <a:pt x="0" y="15230"/>
                  <a:pt x="15230" y="0"/>
                  <a:pt x="34017" y="0"/>
                </a:cubicBezTo>
                <a:close/>
              </a:path>
            </a:pathLst>
          </a:custGeom>
          <a:gradFill>
            <a:gsLst>
              <a:gs pos="0">
                <a:schemeClr val="accent2">
                  <a:lumMod val="20000"/>
                  <a:lumOff val="80000"/>
                </a:schemeClr>
              </a:gs>
              <a:gs pos="100000">
                <a:schemeClr val="accent2">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4638585" y="1136252"/>
            <a:ext cx="224060" cy="224060"/>
          </a:xfrm>
          <a:prstGeom prst="ellipse">
            <a:avLst/>
          </a:prstGeom>
          <a:gradFill>
            <a:gsLst>
              <a:gs pos="0">
                <a:schemeClr val="accent1">
                  <a:lumMod val="70000"/>
                  <a:lumOff val="30000"/>
                </a:schemeClr>
              </a:gs>
              <a:gs pos="90000">
                <a:schemeClr val="accent1">
                  <a:lumMod val="80000"/>
                  <a:lumOff val="20000"/>
                  <a:alpha val="0"/>
                </a:schemeClr>
              </a:gs>
            </a:gsLst>
            <a:lin ang="2700000" scaled="0"/>
          </a:gradFill>
          <a:ln w="9525" cap="sq">
            <a:noFill/>
            <a:miter/>
          </a:ln>
          <a:effectLst>
            <a:outerShdw dist="38100" blurRad="1397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646586" y="2274690"/>
            <a:ext cx="1704200" cy="570569"/>
          </a:xfrm>
          <a:prstGeom prst="rect">
            <a:avLst/>
          </a:prstGeom>
          <a:noFill/>
          <a:ln>
            <a:noFill/>
          </a:ln>
        </p:spPr>
        <p:txBody>
          <a:bodyPr vert="horz" wrap="square" lIns="0" tIns="0" rIns="0" bIns="0" rtlCol="0" anchor="b"/>
          <a:lstStyle/>
          <a:p>
            <a:pPr algn="l">
              <a:lnSpc>
                <a:spcPct val="110000"/>
              </a:lnSpc>
            </a:pPr>
            <a:r>
              <a:rPr kumimoji="1" lang="en-US" altLang="zh-CN" sz="4000">
                <a:ln w="25400">
                  <a:noFill/>
                </a:ln>
                <a:solidFill>
                  <a:srgbClr val="FFFFFF">
                    <a:alpha val="100000"/>
                  </a:srgbClr>
                </a:solidFill>
                <a:latin typeface="OPPOSans H"/>
                <a:ea typeface="OPPOSans H"/>
                <a:cs typeface="OPPOSans H"/>
              </a:rPr>
              <a:t>PART</a:t>
            </a:r>
            <a:endParaRPr kumimoji="1" lang="zh-CN" altLang="en-US"/>
          </a:p>
        </p:txBody>
      </p:sp>
      <p:sp>
        <p:nvSpPr>
          <p:cNvPr id="18" name="标题 1"/>
          <p:cNvSpPr txBox="1"/>
          <p:nvPr/>
        </p:nvSpPr>
        <p:spPr>
          <a:xfrm rot="0" flipH="0" flipV="0">
            <a:off x="2350786" y="1447802"/>
            <a:ext cx="1238491" cy="1397458"/>
          </a:xfrm>
          <a:prstGeom prst="rect">
            <a:avLst/>
          </a:prstGeom>
          <a:noFill/>
          <a:ln>
            <a:noFill/>
          </a:ln>
        </p:spPr>
        <p:txBody>
          <a:bodyPr vert="horz" wrap="square" lIns="0" tIns="0" rIns="0" bIns="0" rtlCol="0" anchor="b"/>
          <a:lstStyle/>
          <a:p>
            <a:pPr algn="l">
              <a:lnSpc>
                <a:spcPct val="110000"/>
              </a:lnSpc>
            </a:pPr>
            <a:r>
              <a:rPr kumimoji="1" lang="en-US" altLang="zh-CN" sz="4000">
                <a:ln w="25400">
                  <a:noFill/>
                </a:ln>
                <a:solidFill>
                  <a:srgbClr val="FFFFFF">
                    <a:alpha val="100000"/>
                  </a:srgbClr>
                </a:solidFill>
                <a:latin typeface="OPPOSans H"/>
                <a:ea typeface="OPPOSans H"/>
                <a:cs typeface="OPPOSans H"/>
              </a:rPr>
              <a:t>01</a:t>
            </a:r>
            <a:endParaRPr kumimoji="1" lang="zh-CN" altLang="en-US"/>
          </a:p>
        </p:txBody>
      </p:sp>
      <p:sp>
        <p:nvSpPr>
          <p:cNvPr id="19" name="标题 1"/>
          <p:cNvSpPr txBox="1"/>
          <p:nvPr/>
        </p:nvSpPr>
        <p:spPr>
          <a:xfrm rot="0" flipH="0" flipV="0">
            <a:off x="1027325" y="873521"/>
            <a:ext cx="2325692" cy="570569"/>
          </a:xfrm>
          <a:prstGeom prst="rect">
            <a:avLst/>
          </a:prstGeom>
          <a:noFill/>
          <a:ln>
            <a:noFill/>
          </a:ln>
        </p:spPr>
        <p:txBody>
          <a:bodyPr vert="horz" wrap="square" lIns="0" tIns="0" rIns="0" bIns="0" rtlCol="0" anchor="t"/>
          <a:lstStyle/>
          <a:p>
            <a:pPr algn="ctr">
              <a:lnSpc>
                <a:spcPct val="110000"/>
              </a:lnSpc>
            </a:pPr>
            <a:r>
              <a:rPr kumimoji="1" lang="en-US" altLang="zh-CN" sz="4000">
                <a:ln w="25400">
                  <a:noFill/>
                </a:ln>
                <a:gradFill>
                  <a:gsLst>
                    <a:gs pos="0">
                      <a:srgbClr val="0C3466">
                        <a:alpha val="100000"/>
                      </a:srgbClr>
                    </a:gs>
                    <a:gs pos="100000">
                      <a:srgbClr val="09274D">
                        <a:alpha val="100000"/>
                      </a:srgbClr>
                    </a:gs>
                  </a:gsLst>
                  <a:lin ang="2700000" scaled="0"/>
                </a:gradFill>
                <a:latin typeface="OPPOSans H"/>
                <a:ea typeface="OPPOSans H"/>
                <a:cs typeface="OPPOSans H"/>
              </a:rPr>
              <a:t>202X</a:t>
            </a:r>
            <a:endParaRPr kumimoji="1" lang="zh-CN" altLang="en-US"/>
          </a:p>
        </p:txBody>
      </p:sp>
    </p:spTree>
  </p:cSl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0" flipH="0" flipV="0">
            <a:off x="4095810" y="3839931"/>
            <a:ext cx="1928999" cy="2395769"/>
          </a:xfrm>
          <a:custGeom>
            <a:avLst/>
            <a:gdLst>
              <a:gd name="connsiteX0" fmla="*/ 1061615 w 1595967"/>
              <a:gd name="connsiteY0" fmla="*/ 1982153 h 1982152"/>
              <a:gd name="connsiteX1" fmla="*/ 142453 w 1595967"/>
              <a:gd name="connsiteY1" fmla="*/ 1451610 h 1982152"/>
              <a:gd name="connsiteX2" fmla="*/ 36725 w 1595967"/>
              <a:gd name="connsiteY2" fmla="*/ 647700 h 1982152"/>
              <a:gd name="connsiteX3" fmla="*/ 530120 w 1595967"/>
              <a:gd name="connsiteY3" fmla="*/ 3810 h 1982152"/>
              <a:gd name="connsiteX4" fmla="*/ 536787 w 1595967"/>
              <a:gd name="connsiteY4" fmla="*/ 0 h 1982152"/>
              <a:gd name="connsiteX5" fmla="*/ 1124480 w 1595967"/>
              <a:gd name="connsiteY5" fmla="*/ 883920 h 1982152"/>
              <a:gd name="connsiteX6" fmla="*/ 1595967 w 1595967"/>
              <a:gd name="connsiteY6" fmla="*/ 1835467 h 1982152"/>
              <a:gd name="connsiteX7" fmla="*/ 1589300 w 1595967"/>
              <a:gd name="connsiteY7" fmla="*/ 1839278 h 1982152"/>
              <a:gd name="connsiteX8" fmla="*/ 1061615 w 1595967"/>
              <a:gd name="connsiteY8" fmla="*/ 1982153 h 1982152"/>
              <a:gd name="connsiteX9" fmla="*/ 1061615 w 1595967"/>
              <a:gd name="connsiteY9" fmla="*/ 1982153 h 1982152"/>
            </a:gdLst>
            <a:rect l="l" t="t" r="r" b="b"/>
            <a:pathLst>
              <a:path w="1595967" h="1982152">
                <a:moveTo>
                  <a:pt x="1061615" y="1982153"/>
                </a:moveTo>
                <a:cubicBezTo>
                  <a:pt x="683472" y="1982153"/>
                  <a:pt x="331047" y="1779270"/>
                  <a:pt x="142453" y="1451610"/>
                </a:cubicBezTo>
                <a:cubicBezTo>
                  <a:pt x="530" y="1206817"/>
                  <a:pt x="-36618" y="921067"/>
                  <a:pt x="36725" y="647700"/>
                </a:cubicBezTo>
                <a:cubicBezTo>
                  <a:pt x="110067" y="374332"/>
                  <a:pt x="285328" y="145732"/>
                  <a:pt x="530120" y="3810"/>
                </a:cubicBezTo>
                <a:cubicBezTo>
                  <a:pt x="532025" y="2857"/>
                  <a:pt x="534882" y="952"/>
                  <a:pt x="536787" y="0"/>
                </a:cubicBezTo>
                <a:cubicBezTo>
                  <a:pt x="571078" y="372427"/>
                  <a:pt x="793010" y="706755"/>
                  <a:pt x="1124480" y="883920"/>
                </a:cubicBezTo>
                <a:cubicBezTo>
                  <a:pt x="1112097" y="1260157"/>
                  <a:pt x="1291167" y="1619250"/>
                  <a:pt x="1595967" y="1835467"/>
                </a:cubicBezTo>
                <a:cubicBezTo>
                  <a:pt x="1594062" y="1836420"/>
                  <a:pt x="1591205" y="1838325"/>
                  <a:pt x="1589300" y="1839278"/>
                </a:cubicBezTo>
                <a:cubicBezTo>
                  <a:pt x="1429280" y="1932623"/>
                  <a:pt x="1246400" y="1982153"/>
                  <a:pt x="1061615" y="1982153"/>
                </a:cubicBezTo>
                <a:cubicBezTo>
                  <a:pt x="1061615" y="1982153"/>
                  <a:pt x="1061615" y="1982153"/>
                  <a:pt x="1061615" y="1982153"/>
                </a:cubicBezTo>
                <a:close/>
              </a:path>
            </a:pathLst>
          </a:custGeom>
          <a:solidFill>
            <a:schemeClr val="accent3"/>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rot="0" flipH="0" flipV="0">
            <a:off x="4815987" y="3671847"/>
            <a:ext cx="1211125" cy="1155863"/>
          </a:xfrm>
          <a:custGeom>
            <a:avLst/>
            <a:gdLst>
              <a:gd name="connsiteX0" fmla="*/ 534353 w 1002030"/>
              <a:gd name="connsiteY0" fmla="*/ 956310 h 956309"/>
              <a:gd name="connsiteX1" fmla="*/ 0 w 1002030"/>
              <a:gd name="connsiteY1" fmla="*/ 107633 h 956309"/>
              <a:gd name="connsiteX2" fmla="*/ 463868 w 1002030"/>
              <a:gd name="connsiteY2" fmla="*/ 0 h 956309"/>
              <a:gd name="connsiteX3" fmla="*/ 1002030 w 1002030"/>
              <a:gd name="connsiteY3" fmla="*/ 145733 h 956309"/>
              <a:gd name="connsiteX4" fmla="*/ 680085 w 1002030"/>
              <a:gd name="connsiteY4" fmla="*/ 500063 h 956309"/>
              <a:gd name="connsiteX5" fmla="*/ 534353 w 1002030"/>
              <a:gd name="connsiteY5" fmla="*/ 956310 h 956309"/>
            </a:gdLst>
            <a:rect l="l" t="t" r="r" b="b"/>
            <a:pathLst>
              <a:path w="1002030" h="956309">
                <a:moveTo>
                  <a:pt x="534353" y="956310"/>
                </a:moveTo>
                <a:cubicBezTo>
                  <a:pt x="226695" y="781050"/>
                  <a:pt x="24765" y="461010"/>
                  <a:pt x="0" y="107633"/>
                </a:cubicBezTo>
                <a:cubicBezTo>
                  <a:pt x="143828" y="37147"/>
                  <a:pt x="303848" y="0"/>
                  <a:pt x="463868" y="0"/>
                </a:cubicBezTo>
                <a:cubicBezTo>
                  <a:pt x="653415" y="0"/>
                  <a:pt x="839153" y="50483"/>
                  <a:pt x="1002030" y="145733"/>
                </a:cubicBezTo>
                <a:cubicBezTo>
                  <a:pt x="869632" y="239078"/>
                  <a:pt x="762000" y="358140"/>
                  <a:pt x="680085" y="500063"/>
                </a:cubicBezTo>
                <a:cubicBezTo>
                  <a:pt x="598170" y="641985"/>
                  <a:pt x="549593" y="795338"/>
                  <a:pt x="534353" y="956310"/>
                </a:cubicBezTo>
                <a:close/>
              </a:path>
            </a:pathLst>
          </a:custGeom>
          <a:solidFill>
            <a:schemeClr val="accent1">
              <a:lumMod val="60000"/>
              <a:lumOff val="40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rot="0" flipH="0" flipV="0">
            <a:off x="4812534" y="2430790"/>
            <a:ext cx="2562702" cy="1373451"/>
          </a:xfrm>
          <a:custGeom>
            <a:avLst/>
            <a:gdLst>
              <a:gd name="connsiteX0" fmla="*/ 1060132 w 2120264"/>
              <a:gd name="connsiteY0" fmla="*/ 1136333 h 1136332"/>
              <a:gd name="connsiteX1" fmla="*/ 466725 w 2120264"/>
              <a:gd name="connsiteY1" fmla="*/ 966787 h 1136332"/>
              <a:gd name="connsiteX2" fmla="*/ 0 w 2120264"/>
              <a:gd name="connsiteY2" fmla="*/ 1068705 h 1136332"/>
              <a:gd name="connsiteX3" fmla="*/ 0 w 2120264"/>
              <a:gd name="connsiteY3" fmla="*/ 1060133 h 1136332"/>
              <a:gd name="connsiteX4" fmla="*/ 1060132 w 2120264"/>
              <a:gd name="connsiteY4" fmla="*/ 0 h 1136332"/>
              <a:gd name="connsiteX5" fmla="*/ 2120265 w 2120264"/>
              <a:gd name="connsiteY5" fmla="*/ 1060133 h 1136332"/>
              <a:gd name="connsiteX6" fmla="*/ 2120265 w 2120264"/>
              <a:gd name="connsiteY6" fmla="*/ 1068705 h 1136332"/>
              <a:gd name="connsiteX7" fmla="*/ 1653540 w 2120264"/>
              <a:gd name="connsiteY7" fmla="*/ 966787 h 1136332"/>
              <a:gd name="connsiteX8" fmla="*/ 1060132 w 2120264"/>
              <a:gd name="connsiteY8" fmla="*/ 1136333 h 1136332"/>
            </a:gdLst>
            <a:rect l="l" t="t" r="r" b="b"/>
            <a:pathLst>
              <a:path w="2120264" h="1136332">
                <a:moveTo>
                  <a:pt x="1060132" y="1136333"/>
                </a:moveTo>
                <a:cubicBezTo>
                  <a:pt x="882015" y="1025842"/>
                  <a:pt x="677228" y="966787"/>
                  <a:pt x="466725" y="966787"/>
                </a:cubicBezTo>
                <a:cubicBezTo>
                  <a:pt x="306705" y="966787"/>
                  <a:pt x="146685" y="1002030"/>
                  <a:pt x="0" y="1068705"/>
                </a:cubicBezTo>
                <a:cubicBezTo>
                  <a:pt x="0" y="1065848"/>
                  <a:pt x="0" y="1062990"/>
                  <a:pt x="0" y="1060133"/>
                </a:cubicBezTo>
                <a:cubicBezTo>
                  <a:pt x="0" y="475297"/>
                  <a:pt x="475297" y="0"/>
                  <a:pt x="1060132" y="0"/>
                </a:cubicBezTo>
                <a:cubicBezTo>
                  <a:pt x="1644968" y="0"/>
                  <a:pt x="2120265" y="475297"/>
                  <a:pt x="2120265" y="1060133"/>
                </a:cubicBezTo>
                <a:cubicBezTo>
                  <a:pt x="2120265" y="1062990"/>
                  <a:pt x="2120265" y="1065848"/>
                  <a:pt x="2120265" y="1068705"/>
                </a:cubicBezTo>
                <a:cubicBezTo>
                  <a:pt x="1974532" y="1002030"/>
                  <a:pt x="1814513" y="966787"/>
                  <a:pt x="1653540" y="966787"/>
                </a:cubicBezTo>
                <a:cubicBezTo>
                  <a:pt x="1443038" y="966787"/>
                  <a:pt x="1238250" y="1025842"/>
                  <a:pt x="1060132" y="1136333"/>
                </a:cubicBezTo>
                <a:close/>
              </a:path>
            </a:pathLst>
          </a:custGeom>
          <a:solidFill>
            <a:schemeClr val="accent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rot="0" flipH="0" flipV="0">
            <a:off x="6161810" y="3671847"/>
            <a:ext cx="1211125" cy="1155863"/>
          </a:xfrm>
          <a:custGeom>
            <a:avLst/>
            <a:gdLst>
              <a:gd name="connsiteX0" fmla="*/ 467677 w 1002030"/>
              <a:gd name="connsiteY0" fmla="*/ 956310 h 956309"/>
              <a:gd name="connsiteX1" fmla="*/ 321945 w 1002030"/>
              <a:gd name="connsiteY1" fmla="*/ 500063 h 956309"/>
              <a:gd name="connsiteX2" fmla="*/ 0 w 1002030"/>
              <a:gd name="connsiteY2" fmla="*/ 145733 h 956309"/>
              <a:gd name="connsiteX3" fmla="*/ 538163 w 1002030"/>
              <a:gd name="connsiteY3" fmla="*/ 0 h 956309"/>
              <a:gd name="connsiteX4" fmla="*/ 1002030 w 1002030"/>
              <a:gd name="connsiteY4" fmla="*/ 107633 h 956309"/>
              <a:gd name="connsiteX5" fmla="*/ 467677 w 1002030"/>
              <a:gd name="connsiteY5" fmla="*/ 956310 h 956309"/>
            </a:gdLst>
            <a:rect l="l" t="t" r="r" b="b"/>
            <a:pathLst>
              <a:path w="1002030" h="956309">
                <a:moveTo>
                  <a:pt x="467677" y="956310"/>
                </a:moveTo>
                <a:cubicBezTo>
                  <a:pt x="452438" y="795338"/>
                  <a:pt x="403860" y="641985"/>
                  <a:pt x="321945" y="500063"/>
                </a:cubicBezTo>
                <a:cubicBezTo>
                  <a:pt x="240030" y="358140"/>
                  <a:pt x="131445" y="239078"/>
                  <a:pt x="0" y="145733"/>
                </a:cubicBezTo>
                <a:cubicBezTo>
                  <a:pt x="162877" y="50483"/>
                  <a:pt x="347663" y="0"/>
                  <a:pt x="538163" y="0"/>
                </a:cubicBezTo>
                <a:cubicBezTo>
                  <a:pt x="698182" y="0"/>
                  <a:pt x="858202" y="37147"/>
                  <a:pt x="1002030" y="107633"/>
                </a:cubicBezTo>
                <a:cubicBezTo>
                  <a:pt x="977265" y="461963"/>
                  <a:pt x="775335" y="781050"/>
                  <a:pt x="467677" y="956310"/>
                </a:cubicBezTo>
                <a:close/>
              </a:path>
            </a:pathLst>
          </a:custGeom>
          <a:solidFill>
            <a:schemeClr val="accent2">
              <a:lumMod val="60000"/>
              <a:lumOff val="40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rot="0" flipH="0" flipV="0">
            <a:off x="6161810" y="3841082"/>
            <a:ext cx="1928741" cy="2394618"/>
          </a:xfrm>
          <a:custGeom>
            <a:avLst/>
            <a:gdLst>
              <a:gd name="connsiteX0" fmla="*/ 535305 w 1595754"/>
              <a:gd name="connsiteY0" fmla="*/ 1981200 h 1981200"/>
              <a:gd name="connsiteX1" fmla="*/ 6668 w 1595754"/>
              <a:gd name="connsiteY1" fmla="*/ 1839277 h 1981200"/>
              <a:gd name="connsiteX2" fmla="*/ 0 w 1595754"/>
              <a:gd name="connsiteY2" fmla="*/ 1835468 h 1981200"/>
              <a:gd name="connsiteX3" fmla="*/ 471488 w 1595754"/>
              <a:gd name="connsiteY3" fmla="*/ 883920 h 1981200"/>
              <a:gd name="connsiteX4" fmla="*/ 1059180 w 1595754"/>
              <a:gd name="connsiteY4" fmla="*/ 0 h 1981200"/>
              <a:gd name="connsiteX5" fmla="*/ 1065847 w 1595754"/>
              <a:gd name="connsiteY5" fmla="*/ 3810 h 1981200"/>
              <a:gd name="connsiteX6" fmla="*/ 1559243 w 1595754"/>
              <a:gd name="connsiteY6" fmla="*/ 647700 h 1981200"/>
              <a:gd name="connsiteX7" fmla="*/ 1453515 w 1595754"/>
              <a:gd name="connsiteY7" fmla="*/ 1451610 h 1981200"/>
              <a:gd name="connsiteX8" fmla="*/ 535305 w 1595754"/>
              <a:gd name="connsiteY8" fmla="*/ 1981200 h 1981200"/>
              <a:gd name="connsiteX9" fmla="*/ 535305 w 1595754"/>
              <a:gd name="connsiteY9" fmla="*/ 1981200 h 1981200"/>
            </a:gdLst>
            <a:rect l="l" t="t" r="r" b="b"/>
            <a:pathLst>
              <a:path w="1595754" h="1981200">
                <a:moveTo>
                  <a:pt x="535305" y="1981200"/>
                </a:moveTo>
                <a:cubicBezTo>
                  <a:pt x="350520" y="1981200"/>
                  <a:pt x="167640" y="1931670"/>
                  <a:pt x="6668" y="1839277"/>
                </a:cubicBezTo>
                <a:cubicBezTo>
                  <a:pt x="4763" y="1838325"/>
                  <a:pt x="1905" y="1836420"/>
                  <a:pt x="0" y="1835468"/>
                </a:cubicBezTo>
                <a:cubicBezTo>
                  <a:pt x="305752" y="1619250"/>
                  <a:pt x="483870" y="1260158"/>
                  <a:pt x="471488" y="883920"/>
                </a:cubicBezTo>
                <a:cubicBezTo>
                  <a:pt x="802957" y="706755"/>
                  <a:pt x="1024890" y="372428"/>
                  <a:pt x="1059180" y="0"/>
                </a:cubicBezTo>
                <a:cubicBezTo>
                  <a:pt x="1061085" y="953"/>
                  <a:pt x="1063943" y="2858"/>
                  <a:pt x="1065847" y="3810"/>
                </a:cubicBezTo>
                <a:cubicBezTo>
                  <a:pt x="1310640" y="145733"/>
                  <a:pt x="1486852" y="374333"/>
                  <a:pt x="1559243" y="647700"/>
                </a:cubicBezTo>
                <a:cubicBezTo>
                  <a:pt x="1632585" y="921068"/>
                  <a:pt x="1594485" y="1206818"/>
                  <a:pt x="1453515" y="1451610"/>
                </a:cubicBezTo>
                <a:cubicBezTo>
                  <a:pt x="1265872" y="1777365"/>
                  <a:pt x="913447" y="1981200"/>
                  <a:pt x="535305" y="1981200"/>
                </a:cubicBezTo>
                <a:cubicBezTo>
                  <a:pt x="535305" y="1981200"/>
                  <a:pt x="535305" y="1981200"/>
                  <a:pt x="535305" y="1981200"/>
                </a:cubicBezTo>
                <a:close/>
              </a:path>
            </a:pathLst>
          </a:custGeom>
          <a:solidFill>
            <a:schemeClr val="accent2"/>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rot="0" flipH="0" flipV="0">
            <a:off x="5528599" y="4943989"/>
            <a:ext cx="1130595" cy="1071821"/>
          </a:xfrm>
          <a:custGeom>
            <a:avLst/>
            <a:gdLst>
              <a:gd name="connsiteX0" fmla="*/ 467693 w 935404"/>
              <a:gd name="connsiteY0" fmla="*/ 886778 h 886777"/>
              <a:gd name="connsiteX1" fmla="*/ 15 w 935404"/>
              <a:gd name="connsiteY1" fmla="*/ 0 h 886777"/>
              <a:gd name="connsiteX2" fmla="*/ 467693 w 935404"/>
              <a:gd name="connsiteY2" fmla="*/ 101918 h 886777"/>
              <a:gd name="connsiteX3" fmla="*/ 935371 w 935404"/>
              <a:gd name="connsiteY3" fmla="*/ 0 h 886777"/>
              <a:gd name="connsiteX4" fmla="*/ 467693 w 935404"/>
              <a:gd name="connsiteY4" fmla="*/ 886778 h 886777"/>
            </a:gdLst>
            <a:rect l="l" t="t" r="r" b="b"/>
            <a:pathLst>
              <a:path w="935404" h="886777">
                <a:moveTo>
                  <a:pt x="467693" y="886778"/>
                </a:moveTo>
                <a:cubicBezTo>
                  <a:pt x="173370" y="688657"/>
                  <a:pt x="-1890" y="354330"/>
                  <a:pt x="15" y="0"/>
                </a:cubicBezTo>
                <a:cubicBezTo>
                  <a:pt x="146700" y="67628"/>
                  <a:pt x="303863" y="101918"/>
                  <a:pt x="467693" y="101918"/>
                </a:cubicBezTo>
                <a:cubicBezTo>
                  <a:pt x="631523" y="101918"/>
                  <a:pt x="788685" y="67628"/>
                  <a:pt x="935371" y="0"/>
                </a:cubicBezTo>
                <a:cubicBezTo>
                  <a:pt x="938228" y="354330"/>
                  <a:pt x="762015" y="689610"/>
                  <a:pt x="467693" y="886778"/>
                </a:cubicBezTo>
                <a:close/>
              </a:path>
            </a:pathLst>
          </a:custGeom>
          <a:solidFill>
            <a:schemeClr val="accent3">
              <a:lumMod val="60000"/>
              <a:lumOff val="40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rot="0" flipH="0" flipV="0">
            <a:off x="5014669" y="3850741"/>
            <a:ext cx="609600" cy="4216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400">
                <a:ln w="12700">
                  <a:noFill/>
                </a:ln>
                <a:solidFill>
                  <a:srgbClr val="FFFFFF">
                    <a:alpha val="100000"/>
                  </a:srgbClr>
                </a:solidFill>
                <a:latin typeface="OPPOSans B"/>
                <a:ea typeface="OPPOSans B"/>
                <a:cs typeface="OPPOSans B"/>
              </a:rPr>
              <a:t>01</a:t>
            </a:r>
            <a:endParaRPr kumimoji="1" lang="zh-CN" altLang="en-US"/>
          </a:p>
        </p:txBody>
      </p:sp>
      <p:sp>
        <p:nvSpPr>
          <p:cNvPr id="10" name="标题 1"/>
          <p:cNvSpPr txBox="1"/>
          <p:nvPr/>
        </p:nvSpPr>
        <p:spPr>
          <a:xfrm rot="0" flipH="0" flipV="0">
            <a:off x="6564214" y="3850741"/>
            <a:ext cx="660400" cy="4216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400">
                <a:ln w="12700">
                  <a:noFill/>
                </a:ln>
                <a:solidFill>
                  <a:srgbClr val="FFFFFF">
                    <a:alpha val="100000"/>
                  </a:srgbClr>
                </a:solidFill>
                <a:latin typeface="OPPOSans B"/>
                <a:ea typeface="OPPOSans B"/>
                <a:cs typeface="OPPOSans B"/>
              </a:rPr>
              <a:t>02</a:t>
            </a:r>
            <a:endParaRPr kumimoji="1" lang="zh-CN" altLang="en-US"/>
          </a:p>
        </p:txBody>
      </p:sp>
      <p:sp>
        <p:nvSpPr>
          <p:cNvPr id="11" name="标题 1"/>
          <p:cNvSpPr txBox="1"/>
          <p:nvPr/>
        </p:nvSpPr>
        <p:spPr>
          <a:xfrm rot="0" flipH="0" flipV="0">
            <a:off x="5767576" y="5185557"/>
            <a:ext cx="660400" cy="4216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400">
                <a:ln w="12700">
                  <a:noFill/>
                </a:ln>
                <a:solidFill>
                  <a:srgbClr val="FFFFFF">
                    <a:alpha val="100000"/>
                  </a:srgbClr>
                </a:solidFill>
                <a:latin typeface="OPPOSans B"/>
                <a:ea typeface="OPPOSans B"/>
                <a:cs typeface="OPPOSans B"/>
              </a:rPr>
              <a:t>03</a:t>
            </a:r>
            <a:endParaRPr kumimoji="1" lang="zh-CN" altLang="en-US"/>
          </a:p>
        </p:txBody>
      </p:sp>
      <p:sp>
        <p:nvSpPr>
          <p:cNvPr id="12" name="标题 1"/>
          <p:cNvSpPr txBox="1"/>
          <p:nvPr/>
        </p:nvSpPr>
        <p:spPr>
          <a:xfrm rot="0" flipH="0" flipV="0">
            <a:off x="7113125" y="4962582"/>
            <a:ext cx="513112" cy="513112"/>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solidFill>
            <a:srgbClr val="FFFFFF">
              <a:alpha val="100000"/>
            </a:srgb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0" flipH="0" flipV="0">
            <a:off x="4565764" y="4962582"/>
            <a:ext cx="586088" cy="513112"/>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rgbClr val="FFFFFF">
              <a:alpha val="100000"/>
            </a:srgb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5839444" y="2824298"/>
            <a:ext cx="513112" cy="513112"/>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rgbClr val="FFFFFF">
              <a:alpha val="100000"/>
            </a:srgb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rot="0" flipH="0" flipV="0">
            <a:off x="4797083" y="982771"/>
            <a:ext cx="2825948" cy="468782"/>
          </a:xfrm>
          <a:prstGeom prst="rect">
            <a:avLst/>
          </a:prstGeom>
          <a:noFill/>
          <a:ln cap="sq">
            <a:noFill/>
          </a:ln>
          <a:effectLst/>
        </p:spPr>
        <p:txBody>
          <a:bodyPr vert="horz" wrap="square" lIns="64008" tIns="32004" rIns="64008" bIns="32004" rtlCol="0" anchor="ctr"/>
          <a:lstStyle/>
          <a:p>
            <a:pPr algn="ctr">
              <a:lnSpc>
                <a:spcPct val="110000"/>
              </a:lnSpc>
            </a:pPr>
            <a:r>
              <a:rPr kumimoji="1" lang="en-US" altLang="zh-CN" sz="1600">
                <a:ln w="12700">
                  <a:noFill/>
                </a:ln>
                <a:solidFill>
                  <a:srgbClr val="404040">
                    <a:alpha val="100000"/>
                  </a:srgbClr>
                </a:solidFill>
                <a:latin typeface="Source Han Sans CN Bold"/>
                <a:ea typeface="Source Han Sans CN Bold"/>
                <a:cs typeface="Source Han Sans CN Bold"/>
              </a:rPr>
              <a:t>目标设定依据</a:t>
            </a:r>
            <a:endParaRPr kumimoji="1" lang="zh-CN" altLang="en-US"/>
          </a:p>
        </p:txBody>
      </p:sp>
      <p:sp>
        <p:nvSpPr>
          <p:cNvPr id="16" name="标题 1"/>
          <p:cNvSpPr txBox="1"/>
          <p:nvPr/>
        </p:nvSpPr>
        <p:spPr>
          <a:xfrm rot="0" flipH="0" flipV="0">
            <a:off x="4808588" y="1441774"/>
            <a:ext cx="2806700" cy="981972"/>
          </a:xfrm>
          <a:prstGeom prst="rect">
            <a:avLst/>
          </a:prstGeom>
          <a:noFill/>
          <a:ln cap="sq">
            <a:noFill/>
          </a:ln>
        </p:spPr>
        <p:txBody>
          <a:bodyPr vert="horz" wrap="square" lIns="38102" tIns="38102" rIns="38102" bIns="38102" rtlCol="0" anchor="t"/>
          <a:lstStyle/>
          <a:p>
            <a:pPr algn="ctr">
              <a:lnSpc>
                <a:spcPct val="150000"/>
              </a:lnSpc>
            </a:pPr>
            <a:r>
              <a:rPr kumimoji="1" lang="en-US" altLang="zh-CN" sz="871">
                <a:ln w="12700">
                  <a:noFill/>
                </a:ln>
                <a:solidFill>
                  <a:srgbClr val="404040">
                    <a:alpha val="100000"/>
                  </a:srgbClr>
                </a:solidFill>
                <a:latin typeface="Source Han Sans"/>
                <a:ea typeface="Source Han Sans"/>
                <a:cs typeface="Source Han Sans"/>
              </a:rPr>
              <a:t>根据去年的工作成效和业主反馈，结合行业发展趋势，设定了包括提升服务质量、增强安全保障、优化环境管理等在内的年度工作目标。
目标设定时，充分考虑了物业团队的实际情况和资源配置，确保目标的可执行性和挑战性。</a:t>
            </a:r>
            <a:endParaRPr kumimoji="1" lang="zh-CN" altLang="en-US"/>
          </a:p>
        </p:txBody>
      </p:sp>
      <p:sp>
        <p:nvSpPr>
          <p:cNvPr id="17" name="标题 1"/>
          <p:cNvSpPr txBox="1"/>
          <p:nvPr/>
        </p:nvSpPr>
        <p:spPr>
          <a:xfrm rot="0" flipH="0" flipV="0">
            <a:off x="8200683" y="4170471"/>
            <a:ext cx="2825948" cy="468782"/>
          </a:xfrm>
          <a:prstGeom prst="rect">
            <a:avLst/>
          </a:prstGeom>
          <a:noFill/>
          <a:ln cap="sq">
            <a:noFill/>
          </a:ln>
          <a:effectLst/>
        </p:spPr>
        <p:txBody>
          <a:bodyPr vert="horz" wrap="square" lIns="64008" tIns="32004" rIns="64008" bIns="32004" rtlCol="0" anchor="ctr"/>
          <a:lstStyle/>
          <a:p>
            <a:pPr algn="l">
              <a:lnSpc>
                <a:spcPct val="110000"/>
              </a:lnSpc>
            </a:pPr>
            <a:r>
              <a:rPr kumimoji="1" lang="en-US" altLang="zh-CN" sz="1600">
                <a:ln w="12700">
                  <a:noFill/>
                </a:ln>
                <a:solidFill>
                  <a:srgbClr val="404040">
                    <a:alpha val="100000"/>
                  </a:srgbClr>
                </a:solidFill>
                <a:latin typeface="Source Han Sans CN Bold"/>
                <a:ea typeface="Source Han Sans CN Bold"/>
                <a:cs typeface="Source Han Sans CN Bold"/>
              </a:rPr>
              <a:t>目标完成情况</a:t>
            </a:r>
            <a:endParaRPr kumimoji="1" lang="zh-CN" altLang="en-US"/>
          </a:p>
        </p:txBody>
      </p:sp>
      <p:sp>
        <p:nvSpPr>
          <p:cNvPr id="18" name="标题 1"/>
          <p:cNvSpPr txBox="1"/>
          <p:nvPr/>
        </p:nvSpPr>
        <p:spPr>
          <a:xfrm rot="0" flipH="0" flipV="0">
            <a:off x="8212188" y="4629474"/>
            <a:ext cx="2806700" cy="981972"/>
          </a:xfrm>
          <a:prstGeom prst="rect">
            <a:avLst/>
          </a:prstGeom>
          <a:noFill/>
          <a:ln cap="sq">
            <a:noFill/>
          </a:ln>
        </p:spPr>
        <p:txBody>
          <a:bodyPr vert="horz" wrap="square" lIns="38102" tIns="38102" rIns="38102" bIns="38102" rtlCol="0" anchor="t"/>
          <a:lstStyle/>
          <a:p>
            <a:pPr algn="l">
              <a:lnSpc>
                <a:spcPct val="150000"/>
              </a:lnSpc>
            </a:pPr>
            <a:r>
              <a:rPr kumimoji="1" lang="en-US" altLang="zh-CN" sz="871">
                <a:ln w="12700">
                  <a:noFill/>
                </a:ln>
                <a:solidFill>
                  <a:srgbClr val="404040">
                    <a:alpha val="100000"/>
                  </a:srgbClr>
                </a:solidFill>
                <a:latin typeface="Source Han Sans"/>
                <a:ea typeface="Source Han Sans"/>
                <a:cs typeface="Source Han Sans"/>
              </a:rPr>
              <a:t>详细分析了物业费收缴率、安全事故次数、客户满意度等关键指标的完成情况，与年初设定的目标进行对比，评估达成度。
对未达标的项目进行原因分析，并提出改进措施。</a:t>
            </a:r>
            <a:endParaRPr kumimoji="1" lang="zh-CN" altLang="en-US"/>
          </a:p>
        </p:txBody>
      </p:sp>
      <p:sp>
        <p:nvSpPr>
          <p:cNvPr id="19" name="标题 1"/>
          <p:cNvSpPr txBox="1"/>
          <p:nvPr/>
        </p:nvSpPr>
        <p:spPr>
          <a:xfrm rot="0" flipH="0" flipV="0">
            <a:off x="1152183" y="4399071"/>
            <a:ext cx="2825948" cy="468782"/>
          </a:xfrm>
          <a:prstGeom prst="rect">
            <a:avLst/>
          </a:prstGeom>
          <a:noFill/>
          <a:ln cap="sq">
            <a:noFill/>
          </a:ln>
          <a:effectLst/>
        </p:spPr>
        <p:txBody>
          <a:bodyPr vert="horz" wrap="square" lIns="64008" tIns="32004" rIns="64008" bIns="32004" rtlCol="0" anchor="ctr"/>
          <a:lstStyle/>
          <a:p>
            <a:pPr algn="r">
              <a:lnSpc>
                <a:spcPct val="110000"/>
              </a:lnSpc>
            </a:pPr>
            <a:r>
              <a:rPr kumimoji="1" lang="en-US" altLang="zh-CN" sz="1600">
                <a:ln w="12700">
                  <a:noFill/>
                </a:ln>
                <a:solidFill>
                  <a:srgbClr val="404040">
                    <a:alpha val="100000"/>
                  </a:srgbClr>
                </a:solidFill>
                <a:latin typeface="Source Han Sans CN Bold"/>
                <a:ea typeface="Source Han Sans CN Bold"/>
                <a:cs typeface="Source Han Sans CN Bold"/>
              </a:rPr>
              <a:t>目标调整与反思</a:t>
            </a:r>
            <a:endParaRPr kumimoji="1" lang="zh-CN" altLang="en-US"/>
          </a:p>
        </p:txBody>
      </p:sp>
      <p:sp>
        <p:nvSpPr>
          <p:cNvPr id="20" name="标题 1"/>
          <p:cNvSpPr txBox="1"/>
          <p:nvPr/>
        </p:nvSpPr>
        <p:spPr>
          <a:xfrm rot="0" flipH="0" flipV="0">
            <a:off x="1163688" y="4858074"/>
            <a:ext cx="2806700" cy="981972"/>
          </a:xfrm>
          <a:prstGeom prst="rect">
            <a:avLst/>
          </a:prstGeom>
          <a:noFill/>
          <a:ln cap="sq">
            <a:noFill/>
          </a:ln>
        </p:spPr>
        <p:txBody>
          <a:bodyPr vert="horz" wrap="square" lIns="38102" tIns="38102" rIns="38102" bIns="38102" rtlCol="0" anchor="t"/>
          <a:lstStyle/>
          <a:p>
            <a:pPr algn="r">
              <a:lnSpc>
                <a:spcPct val="150000"/>
              </a:lnSpc>
            </a:pPr>
            <a:r>
              <a:rPr kumimoji="1" lang="en-US" altLang="zh-CN" sz="871">
                <a:ln w="12700">
                  <a:noFill/>
                </a:ln>
                <a:solidFill>
                  <a:srgbClr val="404040">
                    <a:alpha val="100000"/>
                  </a:srgbClr>
                </a:solidFill>
                <a:latin typeface="Source Han Sans"/>
                <a:ea typeface="Source Han Sans"/>
                <a:cs typeface="Source Han Sans"/>
              </a:rPr>
              <a:t>对于因外部环境变化或内部资源限制而未能达成的目标，进行了及时的调整，并反思目标设定的合理性。
分析目标设定和执行过程中的不足，为下一年度的工作规划提供经验教训。</a:t>
            </a:r>
            <a:endParaRPr kumimoji="1" lang="zh-CN" altLang="en-US"/>
          </a:p>
        </p:txBody>
      </p:sp>
      <p:sp>
        <p:nvSpPr>
          <p:cNvPr id="21" name="标题 1"/>
          <p:cNvSpPr txBox="1"/>
          <p:nvPr/>
        </p:nvSpPr>
        <p:spPr>
          <a:xfrm rot="0" flipH="0" flipV="0">
            <a:off x="781050" y="4065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年度工作目标</a:t>
            </a:r>
            <a:endParaRPr kumimoji="1" lang="zh-CN" altLang="en-US"/>
          </a:p>
        </p:txBody>
      </p:sp>
      <p:sp>
        <p:nvSpPr>
          <p:cNvPr id="22" name="标题 1"/>
          <p:cNvSpPr txBox="1"/>
          <p:nvPr/>
        </p:nvSpPr>
        <p:spPr>
          <a:xfrm rot="1800000" flipH="0" flipV="0">
            <a:off x="46355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1800000" flipH="0" flipV="0">
            <a:off x="19050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0" flipH="0" flipV="0">
            <a:off x="477069" y="1390228"/>
            <a:ext cx="925126" cy="598262"/>
          </a:xfrm>
          <a:prstGeom prst="rect">
            <a:avLst/>
          </a:prstGeom>
          <a:noFill/>
          <a:ln>
            <a:noFill/>
          </a:ln>
        </p:spPr>
        <p:txBody>
          <a:bodyPr vert="horz" wrap="square" lIns="0" tIns="0" rIns="0" bIns="0" rtlCol="0" anchor="t"/>
          <a:lstStyle/>
          <a:p>
            <a:pPr algn="ctr">
              <a:lnSpc>
                <a:spcPct val="110000"/>
              </a:lnSpc>
            </a:pPr>
            <a:r>
              <a:rPr kumimoji="1" lang="en-US" altLang="zh-CN" sz="4400">
                <a:ln w="12700">
                  <a:noFill/>
                </a:ln>
                <a:solidFill>
                  <a:srgbClr val="0C3466">
                    <a:alpha val="100000"/>
                  </a:srgbClr>
                </a:solidFill>
                <a:latin typeface="OPPOSans L"/>
                <a:ea typeface="OPPOSans L"/>
                <a:cs typeface="OPPOSans L"/>
              </a:rPr>
              <a:t>01
</a:t>
            </a:r>
            <a:endParaRPr kumimoji="1" lang="zh-CN" altLang="en-US"/>
          </a:p>
        </p:txBody>
      </p:sp>
      <p:sp>
        <p:nvSpPr>
          <p:cNvPr id="4" name="标题 1"/>
          <p:cNvSpPr txBox="1"/>
          <p:nvPr/>
        </p:nvSpPr>
        <p:spPr>
          <a:xfrm rot="0" flipH="0" flipV="0">
            <a:off x="1485078" y="1390228"/>
            <a:ext cx="5471449" cy="266072"/>
          </a:xfrm>
          <a:prstGeom prst="rect">
            <a:avLst/>
          </a:prstGeom>
          <a:noFill/>
          <a:ln>
            <a:noFill/>
          </a:ln>
        </p:spPr>
        <p:txBody>
          <a:bodyPr vert="horz" wrap="square" lIns="0" tIns="0" rIns="0" bIns="0" rtlCol="0" anchor="t"/>
          <a:lstStyle/>
          <a:p>
            <a:pPr algn="l">
              <a:lnSpc>
                <a:spcPct val="110000"/>
              </a:lnSpc>
            </a:pPr>
            <a:r>
              <a:rPr kumimoji="1" lang="en-US" altLang="zh-CN" sz="1600">
                <a:ln w="12700">
                  <a:noFill/>
                </a:ln>
                <a:solidFill>
                  <a:srgbClr val="0C3466">
                    <a:alpha val="100000"/>
                  </a:srgbClr>
                </a:solidFill>
                <a:latin typeface="Source Han Sans CN Bold"/>
                <a:ea typeface="Source Han Sans CN Bold"/>
                <a:cs typeface="Source Han Sans CN Bold"/>
              </a:rPr>
              <a:t>物业费用收取</a:t>
            </a:r>
            <a:endParaRPr kumimoji="1" lang="zh-CN" altLang="en-US"/>
          </a:p>
        </p:txBody>
      </p:sp>
      <p:sp>
        <p:nvSpPr>
          <p:cNvPr id="5" name="标题 1"/>
          <p:cNvSpPr txBox="1"/>
          <p:nvPr/>
        </p:nvSpPr>
        <p:spPr>
          <a:xfrm rot="0" flipH="0" flipV="0">
            <a:off x="1485078" y="1723198"/>
            <a:ext cx="5471449" cy="1089806"/>
          </a:xfrm>
          <a:prstGeom prst="rect">
            <a:avLst/>
          </a:prstGeom>
          <a:noFill/>
          <a:ln>
            <a:noFill/>
          </a:ln>
        </p:spPr>
        <p:txBody>
          <a:bodyPr vert="horz" wrap="square" lIns="0" tIns="0" rIns="0" bIns="0" rtlCol="0" anchor="t"/>
          <a:lstStyle/>
          <a:p>
            <a:pPr algn="l">
              <a:lnSpc>
                <a:spcPct val="130000"/>
              </a:lnSpc>
            </a:pPr>
            <a:r>
              <a:rPr kumimoji="1" lang="en-US" altLang="zh-CN" sz="1400">
                <a:ln w="12700">
                  <a:noFill/>
                </a:ln>
                <a:solidFill>
                  <a:srgbClr val="262626">
                    <a:alpha val="100000"/>
                  </a:srgbClr>
                </a:solidFill>
                <a:latin typeface="Source Han Sans"/>
                <a:ea typeface="Source Han Sans"/>
                <a:cs typeface="Source Han Sans"/>
              </a:rPr>
              <a:t>物业费用的收取是物业管理的基础工作，通过多种催缴方式，确保了物业费用的及时收取，维护了物业运营的资金流。
分析了物业费收取过程中遇到的问题，如业主拖欠费用的原因，以及采取的应对措施。</a:t>
            </a:r>
            <a:endParaRPr kumimoji="1" lang="zh-CN" altLang="en-US"/>
          </a:p>
        </p:txBody>
      </p:sp>
      <p:sp>
        <p:nvSpPr>
          <p:cNvPr id="6" name="标题 1"/>
          <p:cNvSpPr txBox="1"/>
          <p:nvPr/>
        </p:nvSpPr>
        <p:spPr>
          <a:xfrm rot="0" flipH="0" flipV="0">
            <a:off x="477069" y="3144211"/>
            <a:ext cx="925126" cy="598262"/>
          </a:xfrm>
          <a:prstGeom prst="rect">
            <a:avLst/>
          </a:prstGeom>
          <a:noFill/>
          <a:ln>
            <a:noFill/>
          </a:ln>
        </p:spPr>
        <p:txBody>
          <a:bodyPr vert="horz" wrap="square" lIns="0" tIns="0" rIns="0" bIns="0" rtlCol="0" anchor="t"/>
          <a:lstStyle/>
          <a:p>
            <a:pPr algn="ctr">
              <a:lnSpc>
                <a:spcPct val="110000"/>
              </a:lnSpc>
            </a:pPr>
            <a:r>
              <a:rPr kumimoji="1" lang="en-US" altLang="zh-CN" sz="4400">
                <a:ln w="12700">
                  <a:noFill/>
                </a:ln>
                <a:solidFill>
                  <a:srgbClr val="0C3466">
                    <a:alpha val="100000"/>
                  </a:srgbClr>
                </a:solidFill>
                <a:latin typeface="OPPOSans L"/>
                <a:ea typeface="OPPOSans L"/>
                <a:cs typeface="OPPOSans L"/>
              </a:rPr>
              <a:t>02
</a:t>
            </a:r>
            <a:endParaRPr kumimoji="1" lang="zh-CN" altLang="en-US"/>
          </a:p>
        </p:txBody>
      </p:sp>
      <p:sp>
        <p:nvSpPr>
          <p:cNvPr id="7" name="标题 1"/>
          <p:cNvSpPr txBox="1"/>
          <p:nvPr/>
        </p:nvSpPr>
        <p:spPr>
          <a:xfrm rot="0" flipH="0" flipV="0">
            <a:off x="1485078" y="3144211"/>
            <a:ext cx="5471449" cy="266072"/>
          </a:xfrm>
          <a:prstGeom prst="rect">
            <a:avLst/>
          </a:prstGeom>
          <a:noFill/>
          <a:ln>
            <a:noFill/>
          </a:ln>
        </p:spPr>
        <p:txBody>
          <a:bodyPr vert="horz" wrap="square" lIns="0" tIns="0" rIns="0" bIns="0" rtlCol="0" anchor="t"/>
          <a:lstStyle/>
          <a:p>
            <a:pPr algn="l">
              <a:lnSpc>
                <a:spcPct val="110000"/>
              </a:lnSpc>
            </a:pPr>
            <a:r>
              <a:rPr kumimoji="1" lang="en-US" altLang="zh-CN" sz="1600">
                <a:ln w="12700">
                  <a:noFill/>
                </a:ln>
                <a:solidFill>
                  <a:srgbClr val="0C3466">
                    <a:alpha val="100000"/>
                  </a:srgbClr>
                </a:solidFill>
                <a:latin typeface="Source Han Sans CN Bold"/>
                <a:ea typeface="Source Han Sans CN Bold"/>
                <a:cs typeface="Source Han Sans CN Bold"/>
              </a:rPr>
              <a:t>设备维护与管理</a:t>
            </a:r>
            <a:endParaRPr kumimoji="1" lang="zh-CN" altLang="en-US"/>
          </a:p>
        </p:txBody>
      </p:sp>
      <p:sp>
        <p:nvSpPr>
          <p:cNvPr id="8" name="标题 1"/>
          <p:cNvSpPr txBox="1"/>
          <p:nvPr/>
        </p:nvSpPr>
        <p:spPr>
          <a:xfrm rot="0" flipH="0" flipV="0">
            <a:off x="1485078" y="3477181"/>
            <a:ext cx="5471449" cy="1089806"/>
          </a:xfrm>
          <a:prstGeom prst="rect">
            <a:avLst/>
          </a:prstGeom>
          <a:noFill/>
          <a:ln>
            <a:noFill/>
          </a:ln>
        </p:spPr>
        <p:txBody>
          <a:bodyPr vert="horz" wrap="square" lIns="0" tIns="0" rIns="0" bIns="0" rtlCol="0" anchor="t"/>
          <a:lstStyle/>
          <a:p>
            <a:pPr algn="l">
              <a:lnSpc>
                <a:spcPct val="130000"/>
              </a:lnSpc>
            </a:pPr>
            <a:r>
              <a:rPr kumimoji="1" lang="en-US" altLang="zh-CN" sz="1400">
                <a:ln w="12700">
                  <a:noFill/>
                </a:ln>
                <a:solidFill>
                  <a:srgbClr val="262626">
                    <a:alpha val="100000"/>
                  </a:srgbClr>
                </a:solidFill>
                <a:latin typeface="Source Han Sans"/>
                <a:ea typeface="Source Han Sans"/>
                <a:cs typeface="Source Han Sans"/>
              </a:rPr>
              <a:t>描述了配电房、电梯、消防设施等关键设备的维护和管理情况，以及如何通过定期检查和维修确保设备安全运行。
分析了设备故障对物业服务的影响，以及如何通过技术升级和流程优化减少故障发生。</a:t>
            </a:r>
            <a:endParaRPr kumimoji="1" lang="zh-CN" altLang="en-US"/>
          </a:p>
        </p:txBody>
      </p:sp>
      <p:sp>
        <p:nvSpPr>
          <p:cNvPr id="9" name="标题 1"/>
          <p:cNvSpPr txBox="1"/>
          <p:nvPr/>
        </p:nvSpPr>
        <p:spPr>
          <a:xfrm rot="0" flipH="0" flipV="0">
            <a:off x="477069" y="4898194"/>
            <a:ext cx="925126" cy="598262"/>
          </a:xfrm>
          <a:prstGeom prst="rect">
            <a:avLst/>
          </a:prstGeom>
          <a:noFill/>
          <a:ln>
            <a:noFill/>
          </a:ln>
        </p:spPr>
        <p:txBody>
          <a:bodyPr vert="horz" wrap="square" lIns="0" tIns="0" rIns="0" bIns="0" rtlCol="0" anchor="t"/>
          <a:lstStyle/>
          <a:p>
            <a:pPr algn="ctr">
              <a:lnSpc>
                <a:spcPct val="110000"/>
              </a:lnSpc>
            </a:pPr>
            <a:r>
              <a:rPr kumimoji="1" lang="en-US" altLang="zh-CN" sz="4400">
                <a:ln w="12700">
                  <a:noFill/>
                </a:ln>
                <a:solidFill>
                  <a:srgbClr val="0C3466">
                    <a:alpha val="100000"/>
                  </a:srgbClr>
                </a:solidFill>
                <a:latin typeface="OPPOSans L"/>
                <a:ea typeface="OPPOSans L"/>
                <a:cs typeface="OPPOSans L"/>
              </a:rPr>
              <a:t>03
</a:t>
            </a:r>
            <a:endParaRPr kumimoji="1" lang="zh-CN" altLang="en-US"/>
          </a:p>
        </p:txBody>
      </p:sp>
      <p:sp>
        <p:nvSpPr>
          <p:cNvPr id="10" name="标题 1"/>
          <p:cNvSpPr txBox="1"/>
          <p:nvPr/>
        </p:nvSpPr>
        <p:spPr>
          <a:xfrm rot="0" flipH="0" flipV="0">
            <a:off x="1485078" y="4898194"/>
            <a:ext cx="5471449" cy="266072"/>
          </a:xfrm>
          <a:prstGeom prst="rect">
            <a:avLst/>
          </a:prstGeom>
          <a:noFill/>
          <a:ln>
            <a:noFill/>
          </a:ln>
        </p:spPr>
        <p:txBody>
          <a:bodyPr vert="horz" wrap="square" lIns="0" tIns="0" rIns="0" bIns="0" rtlCol="0" anchor="t"/>
          <a:lstStyle/>
          <a:p>
            <a:pPr algn="l">
              <a:lnSpc>
                <a:spcPct val="110000"/>
              </a:lnSpc>
            </a:pPr>
            <a:r>
              <a:rPr kumimoji="1" lang="en-US" altLang="zh-CN" sz="1600">
                <a:ln w="12700">
                  <a:noFill/>
                </a:ln>
                <a:solidFill>
                  <a:srgbClr val="0C3466">
                    <a:alpha val="100000"/>
                  </a:srgbClr>
                </a:solidFill>
                <a:latin typeface="Source Han Sans CN Bold"/>
                <a:ea typeface="Source Han Sans CN Bold"/>
                <a:cs typeface="Source Han Sans CN Bold"/>
              </a:rPr>
              <a:t>保洁与绿化工作</a:t>
            </a:r>
            <a:endParaRPr kumimoji="1" lang="zh-CN" altLang="en-US"/>
          </a:p>
        </p:txBody>
      </p:sp>
      <p:sp>
        <p:nvSpPr>
          <p:cNvPr id="11" name="标题 1"/>
          <p:cNvSpPr txBox="1"/>
          <p:nvPr/>
        </p:nvSpPr>
        <p:spPr>
          <a:xfrm rot="0" flipH="0" flipV="0">
            <a:off x="1485078" y="5231164"/>
            <a:ext cx="5471449" cy="1089806"/>
          </a:xfrm>
          <a:prstGeom prst="rect">
            <a:avLst/>
          </a:prstGeom>
          <a:noFill/>
          <a:ln>
            <a:noFill/>
          </a:ln>
        </p:spPr>
        <p:txBody>
          <a:bodyPr vert="horz" wrap="square" lIns="0" tIns="0" rIns="0" bIns="0" rtlCol="0" anchor="t"/>
          <a:lstStyle/>
          <a:p>
            <a:pPr algn="l">
              <a:lnSpc>
                <a:spcPct val="130000"/>
              </a:lnSpc>
            </a:pPr>
            <a:r>
              <a:rPr kumimoji="1" lang="en-US" altLang="zh-CN" sz="1146">
                <a:ln w="12700">
                  <a:noFill/>
                </a:ln>
                <a:solidFill>
                  <a:srgbClr val="262626">
                    <a:alpha val="100000"/>
                  </a:srgbClr>
                </a:solidFill>
                <a:latin typeface="Source Han Sans"/>
                <a:ea typeface="Source Han Sans"/>
                <a:cs typeface="Source Han Sans"/>
              </a:rPr>
              <a:t>介绍了小区保洁和绿化工作的执行情况，包括日常清洁、垃圾处理、绿化养护等，以及如何通过提高保洁人员的工作效率和质量，提升小区环境。
分析了保洁绿化工作对提升业主居住体验的重要性，以及如何通过创新方法提高工作效果。</a:t>
            </a:r>
            <a:endParaRPr kumimoji="1" lang="zh-CN" altLang="en-US"/>
          </a:p>
        </p:txBody>
      </p:sp>
      <p:sp>
        <p:nvSpPr>
          <p:cNvPr id="12" name="标题 1"/>
          <p:cNvSpPr txBox="1"/>
          <p:nvPr/>
        </p:nvSpPr>
        <p:spPr>
          <a:xfrm rot="0" flipH="1" flipV="1">
            <a:off x="7194837" y="-72884"/>
            <a:ext cx="2978107" cy="5221357"/>
          </a:xfrm>
          <a:prstGeom prst="parallelogram">
            <a:avLst>
              <a:gd name="adj" fmla="val 3084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3" name=""/>
          <p:cNvPicPr>
            <a:picLocks noChangeAspect="1"/>
          </p:cNvPicPr>
          <p:nvPr/>
        </p:nvPicPr>
        <p:blipFill>
          <a:blip r:embed="rId2">
            <a:alphaModFix amt="100000"/>
          </a:blip>
          <a:srcRect l="0" t="28115" r="4496" b="23573"/>
          <a:stretch>
            <a:fillRect/>
          </a:stretch>
        </p:blipFill>
        <p:spPr>
          <a:xfrm rot="0" flipH="1" flipV="0">
            <a:off x="7053890" y="-70982"/>
            <a:ext cx="5138110" cy="6999965"/>
          </a:xfrm>
          <a:custGeom>
            <a:avLst/>
            <a:gdLst/>
            <a:rect l="l" t="t" r="r" b="b"/>
            <a:pathLst>
              <a:path w="5143500" h="6997700">
                <a:moveTo>
                  <a:pt x="0" y="0"/>
                </a:moveTo>
                <a:lnTo>
                  <a:pt x="2470863" y="0"/>
                </a:lnTo>
                <a:lnTo>
                  <a:pt x="2470863" y="247"/>
                </a:lnTo>
                <a:lnTo>
                  <a:pt x="3906728" y="247"/>
                </a:lnTo>
                <a:lnTo>
                  <a:pt x="5138110" y="6999718"/>
                </a:lnTo>
                <a:lnTo>
                  <a:pt x="2470863" y="6999718"/>
                </a:lnTo>
                <a:lnTo>
                  <a:pt x="2470863" y="6999965"/>
                </a:lnTo>
                <a:lnTo>
                  <a:pt x="0" y="6999965"/>
                </a:lnTo>
                <a:close/>
              </a:path>
            </a:pathLst>
          </a:custGeom>
          <a:noFill/>
          <a:ln>
            <a:noFill/>
          </a:ln>
        </p:spPr>
      </p:pic>
      <p:sp>
        <p:nvSpPr>
          <p:cNvPr id="14" name="标题 1"/>
          <p:cNvSpPr txBox="1"/>
          <p:nvPr/>
        </p:nvSpPr>
        <p:spPr>
          <a:xfrm rot="0" flipH="0" flipV="0">
            <a:off x="781050" y="4065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物业管理日常工作</a:t>
            </a:r>
            <a:endParaRPr kumimoji="1" lang="zh-CN" altLang="en-US"/>
          </a:p>
        </p:txBody>
      </p:sp>
      <p:sp>
        <p:nvSpPr>
          <p:cNvPr id="15" name="标题 1"/>
          <p:cNvSpPr txBox="1"/>
          <p:nvPr/>
        </p:nvSpPr>
        <p:spPr>
          <a:xfrm rot="1800000" flipH="0" flipV="0">
            <a:off x="46355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1800000" flipH="0" flipV="0">
            <a:off x="19050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1"/>
            <a:ext cx="12192000" cy="6878256"/>
          </a:xfrm>
          <a:prstGeom prst="rect">
            <a:avLst/>
          </a:prstGeom>
          <a:gradFill>
            <a:gsLst>
              <a:gs pos="16000">
                <a:schemeClr val="accent1">
                  <a:lumMod val="60000"/>
                  <a:lumOff val="40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
          <p:cNvPicPr>
            <a:picLocks noChangeAspect="1"/>
          </p:cNvPicPr>
          <p:nvPr/>
        </p:nvPicPr>
        <p:blipFill>
          <a:blip r:embed="rId2">
            <a:alphaModFix amt="100000"/>
          </a:blip>
          <a:srcRect l="0" t="0" r="0" b="0"/>
          <a:stretch>
            <a:fillRect/>
          </a:stretch>
        </p:blipFill>
        <p:spPr>
          <a:xfrm rot="0" flipH="0" flipV="0">
            <a:off x="-8128" y="13094"/>
            <a:ext cx="12195556" cy="6870306"/>
          </a:xfrm>
          <a:prstGeom prst="rect">
            <a:avLst/>
          </a:prstGeom>
        </p:spPr>
      </p:pic>
      <p:pic>
        <p:nvPicPr>
          <p:cNvPr id="4" name=""/>
          <p:cNvPicPr>
            <a:picLocks noChangeAspect="1"/>
          </p:cNvPicPr>
          <p:nvPr/>
        </p:nvPicPr>
        <p:blipFill>
          <a:blip r:embed="rId3">
            <a:alphaModFix amt="20000"/>
          </a:blip>
          <a:srcRect l="3488" t="2419" r="3605" b="9889"/>
          <a:stretch>
            <a:fillRect/>
          </a:stretch>
        </p:blipFill>
        <p:spPr>
          <a:xfrm rot="0" flipH="0" flipV="0">
            <a:off x="30480" y="0"/>
            <a:ext cx="12176760" cy="6858000"/>
          </a:xfrm>
          <a:custGeom>
            <a:avLst/>
            <a:gdLst/>
            <a:rect l="l" t="t" r="r" b="b"/>
            <a:pathLst>
              <a:path w="12179300" h="6858000">
                <a:moveTo>
                  <a:pt x="0" y="0"/>
                </a:moveTo>
                <a:lnTo>
                  <a:pt x="12176760" y="0"/>
                </a:lnTo>
                <a:lnTo>
                  <a:pt x="12176760" y="6858000"/>
                </a:lnTo>
                <a:lnTo>
                  <a:pt x="0" y="6858000"/>
                </a:lnTo>
                <a:close/>
              </a:path>
            </a:pathLst>
          </a:custGeom>
          <a:noFill/>
          <a:ln>
            <a:noFill/>
          </a:ln>
        </p:spPr>
      </p:pic>
      <p:sp>
        <p:nvSpPr>
          <p:cNvPr id="5" name="标题 1"/>
          <p:cNvSpPr txBox="1"/>
          <p:nvPr/>
        </p:nvSpPr>
        <p:spPr>
          <a:xfrm rot="0" flipH="0" flipV="0">
            <a:off x="291297" y="266218"/>
            <a:ext cx="11609407" cy="6331352"/>
          </a:xfrm>
          <a:prstGeom prst="roundRect">
            <a:avLst>
              <a:gd name="adj" fmla="val 3321"/>
            </a:avLst>
          </a:prstGeom>
          <a:noFill/>
          <a:ln w="12700" cap="sq">
            <a:gradFill>
              <a:gsLst>
                <a:gs pos="54000">
                  <a:schemeClr val="accent2">
                    <a:lumMod val="10000"/>
                    <a:lumOff val="90000"/>
                  </a:schemeClr>
                </a:gs>
                <a:gs pos="100000">
                  <a:schemeClr val="accent2">
                    <a:lumMod val="20000"/>
                    <a:lumOff val="80000"/>
                    <a:alpha val="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5949364" y="1524001"/>
            <a:ext cx="5530793" cy="3863172"/>
          </a:xfrm>
          <a:prstGeom prst="rect">
            <a:avLst/>
          </a:prstGeom>
          <a:solidFill>
            <a:schemeClr val="accent1"/>
          </a:solidFill>
          <a:ln w="76200" cap="sq">
            <a:gradFill>
              <a:gsLst>
                <a:gs pos="0">
                  <a:schemeClr val="accent2">
                    <a:lumMod val="10000"/>
                    <a:lumOff val="90000"/>
                  </a:schemeClr>
                </a:gs>
                <a:gs pos="25000">
                  <a:schemeClr val="accent2">
                    <a:lumMod val="40000"/>
                    <a:lumOff val="60000"/>
                  </a:schemeClr>
                </a:gs>
                <a:gs pos="50000">
                  <a:schemeClr val="accent2">
                    <a:lumMod val="10000"/>
                    <a:lumOff val="90000"/>
                  </a:schemeClr>
                </a:gs>
                <a:gs pos="75000">
                  <a:schemeClr val="accent2">
                    <a:lumMod val="40000"/>
                    <a:lumOff val="60000"/>
                  </a:schemeClr>
                </a:gs>
                <a:gs pos="99301">
                  <a:schemeClr val="accent2">
                    <a:lumMod val="10000"/>
                    <a:lumOff val="90000"/>
                  </a:schemeClr>
                </a:gs>
              </a:gsLst>
              <a:lin ang="2700000" scaled="0"/>
            </a:gradFill>
            <a:miter/>
          </a:ln>
          <a:effectLst>
            <a:outerShdw dist="38100" blurRad="139700" dir="5400000" sx="100000" sy="100000" kx="0" ky="0" algn="t" rotWithShape="0">
              <a:schemeClr val="accent1">
                <a:lumMod val="75000"/>
                <a:alpha val="5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238968" y="879036"/>
            <a:ext cx="546457" cy="546457"/>
          </a:xfrm>
          <a:prstGeom prst="ellipse">
            <a:avLst/>
          </a:prstGeom>
          <a:gradFill>
            <a:gsLst>
              <a:gs pos="0">
                <a:schemeClr val="accent1">
                  <a:lumMod val="70000"/>
                  <a:lumOff val="30000"/>
                </a:schemeClr>
              </a:gs>
              <a:gs pos="90000">
                <a:schemeClr val="accent1">
                  <a:lumMod val="80000"/>
                  <a:lumOff val="20000"/>
                  <a:alpha val="0"/>
                </a:schemeClr>
              </a:gs>
            </a:gsLst>
            <a:lin ang="2700000" scaled="0"/>
          </a:gradFill>
          <a:ln w="9525" cap="sq">
            <a:noFill/>
            <a:miter/>
          </a:ln>
          <a:effectLst>
            <a:outerShdw dist="38100" blurRad="1397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8" name=""/>
          <p:cNvPicPr>
            <a:picLocks noChangeAspect="1"/>
          </p:cNvPicPr>
          <p:nvPr/>
        </p:nvPicPr>
        <p:blipFill>
          <a:blip r:embed="rId4">
            <a:alphaModFix amt="100000"/>
          </a:blip>
          <a:srcRect l="8506" t="1262" r="8192" b="15431"/>
          <a:stretch>
            <a:fillRect/>
          </a:stretch>
        </p:blipFill>
        <p:spPr>
          <a:xfrm rot="0" flipH="0" flipV="0">
            <a:off x="5949364" y="1524001"/>
            <a:ext cx="5530793" cy="3863172"/>
          </a:xfrm>
          <a:custGeom>
            <a:avLst/>
            <a:gdLst/>
            <a:rect l="l" t="t" r="r" b="b"/>
            <a:pathLst>
              <a:path w="5524500" h="3860800">
                <a:moveTo>
                  <a:pt x="0" y="0"/>
                </a:moveTo>
                <a:lnTo>
                  <a:pt x="5530793" y="0"/>
                </a:lnTo>
                <a:lnTo>
                  <a:pt x="5530793" y="3863172"/>
                </a:lnTo>
                <a:lnTo>
                  <a:pt x="0" y="3863172"/>
                </a:lnTo>
                <a:close/>
              </a:path>
            </a:pathLst>
          </a:custGeom>
          <a:noFill/>
          <a:ln>
            <a:noFill/>
          </a:ln>
        </p:spPr>
      </p:pic>
      <p:sp>
        <p:nvSpPr>
          <p:cNvPr id="9" name="标题 1"/>
          <p:cNvSpPr txBox="1"/>
          <p:nvPr/>
        </p:nvSpPr>
        <p:spPr>
          <a:xfrm rot="0" flipH="0" flipV="0">
            <a:off x="15240" y="4642925"/>
            <a:ext cx="12176760" cy="2184596"/>
          </a:xfrm>
          <a:custGeom>
            <a:avLst/>
            <a:gdLst>
              <a:gd name="connsiteX0" fmla="*/ 12176760 w 12176760"/>
              <a:gd name="connsiteY0" fmla="*/ 0 h 2184596"/>
              <a:gd name="connsiteX1" fmla="*/ 12176760 w 12176760"/>
              <a:gd name="connsiteY1" fmla="*/ 2184596 h 2184596"/>
              <a:gd name="connsiteX2" fmla="*/ 0 w 12176760"/>
              <a:gd name="connsiteY2" fmla="*/ 2184596 h 2184596"/>
              <a:gd name="connsiteX3" fmla="*/ 0 w 12176760"/>
              <a:gd name="connsiteY3" fmla="*/ 999818 h 2184596"/>
              <a:gd name="connsiteX4" fmla="*/ 12113167 w 12176760"/>
              <a:gd name="connsiteY4" fmla="*/ 39929 h 2184596"/>
            </a:gdLst>
            <a:rect l="l" t="t" r="r" b="b"/>
            <a:pathLst>
              <a:path w="12176760" h="2184596">
                <a:moveTo>
                  <a:pt x="12176760" y="0"/>
                </a:moveTo>
                <a:lnTo>
                  <a:pt x="12176760" y="2184596"/>
                </a:lnTo>
                <a:lnTo>
                  <a:pt x="0" y="2184596"/>
                </a:lnTo>
                <a:lnTo>
                  <a:pt x="0" y="999818"/>
                </a:lnTo>
                <a:cubicBezTo>
                  <a:pt x="5014754" y="2121863"/>
                  <a:pt x="10244043" y="1141458"/>
                  <a:pt x="12113167" y="39929"/>
                </a:cubicBezTo>
                <a:close/>
              </a:path>
            </a:pathLst>
          </a:custGeom>
          <a:gradFill>
            <a:gsLst>
              <a:gs pos="0">
                <a:schemeClr val="accent2">
                  <a:lumMod val="10000"/>
                  <a:lumOff val="90000"/>
                </a:schemeClr>
              </a:gs>
              <a:gs pos="100000">
                <a:schemeClr val="accent2">
                  <a:lumMod val="40000"/>
                  <a:lumOff val="60000"/>
                </a:schemeClr>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0" y="5216024"/>
            <a:ext cx="12192000" cy="1641977"/>
          </a:xfrm>
          <a:custGeom>
            <a:avLst/>
            <a:gdLst>
              <a:gd name="connsiteX0" fmla="*/ 12192000 w 12192000"/>
              <a:gd name="connsiteY0" fmla="*/ 0 h 1641977"/>
              <a:gd name="connsiteX1" fmla="*/ 12192000 w 12192000"/>
              <a:gd name="connsiteY1" fmla="*/ 1641977 h 1641977"/>
              <a:gd name="connsiteX2" fmla="*/ 0 w 12192000"/>
              <a:gd name="connsiteY2" fmla="*/ 1641977 h 1641977"/>
              <a:gd name="connsiteX3" fmla="*/ 0 w 12192000"/>
              <a:gd name="connsiteY3" fmla="*/ 457200 h 1641977"/>
              <a:gd name="connsiteX4" fmla="*/ 12192000 w 12192000"/>
              <a:gd name="connsiteY4" fmla="*/ 0 h 1641977"/>
            </a:gdLst>
            <a:rect l="l" t="t" r="r" b="b"/>
            <a:pathLst>
              <a:path w="12192000" h="1641977">
                <a:moveTo>
                  <a:pt x="12192000" y="0"/>
                </a:moveTo>
                <a:lnTo>
                  <a:pt x="12192000" y="1641977"/>
                </a:lnTo>
                <a:lnTo>
                  <a:pt x="0" y="1641977"/>
                </a:lnTo>
                <a:lnTo>
                  <a:pt x="0" y="457200"/>
                </a:lnTo>
                <a:cubicBezTo>
                  <a:pt x="5176520" y="1615440"/>
                  <a:pt x="10139680" y="762000"/>
                  <a:pt x="12192000" y="0"/>
                </a:cubicBezTo>
                <a:close/>
              </a:path>
            </a:pathLst>
          </a:custGeom>
          <a:gradFill>
            <a:gsLst>
              <a:gs pos="0">
                <a:schemeClr val="accent1">
                  <a:lumMod val="60000"/>
                  <a:lumOff val="40000"/>
                </a:schemeClr>
              </a:gs>
              <a:gs pos="92000">
                <a:schemeClr val="accent1"/>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711168" y="839425"/>
            <a:ext cx="2958007" cy="638761"/>
          </a:xfrm>
          <a:custGeom>
            <a:avLst/>
            <a:gdLst>
              <a:gd name="connsiteX0" fmla="*/ 0 w 2484531"/>
              <a:gd name="connsiteY0" fmla="*/ 0 h 638761"/>
              <a:gd name="connsiteX1" fmla="*/ 2484531 w 2484531"/>
              <a:gd name="connsiteY1" fmla="*/ 0 h 638761"/>
              <a:gd name="connsiteX2" fmla="*/ 2224185 w 2484531"/>
              <a:gd name="connsiteY2" fmla="*/ 319381 h 638761"/>
              <a:gd name="connsiteX3" fmla="*/ 2484531 w 2484531"/>
              <a:gd name="connsiteY3" fmla="*/ 638761 h 638761"/>
              <a:gd name="connsiteX4" fmla="*/ 0 w 2484531"/>
              <a:gd name="connsiteY4" fmla="*/ 638761 h 638761"/>
              <a:gd name="connsiteX5" fmla="*/ 260347 w 2484531"/>
              <a:gd name="connsiteY5" fmla="*/ 319381 h 638761"/>
            </a:gdLst>
            <a:rect l="l" t="t" r="r" b="b"/>
            <a:pathLst>
              <a:path w="2484531" h="638761">
                <a:moveTo>
                  <a:pt x="0" y="0"/>
                </a:moveTo>
                <a:lnTo>
                  <a:pt x="2484531" y="0"/>
                </a:lnTo>
                <a:lnTo>
                  <a:pt x="2224185" y="319381"/>
                </a:lnTo>
                <a:lnTo>
                  <a:pt x="2484531" y="638761"/>
                </a:lnTo>
                <a:lnTo>
                  <a:pt x="0" y="638761"/>
                </a:lnTo>
                <a:lnTo>
                  <a:pt x="260347" y="319381"/>
                </a:lnTo>
                <a:close/>
              </a:path>
            </a:pathLst>
          </a:custGeom>
          <a:gradFill>
            <a:gsLst>
              <a:gs pos="699">
                <a:schemeClr val="accent2">
                  <a:lumMod val="40000"/>
                  <a:lumOff val="60000"/>
                </a:schemeClr>
              </a:gs>
              <a:gs pos="50000">
                <a:schemeClr val="accent2">
                  <a:lumMod val="10000"/>
                  <a:lumOff val="90000"/>
                </a:schemeClr>
              </a:gs>
              <a:gs pos="100000">
                <a:schemeClr val="accent2">
                  <a:lumMod val="40000"/>
                  <a:lumOff val="60000"/>
                </a:schemeClr>
              </a:gs>
            </a:gsLst>
            <a:lin ang="0" scaled="0"/>
          </a:gradFill>
          <a:ln w="12700" cap="sq">
            <a:noFill/>
            <a:miter/>
          </a:ln>
          <a:effectLst>
            <a:outerShdw dist="38100" blurRad="139700" dir="5400000" sx="100000" sy="100000" kx="0" ky="0" algn="t" rotWithShape="0">
              <a:schemeClr val="accent1">
                <a:lumMod val="75000"/>
                <a:alpha val="4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2" name=""/>
          <p:cNvPicPr>
            <a:picLocks noChangeAspect="1"/>
          </p:cNvPicPr>
          <p:nvPr/>
        </p:nvPicPr>
        <p:blipFill>
          <a:blip r:embed="rId5">
            <a:alphaModFix amt="100000"/>
          </a:blip>
          <a:srcRect l="0" t="0" r="0" b="0"/>
          <a:stretch>
            <a:fillRect/>
          </a:stretch>
        </p:blipFill>
        <p:spPr>
          <a:xfrm rot="0" flipH="0" flipV="0">
            <a:off x="7304805" y="4425829"/>
            <a:ext cx="2819910" cy="1580389"/>
          </a:xfrm>
          <a:prstGeom prst="rect">
            <a:avLst/>
          </a:prstGeom>
          <a:noFill/>
          <a:ln>
            <a:noFill/>
          </a:ln>
        </p:spPr>
      </p:pic>
      <p:sp>
        <p:nvSpPr>
          <p:cNvPr id="13" name="标题 1"/>
          <p:cNvSpPr txBox="1"/>
          <p:nvPr/>
        </p:nvSpPr>
        <p:spPr>
          <a:xfrm rot="0" flipH="0" flipV="0">
            <a:off x="9639199" y="839359"/>
            <a:ext cx="1879192" cy="25908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gradFill>
            <a:gsLst>
              <a:gs pos="9000">
                <a:schemeClr val="accent2">
                  <a:lumMod val="10000"/>
                  <a:lumOff val="90000"/>
                </a:schemeClr>
              </a:gs>
              <a:gs pos="42000">
                <a:schemeClr val="accent2">
                  <a:lumMod val="40000"/>
                  <a:lumOff val="60000"/>
                </a:schemeClr>
              </a:gs>
              <a:gs pos="75000">
                <a:schemeClr val="accent2">
                  <a:lumMod val="10000"/>
                  <a:lumOff val="90000"/>
                </a:schemeClr>
              </a:gs>
              <a:gs pos="98601">
                <a:schemeClr val="accent2">
                  <a:lumMod val="40000"/>
                  <a:lumOff val="60000"/>
                </a:schemeClr>
              </a:gs>
            </a:gsLst>
            <a:lin ang="2700000" scaled="0"/>
          </a:gra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649127" y="2967277"/>
            <a:ext cx="4709952" cy="2089624"/>
          </a:xfrm>
          <a:prstGeom prst="rect">
            <a:avLst/>
          </a:prstGeom>
          <a:noFill/>
          <a:ln>
            <a:noFill/>
          </a:ln>
        </p:spPr>
        <p:txBody>
          <a:bodyPr vert="horz" wrap="square" lIns="0" tIns="0" rIns="0" bIns="0" rtlCol="0" anchor="t"/>
          <a:lstStyle/>
          <a:p>
            <a:pPr algn="l">
              <a:lnSpc>
                <a:spcPct val="130000"/>
              </a:lnSpc>
            </a:pPr>
            <a:r>
              <a:rPr kumimoji="1" lang="en-US" altLang="zh-CN" sz="3600">
                <a:ln w="25400">
                  <a:noFill/>
                </a:ln>
                <a:solidFill>
                  <a:srgbClr val="FFFFFF">
                    <a:alpha val="100000"/>
                  </a:srgbClr>
                </a:solidFill>
                <a:latin typeface="OPPOSans H"/>
                <a:ea typeface="OPPOSans H"/>
                <a:cs typeface="OPPOSans H"/>
              </a:rPr>
              <a:t>客户服务与关系管理</a:t>
            </a:r>
            <a:endParaRPr kumimoji="1" lang="zh-CN" altLang="en-US"/>
          </a:p>
        </p:txBody>
      </p:sp>
      <p:sp>
        <p:nvSpPr>
          <p:cNvPr id="15" name="标题 1"/>
          <p:cNvSpPr txBox="1"/>
          <p:nvPr/>
        </p:nvSpPr>
        <p:spPr>
          <a:xfrm rot="0" flipH="0" flipV="0">
            <a:off x="5211140" y="1226090"/>
            <a:ext cx="462168" cy="666071"/>
          </a:xfrm>
          <a:custGeom>
            <a:avLst/>
            <a:gdLst>
              <a:gd name="connsiteX0" fmla="*/ 468160 w 502177"/>
              <a:gd name="connsiteY0" fmla="*/ 655698 h 723732"/>
              <a:gd name="connsiteX1" fmla="*/ 502177 w 502177"/>
              <a:gd name="connsiteY1" fmla="*/ 689715 h 723732"/>
              <a:gd name="connsiteX2" fmla="*/ 468160 w 502177"/>
              <a:gd name="connsiteY2" fmla="*/ 723732 h 723732"/>
              <a:gd name="connsiteX3" fmla="*/ 434143 w 502177"/>
              <a:gd name="connsiteY3" fmla="*/ 689715 h 723732"/>
              <a:gd name="connsiteX4" fmla="*/ 468160 w 502177"/>
              <a:gd name="connsiteY4" fmla="*/ 655698 h 723732"/>
              <a:gd name="connsiteX5" fmla="*/ 323445 w 502177"/>
              <a:gd name="connsiteY5" fmla="*/ 655698 h 723732"/>
              <a:gd name="connsiteX6" fmla="*/ 357462 w 502177"/>
              <a:gd name="connsiteY6" fmla="*/ 689715 h 723732"/>
              <a:gd name="connsiteX7" fmla="*/ 323445 w 502177"/>
              <a:gd name="connsiteY7" fmla="*/ 723732 h 723732"/>
              <a:gd name="connsiteX8" fmla="*/ 289428 w 502177"/>
              <a:gd name="connsiteY8" fmla="*/ 689715 h 723732"/>
              <a:gd name="connsiteX9" fmla="*/ 323445 w 502177"/>
              <a:gd name="connsiteY9" fmla="*/ 655698 h 723732"/>
              <a:gd name="connsiteX10" fmla="*/ 178732 w 502177"/>
              <a:gd name="connsiteY10" fmla="*/ 655698 h 723732"/>
              <a:gd name="connsiteX11" fmla="*/ 212749 w 502177"/>
              <a:gd name="connsiteY11" fmla="*/ 689715 h 723732"/>
              <a:gd name="connsiteX12" fmla="*/ 178732 w 502177"/>
              <a:gd name="connsiteY12" fmla="*/ 723732 h 723732"/>
              <a:gd name="connsiteX13" fmla="*/ 144715 w 502177"/>
              <a:gd name="connsiteY13" fmla="*/ 689715 h 723732"/>
              <a:gd name="connsiteX14" fmla="*/ 178732 w 502177"/>
              <a:gd name="connsiteY14" fmla="*/ 655698 h 723732"/>
              <a:gd name="connsiteX15" fmla="*/ 34017 w 502177"/>
              <a:gd name="connsiteY15" fmla="*/ 655698 h 723732"/>
              <a:gd name="connsiteX16" fmla="*/ 68034 w 502177"/>
              <a:gd name="connsiteY16" fmla="*/ 689715 h 723732"/>
              <a:gd name="connsiteX17" fmla="*/ 34017 w 502177"/>
              <a:gd name="connsiteY17" fmla="*/ 723732 h 723732"/>
              <a:gd name="connsiteX18" fmla="*/ 0 w 502177"/>
              <a:gd name="connsiteY18" fmla="*/ 689715 h 723732"/>
              <a:gd name="connsiteX19" fmla="*/ 34017 w 502177"/>
              <a:gd name="connsiteY19" fmla="*/ 655698 h 723732"/>
              <a:gd name="connsiteX20" fmla="*/ 468160 w 502177"/>
              <a:gd name="connsiteY20" fmla="*/ 524558 h 723732"/>
              <a:gd name="connsiteX21" fmla="*/ 502177 w 502177"/>
              <a:gd name="connsiteY21" fmla="*/ 558575 h 723732"/>
              <a:gd name="connsiteX22" fmla="*/ 468160 w 502177"/>
              <a:gd name="connsiteY22" fmla="*/ 592592 h 723732"/>
              <a:gd name="connsiteX23" fmla="*/ 434143 w 502177"/>
              <a:gd name="connsiteY23" fmla="*/ 558575 h 723732"/>
              <a:gd name="connsiteX24" fmla="*/ 468160 w 502177"/>
              <a:gd name="connsiteY24" fmla="*/ 524558 h 723732"/>
              <a:gd name="connsiteX25" fmla="*/ 323445 w 502177"/>
              <a:gd name="connsiteY25" fmla="*/ 524558 h 723732"/>
              <a:gd name="connsiteX26" fmla="*/ 357462 w 502177"/>
              <a:gd name="connsiteY26" fmla="*/ 558575 h 723732"/>
              <a:gd name="connsiteX27" fmla="*/ 323445 w 502177"/>
              <a:gd name="connsiteY27" fmla="*/ 592592 h 723732"/>
              <a:gd name="connsiteX28" fmla="*/ 289428 w 502177"/>
              <a:gd name="connsiteY28" fmla="*/ 558575 h 723732"/>
              <a:gd name="connsiteX29" fmla="*/ 323445 w 502177"/>
              <a:gd name="connsiteY29" fmla="*/ 524558 h 723732"/>
              <a:gd name="connsiteX30" fmla="*/ 178732 w 502177"/>
              <a:gd name="connsiteY30" fmla="*/ 524558 h 723732"/>
              <a:gd name="connsiteX31" fmla="*/ 212749 w 502177"/>
              <a:gd name="connsiteY31" fmla="*/ 558575 h 723732"/>
              <a:gd name="connsiteX32" fmla="*/ 178732 w 502177"/>
              <a:gd name="connsiteY32" fmla="*/ 592592 h 723732"/>
              <a:gd name="connsiteX33" fmla="*/ 144715 w 502177"/>
              <a:gd name="connsiteY33" fmla="*/ 558575 h 723732"/>
              <a:gd name="connsiteX34" fmla="*/ 178732 w 502177"/>
              <a:gd name="connsiteY34" fmla="*/ 524558 h 723732"/>
              <a:gd name="connsiteX35" fmla="*/ 34017 w 502177"/>
              <a:gd name="connsiteY35" fmla="*/ 524558 h 723732"/>
              <a:gd name="connsiteX36" fmla="*/ 68034 w 502177"/>
              <a:gd name="connsiteY36" fmla="*/ 558575 h 723732"/>
              <a:gd name="connsiteX37" fmla="*/ 34017 w 502177"/>
              <a:gd name="connsiteY37" fmla="*/ 592592 h 723732"/>
              <a:gd name="connsiteX38" fmla="*/ 0 w 502177"/>
              <a:gd name="connsiteY38" fmla="*/ 558575 h 723732"/>
              <a:gd name="connsiteX39" fmla="*/ 34017 w 502177"/>
              <a:gd name="connsiteY39" fmla="*/ 524558 h 723732"/>
              <a:gd name="connsiteX40" fmla="*/ 468160 w 502177"/>
              <a:gd name="connsiteY40" fmla="*/ 393419 h 723732"/>
              <a:gd name="connsiteX41" fmla="*/ 502177 w 502177"/>
              <a:gd name="connsiteY41" fmla="*/ 427436 h 723732"/>
              <a:gd name="connsiteX42" fmla="*/ 468160 w 502177"/>
              <a:gd name="connsiteY42" fmla="*/ 461453 h 723732"/>
              <a:gd name="connsiteX43" fmla="*/ 434143 w 502177"/>
              <a:gd name="connsiteY43" fmla="*/ 427436 h 723732"/>
              <a:gd name="connsiteX44" fmla="*/ 468160 w 502177"/>
              <a:gd name="connsiteY44" fmla="*/ 393419 h 723732"/>
              <a:gd name="connsiteX45" fmla="*/ 323445 w 502177"/>
              <a:gd name="connsiteY45" fmla="*/ 393419 h 723732"/>
              <a:gd name="connsiteX46" fmla="*/ 357462 w 502177"/>
              <a:gd name="connsiteY46" fmla="*/ 427436 h 723732"/>
              <a:gd name="connsiteX47" fmla="*/ 323445 w 502177"/>
              <a:gd name="connsiteY47" fmla="*/ 461453 h 723732"/>
              <a:gd name="connsiteX48" fmla="*/ 289428 w 502177"/>
              <a:gd name="connsiteY48" fmla="*/ 427436 h 723732"/>
              <a:gd name="connsiteX49" fmla="*/ 323445 w 502177"/>
              <a:gd name="connsiteY49" fmla="*/ 393419 h 723732"/>
              <a:gd name="connsiteX50" fmla="*/ 178732 w 502177"/>
              <a:gd name="connsiteY50" fmla="*/ 393419 h 723732"/>
              <a:gd name="connsiteX51" fmla="*/ 212749 w 502177"/>
              <a:gd name="connsiteY51" fmla="*/ 427436 h 723732"/>
              <a:gd name="connsiteX52" fmla="*/ 178732 w 502177"/>
              <a:gd name="connsiteY52" fmla="*/ 461453 h 723732"/>
              <a:gd name="connsiteX53" fmla="*/ 144715 w 502177"/>
              <a:gd name="connsiteY53" fmla="*/ 427436 h 723732"/>
              <a:gd name="connsiteX54" fmla="*/ 178732 w 502177"/>
              <a:gd name="connsiteY54" fmla="*/ 393419 h 723732"/>
              <a:gd name="connsiteX55" fmla="*/ 34017 w 502177"/>
              <a:gd name="connsiteY55" fmla="*/ 393419 h 723732"/>
              <a:gd name="connsiteX56" fmla="*/ 68034 w 502177"/>
              <a:gd name="connsiteY56" fmla="*/ 427436 h 723732"/>
              <a:gd name="connsiteX57" fmla="*/ 34017 w 502177"/>
              <a:gd name="connsiteY57" fmla="*/ 461453 h 723732"/>
              <a:gd name="connsiteX58" fmla="*/ 0 w 502177"/>
              <a:gd name="connsiteY58" fmla="*/ 427436 h 723732"/>
              <a:gd name="connsiteX59" fmla="*/ 34017 w 502177"/>
              <a:gd name="connsiteY59" fmla="*/ 393419 h 723732"/>
              <a:gd name="connsiteX60" fmla="*/ 468160 w 502177"/>
              <a:gd name="connsiteY60" fmla="*/ 262279 h 723732"/>
              <a:gd name="connsiteX61" fmla="*/ 502177 w 502177"/>
              <a:gd name="connsiteY61" fmla="*/ 296296 h 723732"/>
              <a:gd name="connsiteX62" fmla="*/ 468160 w 502177"/>
              <a:gd name="connsiteY62" fmla="*/ 330313 h 723732"/>
              <a:gd name="connsiteX63" fmla="*/ 434143 w 502177"/>
              <a:gd name="connsiteY63" fmla="*/ 296296 h 723732"/>
              <a:gd name="connsiteX64" fmla="*/ 468160 w 502177"/>
              <a:gd name="connsiteY64" fmla="*/ 262279 h 723732"/>
              <a:gd name="connsiteX65" fmla="*/ 323445 w 502177"/>
              <a:gd name="connsiteY65" fmla="*/ 262279 h 723732"/>
              <a:gd name="connsiteX66" fmla="*/ 357462 w 502177"/>
              <a:gd name="connsiteY66" fmla="*/ 296296 h 723732"/>
              <a:gd name="connsiteX67" fmla="*/ 323445 w 502177"/>
              <a:gd name="connsiteY67" fmla="*/ 330313 h 723732"/>
              <a:gd name="connsiteX68" fmla="*/ 289428 w 502177"/>
              <a:gd name="connsiteY68" fmla="*/ 296296 h 723732"/>
              <a:gd name="connsiteX69" fmla="*/ 323445 w 502177"/>
              <a:gd name="connsiteY69" fmla="*/ 262279 h 723732"/>
              <a:gd name="connsiteX70" fmla="*/ 178732 w 502177"/>
              <a:gd name="connsiteY70" fmla="*/ 262279 h 723732"/>
              <a:gd name="connsiteX71" fmla="*/ 212749 w 502177"/>
              <a:gd name="connsiteY71" fmla="*/ 296296 h 723732"/>
              <a:gd name="connsiteX72" fmla="*/ 178732 w 502177"/>
              <a:gd name="connsiteY72" fmla="*/ 330313 h 723732"/>
              <a:gd name="connsiteX73" fmla="*/ 144715 w 502177"/>
              <a:gd name="connsiteY73" fmla="*/ 296296 h 723732"/>
              <a:gd name="connsiteX74" fmla="*/ 178732 w 502177"/>
              <a:gd name="connsiteY74" fmla="*/ 262279 h 723732"/>
              <a:gd name="connsiteX75" fmla="*/ 34017 w 502177"/>
              <a:gd name="connsiteY75" fmla="*/ 262279 h 723732"/>
              <a:gd name="connsiteX76" fmla="*/ 68034 w 502177"/>
              <a:gd name="connsiteY76" fmla="*/ 296296 h 723732"/>
              <a:gd name="connsiteX77" fmla="*/ 34017 w 502177"/>
              <a:gd name="connsiteY77" fmla="*/ 330313 h 723732"/>
              <a:gd name="connsiteX78" fmla="*/ 0 w 502177"/>
              <a:gd name="connsiteY78" fmla="*/ 296296 h 723732"/>
              <a:gd name="connsiteX79" fmla="*/ 34017 w 502177"/>
              <a:gd name="connsiteY79" fmla="*/ 262279 h 723732"/>
              <a:gd name="connsiteX80" fmla="*/ 468160 w 502177"/>
              <a:gd name="connsiteY80" fmla="*/ 131140 h 723732"/>
              <a:gd name="connsiteX81" fmla="*/ 502177 w 502177"/>
              <a:gd name="connsiteY81" fmla="*/ 165157 h 723732"/>
              <a:gd name="connsiteX82" fmla="*/ 468160 w 502177"/>
              <a:gd name="connsiteY82" fmla="*/ 199174 h 723732"/>
              <a:gd name="connsiteX83" fmla="*/ 434143 w 502177"/>
              <a:gd name="connsiteY83" fmla="*/ 165157 h 723732"/>
              <a:gd name="connsiteX84" fmla="*/ 468160 w 502177"/>
              <a:gd name="connsiteY84" fmla="*/ 131140 h 723732"/>
              <a:gd name="connsiteX85" fmla="*/ 323445 w 502177"/>
              <a:gd name="connsiteY85" fmla="*/ 131140 h 723732"/>
              <a:gd name="connsiteX86" fmla="*/ 357462 w 502177"/>
              <a:gd name="connsiteY86" fmla="*/ 165157 h 723732"/>
              <a:gd name="connsiteX87" fmla="*/ 323445 w 502177"/>
              <a:gd name="connsiteY87" fmla="*/ 199174 h 723732"/>
              <a:gd name="connsiteX88" fmla="*/ 289428 w 502177"/>
              <a:gd name="connsiteY88" fmla="*/ 165157 h 723732"/>
              <a:gd name="connsiteX89" fmla="*/ 323445 w 502177"/>
              <a:gd name="connsiteY89" fmla="*/ 131140 h 723732"/>
              <a:gd name="connsiteX90" fmla="*/ 178732 w 502177"/>
              <a:gd name="connsiteY90" fmla="*/ 131140 h 723732"/>
              <a:gd name="connsiteX91" fmla="*/ 212749 w 502177"/>
              <a:gd name="connsiteY91" fmla="*/ 165157 h 723732"/>
              <a:gd name="connsiteX92" fmla="*/ 178732 w 502177"/>
              <a:gd name="connsiteY92" fmla="*/ 199174 h 723732"/>
              <a:gd name="connsiteX93" fmla="*/ 144715 w 502177"/>
              <a:gd name="connsiteY93" fmla="*/ 165157 h 723732"/>
              <a:gd name="connsiteX94" fmla="*/ 178732 w 502177"/>
              <a:gd name="connsiteY94" fmla="*/ 131140 h 723732"/>
              <a:gd name="connsiteX95" fmla="*/ 34017 w 502177"/>
              <a:gd name="connsiteY95" fmla="*/ 131140 h 723732"/>
              <a:gd name="connsiteX96" fmla="*/ 68034 w 502177"/>
              <a:gd name="connsiteY96" fmla="*/ 165157 h 723732"/>
              <a:gd name="connsiteX97" fmla="*/ 34017 w 502177"/>
              <a:gd name="connsiteY97" fmla="*/ 199174 h 723732"/>
              <a:gd name="connsiteX98" fmla="*/ 0 w 502177"/>
              <a:gd name="connsiteY98" fmla="*/ 165157 h 723732"/>
              <a:gd name="connsiteX99" fmla="*/ 34017 w 502177"/>
              <a:gd name="connsiteY99" fmla="*/ 131140 h 723732"/>
              <a:gd name="connsiteX100" fmla="*/ 468160 w 502177"/>
              <a:gd name="connsiteY100" fmla="*/ 0 h 723732"/>
              <a:gd name="connsiteX101" fmla="*/ 502177 w 502177"/>
              <a:gd name="connsiteY101" fmla="*/ 34017 h 723732"/>
              <a:gd name="connsiteX102" fmla="*/ 468160 w 502177"/>
              <a:gd name="connsiteY102" fmla="*/ 68034 h 723732"/>
              <a:gd name="connsiteX103" fmla="*/ 434143 w 502177"/>
              <a:gd name="connsiteY103" fmla="*/ 34017 h 723732"/>
              <a:gd name="connsiteX104" fmla="*/ 468160 w 502177"/>
              <a:gd name="connsiteY104" fmla="*/ 0 h 723732"/>
              <a:gd name="connsiteX105" fmla="*/ 323445 w 502177"/>
              <a:gd name="connsiteY105" fmla="*/ 0 h 723732"/>
              <a:gd name="connsiteX106" fmla="*/ 357462 w 502177"/>
              <a:gd name="connsiteY106" fmla="*/ 34017 h 723732"/>
              <a:gd name="connsiteX107" fmla="*/ 323445 w 502177"/>
              <a:gd name="connsiteY107" fmla="*/ 68034 h 723732"/>
              <a:gd name="connsiteX108" fmla="*/ 289428 w 502177"/>
              <a:gd name="connsiteY108" fmla="*/ 34017 h 723732"/>
              <a:gd name="connsiteX109" fmla="*/ 323445 w 502177"/>
              <a:gd name="connsiteY109" fmla="*/ 0 h 723732"/>
              <a:gd name="connsiteX110" fmla="*/ 178732 w 502177"/>
              <a:gd name="connsiteY110" fmla="*/ 0 h 723732"/>
              <a:gd name="connsiteX111" fmla="*/ 212749 w 502177"/>
              <a:gd name="connsiteY111" fmla="*/ 34017 h 723732"/>
              <a:gd name="connsiteX112" fmla="*/ 178732 w 502177"/>
              <a:gd name="connsiteY112" fmla="*/ 68034 h 723732"/>
              <a:gd name="connsiteX113" fmla="*/ 144715 w 502177"/>
              <a:gd name="connsiteY113" fmla="*/ 34017 h 723732"/>
              <a:gd name="connsiteX114" fmla="*/ 178732 w 502177"/>
              <a:gd name="connsiteY114" fmla="*/ 0 h 723732"/>
              <a:gd name="connsiteX115" fmla="*/ 34017 w 502177"/>
              <a:gd name="connsiteY115" fmla="*/ 0 h 723732"/>
              <a:gd name="connsiteX116" fmla="*/ 68034 w 502177"/>
              <a:gd name="connsiteY116" fmla="*/ 34017 h 723732"/>
              <a:gd name="connsiteX117" fmla="*/ 34017 w 502177"/>
              <a:gd name="connsiteY117" fmla="*/ 68034 h 723732"/>
              <a:gd name="connsiteX118" fmla="*/ 0 w 502177"/>
              <a:gd name="connsiteY118" fmla="*/ 34017 h 723732"/>
              <a:gd name="connsiteX119" fmla="*/ 34017 w 502177"/>
              <a:gd name="connsiteY119" fmla="*/ 0 h 723732"/>
            </a:gdLst>
            <a:rect l="l" t="t" r="r" b="b"/>
            <a:pathLst>
              <a:path w="502177" h="723732">
                <a:moveTo>
                  <a:pt x="468160" y="655698"/>
                </a:moveTo>
                <a:cubicBezTo>
                  <a:pt x="486947" y="655698"/>
                  <a:pt x="502177" y="670928"/>
                  <a:pt x="502177" y="689715"/>
                </a:cubicBezTo>
                <a:cubicBezTo>
                  <a:pt x="502177" y="708502"/>
                  <a:pt x="486947" y="723732"/>
                  <a:pt x="468160" y="723732"/>
                </a:cubicBezTo>
                <a:cubicBezTo>
                  <a:pt x="449373" y="723732"/>
                  <a:pt x="434143" y="708502"/>
                  <a:pt x="434143" y="689715"/>
                </a:cubicBezTo>
                <a:cubicBezTo>
                  <a:pt x="434143" y="670928"/>
                  <a:pt x="449373" y="655698"/>
                  <a:pt x="468160" y="655698"/>
                </a:cubicBezTo>
                <a:close/>
                <a:moveTo>
                  <a:pt x="323445" y="655698"/>
                </a:moveTo>
                <a:cubicBezTo>
                  <a:pt x="342232" y="655698"/>
                  <a:pt x="357462" y="670928"/>
                  <a:pt x="357462" y="689715"/>
                </a:cubicBezTo>
                <a:cubicBezTo>
                  <a:pt x="357462" y="708502"/>
                  <a:pt x="342232" y="723732"/>
                  <a:pt x="323445" y="723732"/>
                </a:cubicBezTo>
                <a:cubicBezTo>
                  <a:pt x="304658" y="723732"/>
                  <a:pt x="289428" y="708502"/>
                  <a:pt x="289428" y="689715"/>
                </a:cubicBezTo>
                <a:cubicBezTo>
                  <a:pt x="289428" y="670928"/>
                  <a:pt x="304658" y="655698"/>
                  <a:pt x="323445" y="655698"/>
                </a:cubicBezTo>
                <a:close/>
                <a:moveTo>
                  <a:pt x="178732" y="655698"/>
                </a:moveTo>
                <a:cubicBezTo>
                  <a:pt x="197519" y="655698"/>
                  <a:pt x="212749" y="670928"/>
                  <a:pt x="212749" y="689715"/>
                </a:cubicBezTo>
                <a:cubicBezTo>
                  <a:pt x="212749" y="708502"/>
                  <a:pt x="197519" y="723732"/>
                  <a:pt x="178732" y="723732"/>
                </a:cubicBezTo>
                <a:cubicBezTo>
                  <a:pt x="159945" y="723732"/>
                  <a:pt x="144715" y="708502"/>
                  <a:pt x="144715" y="689715"/>
                </a:cubicBezTo>
                <a:cubicBezTo>
                  <a:pt x="144715" y="670928"/>
                  <a:pt x="159945" y="655698"/>
                  <a:pt x="178732" y="655698"/>
                </a:cubicBezTo>
                <a:close/>
                <a:moveTo>
                  <a:pt x="34017" y="655698"/>
                </a:moveTo>
                <a:cubicBezTo>
                  <a:pt x="52804" y="655698"/>
                  <a:pt x="68034" y="670928"/>
                  <a:pt x="68034" y="689715"/>
                </a:cubicBezTo>
                <a:cubicBezTo>
                  <a:pt x="68034" y="708502"/>
                  <a:pt x="52804" y="723732"/>
                  <a:pt x="34017" y="723732"/>
                </a:cubicBezTo>
                <a:cubicBezTo>
                  <a:pt x="15230" y="723732"/>
                  <a:pt x="0" y="708502"/>
                  <a:pt x="0" y="689715"/>
                </a:cubicBezTo>
                <a:cubicBezTo>
                  <a:pt x="0" y="670928"/>
                  <a:pt x="15230" y="655698"/>
                  <a:pt x="34017" y="655698"/>
                </a:cubicBezTo>
                <a:close/>
                <a:moveTo>
                  <a:pt x="468160" y="524558"/>
                </a:moveTo>
                <a:cubicBezTo>
                  <a:pt x="486947" y="524558"/>
                  <a:pt x="502177" y="539788"/>
                  <a:pt x="502177" y="558575"/>
                </a:cubicBezTo>
                <a:cubicBezTo>
                  <a:pt x="502177" y="577362"/>
                  <a:pt x="486947" y="592592"/>
                  <a:pt x="468160" y="592592"/>
                </a:cubicBezTo>
                <a:cubicBezTo>
                  <a:pt x="449373" y="592592"/>
                  <a:pt x="434143" y="577362"/>
                  <a:pt x="434143" y="558575"/>
                </a:cubicBezTo>
                <a:cubicBezTo>
                  <a:pt x="434143" y="539788"/>
                  <a:pt x="449373" y="524558"/>
                  <a:pt x="468160" y="524558"/>
                </a:cubicBezTo>
                <a:close/>
                <a:moveTo>
                  <a:pt x="323445" y="524558"/>
                </a:moveTo>
                <a:cubicBezTo>
                  <a:pt x="342232" y="524558"/>
                  <a:pt x="357462" y="539788"/>
                  <a:pt x="357462" y="558575"/>
                </a:cubicBezTo>
                <a:cubicBezTo>
                  <a:pt x="357462" y="577362"/>
                  <a:pt x="342232" y="592592"/>
                  <a:pt x="323445" y="592592"/>
                </a:cubicBezTo>
                <a:cubicBezTo>
                  <a:pt x="304658" y="592592"/>
                  <a:pt x="289428" y="577362"/>
                  <a:pt x="289428" y="558575"/>
                </a:cubicBezTo>
                <a:cubicBezTo>
                  <a:pt x="289428" y="539788"/>
                  <a:pt x="304658" y="524558"/>
                  <a:pt x="323445" y="524558"/>
                </a:cubicBezTo>
                <a:close/>
                <a:moveTo>
                  <a:pt x="178732" y="524558"/>
                </a:moveTo>
                <a:cubicBezTo>
                  <a:pt x="197519" y="524558"/>
                  <a:pt x="212749" y="539788"/>
                  <a:pt x="212749" y="558575"/>
                </a:cubicBezTo>
                <a:cubicBezTo>
                  <a:pt x="212749" y="577362"/>
                  <a:pt x="197519" y="592592"/>
                  <a:pt x="178732" y="592592"/>
                </a:cubicBezTo>
                <a:cubicBezTo>
                  <a:pt x="159945" y="592592"/>
                  <a:pt x="144715" y="577362"/>
                  <a:pt x="144715" y="558575"/>
                </a:cubicBezTo>
                <a:cubicBezTo>
                  <a:pt x="144715" y="539788"/>
                  <a:pt x="159945" y="524558"/>
                  <a:pt x="178732" y="524558"/>
                </a:cubicBezTo>
                <a:close/>
                <a:moveTo>
                  <a:pt x="34017" y="524558"/>
                </a:moveTo>
                <a:cubicBezTo>
                  <a:pt x="52804" y="524558"/>
                  <a:pt x="68034" y="539788"/>
                  <a:pt x="68034" y="558575"/>
                </a:cubicBezTo>
                <a:cubicBezTo>
                  <a:pt x="68034" y="577362"/>
                  <a:pt x="52804" y="592592"/>
                  <a:pt x="34017" y="592592"/>
                </a:cubicBezTo>
                <a:cubicBezTo>
                  <a:pt x="15230" y="592592"/>
                  <a:pt x="0" y="577362"/>
                  <a:pt x="0" y="558575"/>
                </a:cubicBezTo>
                <a:cubicBezTo>
                  <a:pt x="0" y="539788"/>
                  <a:pt x="15230" y="524558"/>
                  <a:pt x="34017" y="524558"/>
                </a:cubicBezTo>
                <a:close/>
                <a:moveTo>
                  <a:pt x="468160" y="393419"/>
                </a:moveTo>
                <a:cubicBezTo>
                  <a:pt x="486947" y="393419"/>
                  <a:pt x="502177" y="408649"/>
                  <a:pt x="502177" y="427436"/>
                </a:cubicBezTo>
                <a:cubicBezTo>
                  <a:pt x="502177" y="446223"/>
                  <a:pt x="486947" y="461453"/>
                  <a:pt x="468160" y="461453"/>
                </a:cubicBezTo>
                <a:cubicBezTo>
                  <a:pt x="449373" y="461453"/>
                  <a:pt x="434143" y="446223"/>
                  <a:pt x="434143" y="427436"/>
                </a:cubicBezTo>
                <a:cubicBezTo>
                  <a:pt x="434143" y="408649"/>
                  <a:pt x="449373" y="393419"/>
                  <a:pt x="468160" y="393419"/>
                </a:cubicBezTo>
                <a:close/>
                <a:moveTo>
                  <a:pt x="323445" y="393419"/>
                </a:moveTo>
                <a:cubicBezTo>
                  <a:pt x="342232" y="393419"/>
                  <a:pt x="357462" y="408649"/>
                  <a:pt x="357462" y="427436"/>
                </a:cubicBezTo>
                <a:cubicBezTo>
                  <a:pt x="357462" y="446223"/>
                  <a:pt x="342232" y="461453"/>
                  <a:pt x="323445" y="461453"/>
                </a:cubicBezTo>
                <a:cubicBezTo>
                  <a:pt x="304658" y="461453"/>
                  <a:pt x="289428" y="446223"/>
                  <a:pt x="289428" y="427436"/>
                </a:cubicBezTo>
                <a:cubicBezTo>
                  <a:pt x="289428" y="408649"/>
                  <a:pt x="304658" y="393419"/>
                  <a:pt x="323445" y="393419"/>
                </a:cubicBezTo>
                <a:close/>
                <a:moveTo>
                  <a:pt x="178732" y="393419"/>
                </a:moveTo>
                <a:cubicBezTo>
                  <a:pt x="197519" y="393419"/>
                  <a:pt x="212749" y="408649"/>
                  <a:pt x="212749" y="427436"/>
                </a:cubicBezTo>
                <a:cubicBezTo>
                  <a:pt x="212749" y="446223"/>
                  <a:pt x="197519" y="461453"/>
                  <a:pt x="178732" y="461453"/>
                </a:cubicBezTo>
                <a:cubicBezTo>
                  <a:pt x="159945" y="461453"/>
                  <a:pt x="144715" y="446223"/>
                  <a:pt x="144715" y="427436"/>
                </a:cubicBezTo>
                <a:cubicBezTo>
                  <a:pt x="144715" y="408649"/>
                  <a:pt x="159945" y="393419"/>
                  <a:pt x="178732" y="393419"/>
                </a:cubicBezTo>
                <a:close/>
                <a:moveTo>
                  <a:pt x="34017" y="393419"/>
                </a:moveTo>
                <a:cubicBezTo>
                  <a:pt x="52804" y="393419"/>
                  <a:pt x="68034" y="408649"/>
                  <a:pt x="68034" y="427436"/>
                </a:cubicBezTo>
                <a:cubicBezTo>
                  <a:pt x="68034" y="446223"/>
                  <a:pt x="52804" y="461453"/>
                  <a:pt x="34017" y="461453"/>
                </a:cubicBezTo>
                <a:cubicBezTo>
                  <a:pt x="15230" y="461453"/>
                  <a:pt x="0" y="446223"/>
                  <a:pt x="0" y="427436"/>
                </a:cubicBezTo>
                <a:cubicBezTo>
                  <a:pt x="0" y="408649"/>
                  <a:pt x="15230" y="393419"/>
                  <a:pt x="34017" y="393419"/>
                </a:cubicBezTo>
                <a:close/>
                <a:moveTo>
                  <a:pt x="468160" y="262279"/>
                </a:moveTo>
                <a:cubicBezTo>
                  <a:pt x="486947" y="262279"/>
                  <a:pt x="502177" y="277509"/>
                  <a:pt x="502177" y="296296"/>
                </a:cubicBezTo>
                <a:cubicBezTo>
                  <a:pt x="502177" y="315083"/>
                  <a:pt x="486947" y="330313"/>
                  <a:pt x="468160" y="330313"/>
                </a:cubicBezTo>
                <a:cubicBezTo>
                  <a:pt x="449373" y="330313"/>
                  <a:pt x="434143" y="315083"/>
                  <a:pt x="434143" y="296296"/>
                </a:cubicBezTo>
                <a:cubicBezTo>
                  <a:pt x="434143" y="277509"/>
                  <a:pt x="449373" y="262279"/>
                  <a:pt x="468160" y="262279"/>
                </a:cubicBezTo>
                <a:close/>
                <a:moveTo>
                  <a:pt x="323445" y="262279"/>
                </a:moveTo>
                <a:cubicBezTo>
                  <a:pt x="342232" y="262279"/>
                  <a:pt x="357462" y="277509"/>
                  <a:pt x="357462" y="296296"/>
                </a:cubicBezTo>
                <a:cubicBezTo>
                  <a:pt x="357462" y="315083"/>
                  <a:pt x="342232" y="330313"/>
                  <a:pt x="323445" y="330313"/>
                </a:cubicBezTo>
                <a:cubicBezTo>
                  <a:pt x="304658" y="330313"/>
                  <a:pt x="289428" y="315083"/>
                  <a:pt x="289428" y="296296"/>
                </a:cubicBezTo>
                <a:cubicBezTo>
                  <a:pt x="289428" y="277509"/>
                  <a:pt x="304658" y="262279"/>
                  <a:pt x="323445" y="262279"/>
                </a:cubicBezTo>
                <a:close/>
                <a:moveTo>
                  <a:pt x="178732" y="262279"/>
                </a:moveTo>
                <a:cubicBezTo>
                  <a:pt x="197519" y="262279"/>
                  <a:pt x="212749" y="277509"/>
                  <a:pt x="212749" y="296296"/>
                </a:cubicBezTo>
                <a:cubicBezTo>
                  <a:pt x="212749" y="315083"/>
                  <a:pt x="197519" y="330313"/>
                  <a:pt x="178732" y="330313"/>
                </a:cubicBezTo>
                <a:cubicBezTo>
                  <a:pt x="159945" y="330313"/>
                  <a:pt x="144715" y="315083"/>
                  <a:pt x="144715" y="296296"/>
                </a:cubicBezTo>
                <a:cubicBezTo>
                  <a:pt x="144715" y="277509"/>
                  <a:pt x="159945" y="262279"/>
                  <a:pt x="178732" y="262279"/>
                </a:cubicBezTo>
                <a:close/>
                <a:moveTo>
                  <a:pt x="34017" y="262279"/>
                </a:moveTo>
                <a:cubicBezTo>
                  <a:pt x="52804" y="262279"/>
                  <a:pt x="68034" y="277509"/>
                  <a:pt x="68034" y="296296"/>
                </a:cubicBezTo>
                <a:cubicBezTo>
                  <a:pt x="68034" y="315083"/>
                  <a:pt x="52804" y="330313"/>
                  <a:pt x="34017" y="330313"/>
                </a:cubicBezTo>
                <a:cubicBezTo>
                  <a:pt x="15230" y="330313"/>
                  <a:pt x="0" y="315083"/>
                  <a:pt x="0" y="296296"/>
                </a:cubicBezTo>
                <a:cubicBezTo>
                  <a:pt x="0" y="277509"/>
                  <a:pt x="15230" y="262279"/>
                  <a:pt x="34017" y="262279"/>
                </a:cubicBezTo>
                <a:close/>
                <a:moveTo>
                  <a:pt x="468160" y="131140"/>
                </a:moveTo>
                <a:cubicBezTo>
                  <a:pt x="486947" y="131140"/>
                  <a:pt x="502177" y="146370"/>
                  <a:pt x="502177" y="165157"/>
                </a:cubicBezTo>
                <a:cubicBezTo>
                  <a:pt x="502177" y="183944"/>
                  <a:pt x="486947" y="199174"/>
                  <a:pt x="468160" y="199174"/>
                </a:cubicBezTo>
                <a:cubicBezTo>
                  <a:pt x="449373" y="199174"/>
                  <a:pt x="434143" y="183944"/>
                  <a:pt x="434143" y="165157"/>
                </a:cubicBezTo>
                <a:cubicBezTo>
                  <a:pt x="434143" y="146370"/>
                  <a:pt x="449373" y="131140"/>
                  <a:pt x="468160" y="131140"/>
                </a:cubicBezTo>
                <a:close/>
                <a:moveTo>
                  <a:pt x="323445" y="131140"/>
                </a:moveTo>
                <a:cubicBezTo>
                  <a:pt x="342232" y="131140"/>
                  <a:pt x="357462" y="146370"/>
                  <a:pt x="357462" y="165157"/>
                </a:cubicBezTo>
                <a:cubicBezTo>
                  <a:pt x="357462" y="183944"/>
                  <a:pt x="342232" y="199174"/>
                  <a:pt x="323445" y="199174"/>
                </a:cubicBezTo>
                <a:cubicBezTo>
                  <a:pt x="304658" y="199174"/>
                  <a:pt x="289428" y="183944"/>
                  <a:pt x="289428" y="165157"/>
                </a:cubicBezTo>
                <a:cubicBezTo>
                  <a:pt x="289428" y="146370"/>
                  <a:pt x="304658" y="131140"/>
                  <a:pt x="323445" y="131140"/>
                </a:cubicBezTo>
                <a:close/>
                <a:moveTo>
                  <a:pt x="178732" y="131140"/>
                </a:moveTo>
                <a:cubicBezTo>
                  <a:pt x="197519" y="131140"/>
                  <a:pt x="212749" y="146370"/>
                  <a:pt x="212749" y="165157"/>
                </a:cubicBezTo>
                <a:cubicBezTo>
                  <a:pt x="212749" y="183944"/>
                  <a:pt x="197519" y="199174"/>
                  <a:pt x="178732" y="199174"/>
                </a:cubicBezTo>
                <a:cubicBezTo>
                  <a:pt x="159945" y="199174"/>
                  <a:pt x="144715" y="183944"/>
                  <a:pt x="144715" y="165157"/>
                </a:cubicBezTo>
                <a:cubicBezTo>
                  <a:pt x="144715" y="146370"/>
                  <a:pt x="159945" y="131140"/>
                  <a:pt x="178732" y="131140"/>
                </a:cubicBezTo>
                <a:close/>
                <a:moveTo>
                  <a:pt x="34017" y="131140"/>
                </a:moveTo>
                <a:cubicBezTo>
                  <a:pt x="52804" y="131140"/>
                  <a:pt x="68034" y="146370"/>
                  <a:pt x="68034" y="165157"/>
                </a:cubicBezTo>
                <a:cubicBezTo>
                  <a:pt x="68034" y="183944"/>
                  <a:pt x="52804" y="199174"/>
                  <a:pt x="34017" y="199174"/>
                </a:cubicBezTo>
                <a:cubicBezTo>
                  <a:pt x="15230" y="199174"/>
                  <a:pt x="0" y="183944"/>
                  <a:pt x="0" y="165157"/>
                </a:cubicBezTo>
                <a:cubicBezTo>
                  <a:pt x="0" y="146370"/>
                  <a:pt x="15230" y="131140"/>
                  <a:pt x="34017" y="131140"/>
                </a:cubicBezTo>
                <a:close/>
                <a:moveTo>
                  <a:pt x="468160" y="0"/>
                </a:moveTo>
                <a:cubicBezTo>
                  <a:pt x="486947" y="0"/>
                  <a:pt x="502177" y="15230"/>
                  <a:pt x="502177" y="34017"/>
                </a:cubicBezTo>
                <a:cubicBezTo>
                  <a:pt x="502177" y="52804"/>
                  <a:pt x="486947" y="68034"/>
                  <a:pt x="468160" y="68034"/>
                </a:cubicBezTo>
                <a:cubicBezTo>
                  <a:pt x="449373" y="68034"/>
                  <a:pt x="434143" y="52804"/>
                  <a:pt x="434143" y="34017"/>
                </a:cubicBezTo>
                <a:cubicBezTo>
                  <a:pt x="434143" y="15230"/>
                  <a:pt x="449373" y="0"/>
                  <a:pt x="468160" y="0"/>
                </a:cubicBezTo>
                <a:close/>
                <a:moveTo>
                  <a:pt x="323445" y="0"/>
                </a:moveTo>
                <a:cubicBezTo>
                  <a:pt x="342232" y="0"/>
                  <a:pt x="357462" y="15230"/>
                  <a:pt x="357462" y="34017"/>
                </a:cubicBezTo>
                <a:cubicBezTo>
                  <a:pt x="357462" y="52804"/>
                  <a:pt x="342232" y="68034"/>
                  <a:pt x="323445" y="68034"/>
                </a:cubicBezTo>
                <a:cubicBezTo>
                  <a:pt x="304658" y="68034"/>
                  <a:pt x="289428" y="52804"/>
                  <a:pt x="289428" y="34017"/>
                </a:cubicBezTo>
                <a:cubicBezTo>
                  <a:pt x="289428" y="15230"/>
                  <a:pt x="304658" y="0"/>
                  <a:pt x="323445" y="0"/>
                </a:cubicBezTo>
                <a:close/>
                <a:moveTo>
                  <a:pt x="178732" y="0"/>
                </a:moveTo>
                <a:cubicBezTo>
                  <a:pt x="197519" y="0"/>
                  <a:pt x="212749" y="15230"/>
                  <a:pt x="212749" y="34017"/>
                </a:cubicBezTo>
                <a:cubicBezTo>
                  <a:pt x="212749" y="52804"/>
                  <a:pt x="197519" y="68034"/>
                  <a:pt x="178732" y="68034"/>
                </a:cubicBezTo>
                <a:cubicBezTo>
                  <a:pt x="159945" y="68034"/>
                  <a:pt x="144715" y="52804"/>
                  <a:pt x="144715" y="34017"/>
                </a:cubicBezTo>
                <a:cubicBezTo>
                  <a:pt x="144715" y="15230"/>
                  <a:pt x="159945" y="0"/>
                  <a:pt x="178732" y="0"/>
                </a:cubicBezTo>
                <a:close/>
                <a:moveTo>
                  <a:pt x="34017" y="0"/>
                </a:moveTo>
                <a:cubicBezTo>
                  <a:pt x="52804" y="0"/>
                  <a:pt x="68034" y="15230"/>
                  <a:pt x="68034" y="34017"/>
                </a:cubicBezTo>
                <a:cubicBezTo>
                  <a:pt x="68034" y="52804"/>
                  <a:pt x="52804" y="68034"/>
                  <a:pt x="34017" y="68034"/>
                </a:cubicBezTo>
                <a:cubicBezTo>
                  <a:pt x="15230" y="68034"/>
                  <a:pt x="0" y="52804"/>
                  <a:pt x="0" y="34017"/>
                </a:cubicBezTo>
                <a:cubicBezTo>
                  <a:pt x="0" y="15230"/>
                  <a:pt x="15230" y="0"/>
                  <a:pt x="34017" y="0"/>
                </a:cubicBezTo>
                <a:close/>
              </a:path>
            </a:pathLst>
          </a:custGeom>
          <a:gradFill>
            <a:gsLst>
              <a:gs pos="0">
                <a:schemeClr val="accent2">
                  <a:lumMod val="20000"/>
                  <a:lumOff val="80000"/>
                </a:schemeClr>
              </a:gs>
              <a:gs pos="100000">
                <a:schemeClr val="accent2">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4638585" y="1136252"/>
            <a:ext cx="224060" cy="224060"/>
          </a:xfrm>
          <a:prstGeom prst="ellipse">
            <a:avLst/>
          </a:prstGeom>
          <a:gradFill>
            <a:gsLst>
              <a:gs pos="0">
                <a:schemeClr val="accent1">
                  <a:lumMod val="70000"/>
                  <a:lumOff val="30000"/>
                </a:schemeClr>
              </a:gs>
              <a:gs pos="90000">
                <a:schemeClr val="accent1">
                  <a:lumMod val="80000"/>
                  <a:lumOff val="20000"/>
                  <a:alpha val="0"/>
                </a:schemeClr>
              </a:gs>
            </a:gsLst>
            <a:lin ang="2700000" scaled="0"/>
          </a:gradFill>
          <a:ln w="9525" cap="sq">
            <a:noFill/>
            <a:miter/>
          </a:ln>
          <a:effectLst>
            <a:outerShdw dist="38100" blurRad="1397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646586" y="2274690"/>
            <a:ext cx="1704200" cy="570569"/>
          </a:xfrm>
          <a:prstGeom prst="rect">
            <a:avLst/>
          </a:prstGeom>
          <a:noFill/>
          <a:ln>
            <a:noFill/>
          </a:ln>
        </p:spPr>
        <p:txBody>
          <a:bodyPr vert="horz" wrap="square" lIns="0" tIns="0" rIns="0" bIns="0" rtlCol="0" anchor="b"/>
          <a:lstStyle/>
          <a:p>
            <a:pPr algn="l">
              <a:lnSpc>
                <a:spcPct val="110000"/>
              </a:lnSpc>
            </a:pPr>
            <a:r>
              <a:rPr kumimoji="1" lang="en-US" altLang="zh-CN" sz="4000">
                <a:ln w="25400">
                  <a:noFill/>
                </a:ln>
                <a:solidFill>
                  <a:srgbClr val="FFFFFF">
                    <a:alpha val="100000"/>
                  </a:srgbClr>
                </a:solidFill>
                <a:latin typeface="OPPOSans H"/>
                <a:ea typeface="OPPOSans H"/>
                <a:cs typeface="OPPOSans H"/>
              </a:rPr>
              <a:t>PART</a:t>
            </a:r>
            <a:endParaRPr kumimoji="1" lang="zh-CN" altLang="en-US"/>
          </a:p>
        </p:txBody>
      </p:sp>
      <p:sp>
        <p:nvSpPr>
          <p:cNvPr id="18" name="标题 1"/>
          <p:cNvSpPr txBox="1"/>
          <p:nvPr/>
        </p:nvSpPr>
        <p:spPr>
          <a:xfrm rot="0" flipH="0" flipV="0">
            <a:off x="2350786" y="1447802"/>
            <a:ext cx="1238491" cy="1397458"/>
          </a:xfrm>
          <a:prstGeom prst="rect">
            <a:avLst/>
          </a:prstGeom>
          <a:noFill/>
          <a:ln>
            <a:noFill/>
          </a:ln>
        </p:spPr>
        <p:txBody>
          <a:bodyPr vert="horz" wrap="square" lIns="0" tIns="0" rIns="0" bIns="0" rtlCol="0" anchor="b"/>
          <a:lstStyle/>
          <a:p>
            <a:pPr algn="l">
              <a:lnSpc>
                <a:spcPct val="110000"/>
              </a:lnSpc>
            </a:pPr>
            <a:r>
              <a:rPr kumimoji="1" lang="en-US" altLang="zh-CN" sz="4000">
                <a:ln w="25400">
                  <a:noFill/>
                </a:ln>
                <a:solidFill>
                  <a:srgbClr val="FFFFFF">
                    <a:alpha val="100000"/>
                  </a:srgbClr>
                </a:solidFill>
                <a:latin typeface="OPPOSans H"/>
                <a:ea typeface="OPPOSans H"/>
                <a:cs typeface="OPPOSans H"/>
              </a:rPr>
              <a:t>02</a:t>
            </a:r>
            <a:endParaRPr kumimoji="1" lang="zh-CN" altLang="en-US"/>
          </a:p>
        </p:txBody>
      </p:sp>
      <p:sp>
        <p:nvSpPr>
          <p:cNvPr id="19" name="标题 1"/>
          <p:cNvSpPr txBox="1"/>
          <p:nvPr/>
        </p:nvSpPr>
        <p:spPr>
          <a:xfrm rot="0" flipH="0" flipV="0">
            <a:off x="1027325" y="873521"/>
            <a:ext cx="2325692" cy="570569"/>
          </a:xfrm>
          <a:prstGeom prst="rect">
            <a:avLst/>
          </a:prstGeom>
          <a:noFill/>
          <a:ln>
            <a:noFill/>
          </a:ln>
        </p:spPr>
        <p:txBody>
          <a:bodyPr vert="horz" wrap="square" lIns="0" tIns="0" rIns="0" bIns="0" rtlCol="0" anchor="t"/>
          <a:lstStyle/>
          <a:p>
            <a:pPr algn="ctr">
              <a:lnSpc>
                <a:spcPct val="110000"/>
              </a:lnSpc>
            </a:pPr>
            <a:r>
              <a:rPr kumimoji="1" lang="en-US" altLang="zh-CN" sz="4000">
                <a:ln w="25400">
                  <a:noFill/>
                </a:ln>
                <a:gradFill>
                  <a:gsLst>
                    <a:gs pos="0">
                      <a:srgbClr val="0C3466">
                        <a:alpha val="100000"/>
                      </a:srgbClr>
                    </a:gs>
                    <a:gs pos="100000">
                      <a:srgbClr val="09274D">
                        <a:alpha val="100000"/>
                      </a:srgbClr>
                    </a:gs>
                  </a:gsLst>
                  <a:lin ang="2700000" scaled="0"/>
                </a:gradFill>
                <a:latin typeface="OPPOSans H"/>
                <a:ea typeface="OPPOSans H"/>
                <a:cs typeface="OPPOSans H"/>
              </a:rPr>
              <a:t>202X</a:t>
            </a:r>
            <a:endParaRPr kumimoji="1" lang="zh-CN" altLang="en-US"/>
          </a:p>
        </p:txBody>
      </p:sp>
    </p:spTree>
  </p:cSl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0" flipH="0" flipV="0">
            <a:off x="2454241" y="1365622"/>
            <a:ext cx="8543925" cy="1045296"/>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3274954" y="1746292"/>
            <a:ext cx="7574021" cy="528370"/>
          </a:xfrm>
          <a:prstGeom prst="rect">
            <a:avLst/>
          </a:prstGeom>
          <a:noFill/>
          <a:ln>
            <a:noFill/>
          </a:ln>
        </p:spPr>
        <p:txBody>
          <a:bodyPr vert="horz" wrap="square" lIns="0" tIns="0" rIns="0" bIns="0" rtlCol="0" anchor="t"/>
          <a:lstStyle/>
          <a:p>
            <a:pPr algn="l">
              <a:lnSpc>
                <a:spcPct val="150000"/>
              </a:lnSpc>
            </a:pPr>
            <a:r>
              <a:rPr kumimoji="1" lang="en-US" altLang="zh-CN" sz="924">
                <a:ln w="12700">
                  <a:noFill/>
                </a:ln>
                <a:solidFill>
                  <a:srgbClr val="262626">
                    <a:alpha val="100000"/>
                  </a:srgbClr>
                </a:solidFill>
                <a:latin typeface="Source Han Sans"/>
                <a:ea typeface="Source Han Sans"/>
                <a:cs typeface="Source Han Sans"/>
              </a:rPr>
              <a:t>描述了客户服务的响应机制，包括客户投诉和需求的接收、处理和反馈流程，以及如何通过优化流程提高响应速度和服务质量。
分析了服务响应机制在实际运作中的效果，以及业主的满意度变化。</a:t>
            </a:r>
            <a:endParaRPr kumimoji="1" lang="zh-CN" altLang="en-US"/>
          </a:p>
        </p:txBody>
      </p:sp>
      <p:sp>
        <p:nvSpPr>
          <p:cNvPr id="5" name="标题 1"/>
          <p:cNvSpPr txBox="1"/>
          <p:nvPr/>
        </p:nvSpPr>
        <p:spPr>
          <a:xfrm rot="0" flipH="0" flipV="0">
            <a:off x="3274956" y="1359899"/>
            <a:ext cx="7570844" cy="377527"/>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服务响应机制</a:t>
            </a:r>
            <a:endParaRPr kumimoji="1" lang="zh-CN" altLang="en-US"/>
          </a:p>
        </p:txBody>
      </p:sp>
      <p:sp>
        <p:nvSpPr>
          <p:cNvPr id="6" name="标题 1"/>
          <p:cNvSpPr txBox="1"/>
          <p:nvPr/>
        </p:nvSpPr>
        <p:spPr>
          <a:xfrm rot="0" flipH="0" flipV="0">
            <a:off x="2454241" y="3130562"/>
            <a:ext cx="8543925" cy="1045296"/>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3274954" y="3511233"/>
            <a:ext cx="7574021" cy="528370"/>
          </a:xfrm>
          <a:prstGeom prst="rect">
            <a:avLst/>
          </a:prstGeom>
          <a:noFill/>
          <a:ln>
            <a:noFill/>
          </a:ln>
        </p:spPr>
        <p:txBody>
          <a:bodyPr vert="horz" wrap="square" lIns="0" tIns="0" rIns="0" bIns="0" rtlCol="0" anchor="t"/>
          <a:lstStyle/>
          <a:p>
            <a:pPr algn="l">
              <a:lnSpc>
                <a:spcPct val="150000"/>
              </a:lnSpc>
            </a:pPr>
            <a:r>
              <a:rPr kumimoji="1" lang="en-US" altLang="zh-CN" sz="924">
                <a:ln w="12700">
                  <a:noFill/>
                </a:ln>
                <a:solidFill>
                  <a:srgbClr val="262626">
                    <a:alpha val="100000"/>
                  </a:srgbClr>
                </a:solidFill>
                <a:latin typeface="Source Han Sans"/>
                <a:ea typeface="Source Han Sans"/>
                <a:cs typeface="Source Han Sans"/>
              </a:rPr>
              <a:t>介绍了提升客户满意度的措施，如定期的客户满意度调查、客户关怀活动等，以及这些措施对客户忠诚度的影响。
分析了客户满意度与物业服务品质的关联，以及如何通过持续改进提升客户满意度。</a:t>
            </a:r>
            <a:endParaRPr kumimoji="1" lang="zh-CN" altLang="en-US"/>
          </a:p>
        </p:txBody>
      </p:sp>
      <p:sp>
        <p:nvSpPr>
          <p:cNvPr id="8" name="标题 1"/>
          <p:cNvSpPr txBox="1"/>
          <p:nvPr/>
        </p:nvSpPr>
        <p:spPr>
          <a:xfrm rot="0" flipH="0" flipV="0">
            <a:off x="3274956" y="3124839"/>
            <a:ext cx="7570844" cy="377527"/>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客户满意度提升</a:t>
            </a:r>
            <a:endParaRPr kumimoji="1" lang="zh-CN" altLang="en-US"/>
          </a:p>
        </p:txBody>
      </p:sp>
      <p:sp>
        <p:nvSpPr>
          <p:cNvPr id="9" name="标题 1"/>
          <p:cNvSpPr txBox="1"/>
          <p:nvPr/>
        </p:nvSpPr>
        <p:spPr>
          <a:xfrm rot="0" flipH="0" flipV="0">
            <a:off x="2454241" y="4900041"/>
            <a:ext cx="8543925" cy="1045296"/>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3274954" y="5280712"/>
            <a:ext cx="7574021" cy="528370"/>
          </a:xfrm>
          <a:prstGeom prst="rect">
            <a:avLst/>
          </a:prstGeom>
          <a:noFill/>
          <a:ln>
            <a:noFill/>
          </a:ln>
        </p:spPr>
        <p:txBody>
          <a:bodyPr vert="horz" wrap="square" lIns="0" tIns="0" rIns="0" bIns="0" rtlCol="0" anchor="t"/>
          <a:lstStyle/>
          <a:p>
            <a:pPr algn="l">
              <a:lnSpc>
                <a:spcPct val="150000"/>
              </a:lnSpc>
            </a:pPr>
            <a:r>
              <a:rPr kumimoji="1" lang="en-US" altLang="zh-CN" sz="924">
                <a:ln w="12700">
                  <a:noFill/>
                </a:ln>
                <a:solidFill>
                  <a:srgbClr val="262626">
                    <a:alpha val="100000"/>
                  </a:srgbClr>
                </a:solidFill>
                <a:latin typeface="Source Han Sans"/>
                <a:ea typeface="Source Han Sans"/>
                <a:cs typeface="Source Han Sans"/>
              </a:rPr>
              <a:t>描述了客户关系维护的策略，如VIP客户管理、客户反馈机制等，以及这些策略如何帮助建立长期稳定的客户关系。
分析了客户关系维护在提升物业服务价值中的作用，以及如何通过个性化服务增强客户粘性。</a:t>
            </a:r>
            <a:endParaRPr kumimoji="1" lang="zh-CN" altLang="en-US"/>
          </a:p>
        </p:txBody>
      </p:sp>
      <p:sp>
        <p:nvSpPr>
          <p:cNvPr id="11" name="标题 1"/>
          <p:cNvSpPr txBox="1"/>
          <p:nvPr/>
        </p:nvSpPr>
        <p:spPr>
          <a:xfrm rot="0" flipH="0" flipV="0">
            <a:off x="3274956" y="4894318"/>
            <a:ext cx="7570844" cy="377527"/>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客户关系维护策略</a:t>
            </a:r>
            <a:endParaRPr kumimoji="1" lang="zh-CN" altLang="en-US"/>
          </a:p>
        </p:txBody>
      </p:sp>
      <p:sp>
        <p:nvSpPr>
          <p:cNvPr id="12" name="标题 1"/>
          <p:cNvSpPr txBox="1"/>
          <p:nvPr/>
        </p:nvSpPr>
        <p:spPr>
          <a:xfrm rot="5400000" flipH="0" flipV="0">
            <a:off x="1716888" y="1218378"/>
            <a:ext cx="1373962" cy="1397721"/>
          </a:xfrm>
          <a:prstGeom prst="hexagon">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5400000" flipH="0" flipV="0">
            <a:off x="1716889" y="1200350"/>
            <a:ext cx="1373961" cy="1233862"/>
          </a:xfrm>
          <a:prstGeom prst="hexagon">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4" name=""/>
          <p:cNvPicPr>
            <a:picLocks noChangeAspect="1"/>
          </p:cNvPicPr>
          <p:nvPr/>
        </p:nvPicPr>
        <p:blipFill>
          <a:blip r:embed="rId2">
            <a:alphaModFix amt="100000"/>
          </a:blip>
          <a:srcRect l="24541" t="7700" r="24541" b="3747"/>
          <a:stretch>
            <a:fillRect/>
          </a:stretch>
        </p:blipFill>
        <p:spPr>
          <a:xfrm rot="0" flipH="0" flipV="0">
            <a:off x="1830363" y="1130300"/>
            <a:ext cx="1147016" cy="1330539"/>
          </a:xfrm>
          <a:custGeom>
            <a:avLst/>
            <a:gdLst/>
            <a:rect l="l" t="t" r="r" b="b"/>
            <a:pathLst>
              <a:path w="1147016" h="1330539">
                <a:moveTo>
                  <a:pt x="573508" y="0"/>
                </a:moveTo>
                <a:lnTo>
                  <a:pt x="1147016" y="286754"/>
                </a:lnTo>
                <a:lnTo>
                  <a:pt x="1147016" y="1043785"/>
                </a:lnTo>
                <a:lnTo>
                  <a:pt x="573508" y="1330539"/>
                </a:lnTo>
                <a:lnTo>
                  <a:pt x="0" y="1043785"/>
                </a:lnTo>
                <a:lnTo>
                  <a:pt x="0" y="286754"/>
                </a:lnTo>
                <a:close/>
              </a:path>
            </a:pathLst>
          </a:custGeom>
          <a:noFill/>
          <a:ln>
            <a:noFill/>
          </a:ln>
        </p:spPr>
      </p:pic>
      <p:sp>
        <p:nvSpPr>
          <p:cNvPr id="15" name="标题 1"/>
          <p:cNvSpPr txBox="1"/>
          <p:nvPr/>
        </p:nvSpPr>
        <p:spPr>
          <a:xfrm rot="5400000" flipH="0" flipV="0">
            <a:off x="1716888" y="2983319"/>
            <a:ext cx="1373962" cy="1397721"/>
          </a:xfrm>
          <a:prstGeom prst="hexagon">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5400000" flipH="0" flipV="0">
            <a:off x="1716889" y="2965291"/>
            <a:ext cx="1373961" cy="1233862"/>
          </a:xfrm>
          <a:prstGeom prst="hexagon">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7" name=""/>
          <p:cNvPicPr>
            <a:picLocks noChangeAspect="1"/>
          </p:cNvPicPr>
          <p:nvPr/>
        </p:nvPicPr>
        <p:blipFill>
          <a:blip r:embed="rId2">
            <a:alphaModFix amt="100000"/>
          </a:blip>
          <a:srcRect l="24541" t="7700" r="24541" b="3747"/>
          <a:stretch>
            <a:fillRect/>
          </a:stretch>
        </p:blipFill>
        <p:spPr>
          <a:xfrm rot="0" flipH="0" flipV="0">
            <a:off x="1830363" y="2895241"/>
            <a:ext cx="1147016" cy="1330539"/>
          </a:xfrm>
          <a:custGeom>
            <a:avLst/>
            <a:gdLst/>
            <a:rect l="l" t="t" r="r" b="b"/>
            <a:pathLst>
              <a:path w="1147016" h="1330539">
                <a:moveTo>
                  <a:pt x="573508" y="0"/>
                </a:moveTo>
                <a:lnTo>
                  <a:pt x="1147016" y="286754"/>
                </a:lnTo>
                <a:lnTo>
                  <a:pt x="1147016" y="1043785"/>
                </a:lnTo>
                <a:lnTo>
                  <a:pt x="573508" y="1330539"/>
                </a:lnTo>
                <a:lnTo>
                  <a:pt x="0" y="1043785"/>
                </a:lnTo>
                <a:lnTo>
                  <a:pt x="0" y="286754"/>
                </a:lnTo>
                <a:close/>
              </a:path>
            </a:pathLst>
          </a:custGeom>
          <a:noFill/>
          <a:ln>
            <a:noFill/>
          </a:ln>
        </p:spPr>
      </p:pic>
      <p:sp>
        <p:nvSpPr>
          <p:cNvPr id="18" name="标题 1"/>
          <p:cNvSpPr txBox="1"/>
          <p:nvPr/>
        </p:nvSpPr>
        <p:spPr>
          <a:xfrm rot="5400000" flipH="0" flipV="0">
            <a:off x="1716888" y="4752798"/>
            <a:ext cx="1373962" cy="1397721"/>
          </a:xfrm>
          <a:prstGeom prst="hexagon">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5400000" flipH="0" flipV="0">
            <a:off x="1716889" y="4734770"/>
            <a:ext cx="1373961" cy="1233862"/>
          </a:xfrm>
          <a:prstGeom prst="hexagon">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0" name=""/>
          <p:cNvPicPr>
            <a:picLocks noChangeAspect="1"/>
          </p:cNvPicPr>
          <p:nvPr/>
        </p:nvPicPr>
        <p:blipFill>
          <a:blip r:embed="rId2">
            <a:alphaModFix amt="100000"/>
          </a:blip>
          <a:srcRect l="24541" t="7700" r="24541" b="3747"/>
          <a:stretch>
            <a:fillRect/>
          </a:stretch>
        </p:blipFill>
        <p:spPr>
          <a:xfrm rot="0" flipH="0" flipV="0">
            <a:off x="1830363" y="4664720"/>
            <a:ext cx="1147016" cy="1330539"/>
          </a:xfrm>
          <a:custGeom>
            <a:avLst/>
            <a:gdLst/>
            <a:rect l="l" t="t" r="r" b="b"/>
            <a:pathLst>
              <a:path w="1147016" h="1330539">
                <a:moveTo>
                  <a:pt x="573508" y="0"/>
                </a:moveTo>
                <a:lnTo>
                  <a:pt x="1147016" y="286754"/>
                </a:lnTo>
                <a:lnTo>
                  <a:pt x="1147016" y="1043785"/>
                </a:lnTo>
                <a:lnTo>
                  <a:pt x="573508" y="1330539"/>
                </a:lnTo>
                <a:lnTo>
                  <a:pt x="0" y="1043785"/>
                </a:lnTo>
                <a:lnTo>
                  <a:pt x="0" y="286754"/>
                </a:lnTo>
                <a:close/>
              </a:path>
            </a:pathLst>
          </a:custGeom>
          <a:noFill/>
          <a:ln>
            <a:noFill/>
          </a:ln>
        </p:spPr>
      </p:pic>
      <p:sp>
        <p:nvSpPr>
          <p:cNvPr id="21" name="标题 1"/>
          <p:cNvSpPr txBox="1"/>
          <p:nvPr/>
        </p:nvSpPr>
        <p:spPr>
          <a:xfrm rot="0" flipH="0" flipV="0">
            <a:off x="781050" y="4065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客户服务流程优化</a:t>
            </a:r>
            <a:endParaRPr kumimoji="1" lang="zh-CN" altLang="en-US"/>
          </a:p>
        </p:txBody>
      </p:sp>
      <p:sp>
        <p:nvSpPr>
          <p:cNvPr id="22" name="标题 1"/>
          <p:cNvSpPr txBox="1"/>
          <p:nvPr/>
        </p:nvSpPr>
        <p:spPr>
          <a:xfrm rot="1800000" flipH="0" flipV="0">
            <a:off x="46355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1800000" flipH="0" flipV="0">
            <a:off x="19050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0"/>
            <a:ext cx="12192000" cy="6878256"/>
          </a:xfrm>
          <a:prstGeom prst="rect">
            <a:avLst/>
          </a:prstGeom>
          <a:gradFill>
            <a:gsLst>
              <a:gs pos="43000">
                <a:schemeClr val="accent1">
                  <a:lumMod val="20000"/>
                  <a:lumOff val="80000"/>
                  <a:alpha val="0"/>
                </a:schemeClr>
              </a:gs>
              <a:gs pos="100000">
                <a:schemeClr val="accent1">
                  <a:lumMod val="40000"/>
                  <a:lumOff val="60000"/>
                  <a:alpha val="3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1552120" flipH="0" flipV="0">
            <a:off x="5515822" y="129041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552120" flipH="0" flipV="0">
            <a:off x="697064" y="301228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660400" y="1383009"/>
            <a:ext cx="5211011" cy="1814094"/>
          </a:xfrm>
          <a:prstGeom prst="parallelogram">
            <a:avLst>
              <a:gd name="adj" fmla="val 2565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1171074" y="1979490"/>
            <a:ext cx="4186989" cy="1059508"/>
          </a:xfrm>
          <a:prstGeom prst="rect">
            <a:avLst/>
          </a:prstGeom>
          <a:noFill/>
          <a:ln cap="sq">
            <a:noFill/>
          </a:ln>
        </p:spPr>
        <p:txBody>
          <a:bodyPr vert="horz" wrap="square" lIns="0" tIns="0" rIns="0" bIns="0" rtlCol="0" anchor="t"/>
          <a:lstStyle/>
          <a:p>
            <a:pPr algn="l">
              <a:lnSpc>
                <a:spcPct val="150000"/>
              </a:lnSpc>
            </a:pPr>
            <a:r>
              <a:rPr kumimoji="1" lang="en-US" altLang="zh-CN" sz="1106">
                <a:ln w="12700">
                  <a:noFill/>
                </a:ln>
                <a:solidFill>
                  <a:srgbClr val="262626">
                    <a:alpha val="100000"/>
                  </a:srgbClr>
                </a:solidFill>
                <a:latin typeface="Source Han Sans"/>
                <a:ea typeface="Source Han Sans"/>
                <a:cs typeface="Source Han Sans"/>
              </a:rPr>
              <a:t>介绍了客户反馈的收集渠道和方法，如在线调查、意见箱、面对面访谈等，以及如何通过多渠道收集全面了解客户需求。
分析了客户反馈对物业服务改进的指导作用，以及如何将客户反馈转化为服务改进的具体措施。</a:t>
            </a:r>
            <a:endParaRPr kumimoji="1" lang="zh-CN" altLang="en-US"/>
          </a:p>
        </p:txBody>
      </p:sp>
      <p:sp>
        <p:nvSpPr>
          <p:cNvPr id="7" name="标题 1"/>
          <p:cNvSpPr txBox="1"/>
          <p:nvPr/>
        </p:nvSpPr>
        <p:spPr>
          <a:xfrm rot="0" flipH="0" flipV="0">
            <a:off x="1171074" y="1562753"/>
            <a:ext cx="4186989"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0C3466">
                    <a:alpha val="100000"/>
                  </a:srgbClr>
                </a:solidFill>
                <a:latin typeface="Source Han Sans CN Bold"/>
                <a:ea typeface="Source Han Sans CN Bold"/>
                <a:cs typeface="Source Han Sans CN Bold"/>
              </a:rPr>
              <a:t>客户反馈收集</a:t>
            </a:r>
            <a:endParaRPr kumimoji="1" lang="zh-CN" altLang="en-US"/>
          </a:p>
        </p:txBody>
      </p:sp>
      <p:sp>
        <p:nvSpPr>
          <p:cNvPr id="8" name="标题 1"/>
          <p:cNvSpPr txBox="1"/>
          <p:nvPr/>
        </p:nvSpPr>
        <p:spPr>
          <a:xfrm rot="1552120" flipH="0" flipV="0">
            <a:off x="10423408" y="3800198"/>
            <a:ext cx="318332" cy="277418"/>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1552120" flipH="0" flipV="0">
            <a:off x="1459064" y="5522068"/>
            <a:ext cx="318332" cy="277418"/>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1422400" y="3892795"/>
            <a:ext cx="9363911" cy="1814094"/>
          </a:xfrm>
          <a:prstGeom prst="parallelogram">
            <a:avLst>
              <a:gd name="adj" fmla="val 25651"/>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1933074" y="4489276"/>
            <a:ext cx="8365289" cy="1059508"/>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介绍了客户投诉的处理流程和效果，包括投诉的分类、处理标准和反馈机制，以及如何通过有效的投诉处理提升客户信任。
分析了客户投诉对物业品牌形象的影响，以及如何通过积极的投诉处理转化为提升服务质量的机会。</a:t>
            </a:r>
            <a:endParaRPr kumimoji="1" lang="zh-CN" altLang="en-US"/>
          </a:p>
        </p:txBody>
      </p:sp>
      <p:sp>
        <p:nvSpPr>
          <p:cNvPr id="12" name="标题 1"/>
          <p:cNvSpPr txBox="1"/>
          <p:nvPr/>
        </p:nvSpPr>
        <p:spPr>
          <a:xfrm rot="0" flipH="0" flipV="0">
            <a:off x="1933074" y="4072539"/>
            <a:ext cx="8366626"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DF9437">
                    <a:alpha val="100000"/>
                  </a:srgbClr>
                </a:solidFill>
                <a:latin typeface="Source Han Sans CN Bold"/>
                <a:ea typeface="Source Han Sans CN Bold"/>
                <a:cs typeface="Source Han Sans CN Bold"/>
              </a:rPr>
              <a:t>客户投诉处理</a:t>
            </a:r>
            <a:endParaRPr kumimoji="1" lang="zh-CN" altLang="en-US"/>
          </a:p>
        </p:txBody>
      </p:sp>
      <p:sp>
        <p:nvSpPr>
          <p:cNvPr id="13" name="标题 1"/>
          <p:cNvSpPr txBox="1"/>
          <p:nvPr/>
        </p:nvSpPr>
        <p:spPr>
          <a:xfrm rot="1552120" flipH="0" flipV="0">
            <a:off x="11139955" y="129041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1552120" flipH="0" flipV="0">
            <a:off x="6321197" y="301228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6284533" y="1383009"/>
            <a:ext cx="5211011" cy="1814094"/>
          </a:xfrm>
          <a:prstGeom prst="parallelogram">
            <a:avLst>
              <a:gd name="adj" fmla="val 2565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6795207" y="1979490"/>
            <a:ext cx="4186989" cy="1059508"/>
          </a:xfrm>
          <a:prstGeom prst="rect">
            <a:avLst/>
          </a:prstGeom>
          <a:noFill/>
          <a:ln cap="sq">
            <a:noFill/>
          </a:ln>
        </p:spPr>
        <p:txBody>
          <a:bodyPr vert="horz" wrap="square" lIns="0" tIns="0" rIns="0" bIns="0" rtlCol="0" anchor="t"/>
          <a:lstStyle/>
          <a:p>
            <a:pPr algn="l">
              <a:lnSpc>
                <a:spcPct val="150000"/>
              </a:lnSpc>
            </a:pPr>
            <a:r>
              <a:rPr kumimoji="1" lang="en-US" altLang="zh-CN" sz="1106">
                <a:ln w="12700">
                  <a:noFill/>
                </a:ln>
                <a:solidFill>
                  <a:srgbClr val="262626">
                    <a:alpha val="100000"/>
                  </a:srgbClr>
                </a:solidFill>
                <a:latin typeface="Source Han Sans"/>
                <a:ea typeface="Source Han Sans"/>
                <a:cs typeface="Source Han Sans"/>
              </a:rPr>
              <a:t>描述了物业服务中遇到的问题及其解决效率，包括常见问题的分类、解决流程和解决时间，以及如何通过流程优化提高问题解决效率。
分析了问题解决效率对客户满意度的影响，以及如何通过培训和技术支持提升团队的问题解决能力。</a:t>
            </a:r>
            <a:endParaRPr kumimoji="1" lang="zh-CN" altLang="en-US"/>
          </a:p>
        </p:txBody>
      </p:sp>
      <p:sp>
        <p:nvSpPr>
          <p:cNvPr id="17" name="标题 1"/>
          <p:cNvSpPr txBox="1"/>
          <p:nvPr/>
        </p:nvSpPr>
        <p:spPr>
          <a:xfrm rot="0" flipH="0" flipV="0">
            <a:off x="6795207" y="1562753"/>
            <a:ext cx="4186989"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0C3466">
                    <a:alpha val="100000"/>
                  </a:srgbClr>
                </a:solidFill>
                <a:latin typeface="Source Han Sans CN Bold"/>
                <a:ea typeface="Source Han Sans CN Bold"/>
                <a:cs typeface="Source Han Sans CN Bold"/>
              </a:rPr>
              <a:t>问题解决效率</a:t>
            </a:r>
            <a:endParaRPr kumimoji="1" lang="zh-CN" altLang="en-US"/>
          </a:p>
        </p:txBody>
      </p:sp>
      <p:sp>
        <p:nvSpPr>
          <p:cNvPr id="18" name="标题 1"/>
          <p:cNvSpPr txBox="1"/>
          <p:nvPr/>
        </p:nvSpPr>
        <p:spPr>
          <a:xfrm rot="0" flipH="0" flipV="0">
            <a:off x="781050" y="4065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客户反馈与问题解决</a:t>
            </a:r>
            <a:endParaRPr kumimoji="1" lang="zh-CN" altLang="en-US"/>
          </a:p>
        </p:txBody>
      </p:sp>
      <p:sp>
        <p:nvSpPr>
          <p:cNvPr id="19" name="标题 1"/>
          <p:cNvSpPr txBox="1"/>
          <p:nvPr/>
        </p:nvSpPr>
        <p:spPr>
          <a:xfrm rot="1800000" flipH="0" flipV="0">
            <a:off x="46355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1800000" flipH="0" flipV="0">
            <a:off x="190500" y="139700"/>
            <a:ext cx="190500" cy="5715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rot="0" flipH="0" flipV="0">
            <a:off x="0" y="1"/>
            <a:ext cx="12192000" cy="6878256"/>
          </a:xfrm>
          <a:prstGeom prst="rect">
            <a:avLst/>
          </a:prstGeom>
          <a:gradFill>
            <a:gsLst>
              <a:gs pos="16000">
                <a:schemeClr val="accent1">
                  <a:lumMod val="60000"/>
                  <a:lumOff val="40000"/>
                </a:schemeClr>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
          <p:cNvPicPr>
            <a:picLocks noChangeAspect="1"/>
          </p:cNvPicPr>
          <p:nvPr/>
        </p:nvPicPr>
        <p:blipFill>
          <a:blip r:embed="rId2">
            <a:alphaModFix amt="100000"/>
          </a:blip>
          <a:srcRect l="0" t="0" r="0" b="0"/>
          <a:stretch>
            <a:fillRect/>
          </a:stretch>
        </p:blipFill>
        <p:spPr>
          <a:xfrm rot="0" flipH="0" flipV="0">
            <a:off x="-8128" y="13094"/>
            <a:ext cx="12195556" cy="6870306"/>
          </a:xfrm>
          <a:prstGeom prst="rect">
            <a:avLst/>
          </a:prstGeom>
        </p:spPr>
      </p:pic>
      <p:pic>
        <p:nvPicPr>
          <p:cNvPr id="4" name=""/>
          <p:cNvPicPr>
            <a:picLocks noChangeAspect="1"/>
          </p:cNvPicPr>
          <p:nvPr/>
        </p:nvPicPr>
        <p:blipFill>
          <a:blip r:embed="rId3">
            <a:alphaModFix amt="20000"/>
          </a:blip>
          <a:srcRect l="3488" t="2419" r="3605" b="9889"/>
          <a:stretch>
            <a:fillRect/>
          </a:stretch>
        </p:blipFill>
        <p:spPr>
          <a:xfrm rot="0" flipH="0" flipV="0">
            <a:off x="30480" y="0"/>
            <a:ext cx="12176760" cy="6858000"/>
          </a:xfrm>
          <a:custGeom>
            <a:avLst/>
            <a:gdLst/>
            <a:rect l="l" t="t" r="r" b="b"/>
            <a:pathLst>
              <a:path w="12179300" h="6858000">
                <a:moveTo>
                  <a:pt x="0" y="0"/>
                </a:moveTo>
                <a:lnTo>
                  <a:pt x="12176760" y="0"/>
                </a:lnTo>
                <a:lnTo>
                  <a:pt x="12176760" y="6858000"/>
                </a:lnTo>
                <a:lnTo>
                  <a:pt x="0" y="6858000"/>
                </a:lnTo>
                <a:close/>
              </a:path>
            </a:pathLst>
          </a:custGeom>
          <a:noFill/>
          <a:ln>
            <a:noFill/>
          </a:ln>
        </p:spPr>
      </p:pic>
      <p:sp>
        <p:nvSpPr>
          <p:cNvPr id="5" name="标题 1"/>
          <p:cNvSpPr txBox="1"/>
          <p:nvPr/>
        </p:nvSpPr>
        <p:spPr>
          <a:xfrm rot="0" flipH="0" flipV="0">
            <a:off x="291297" y="266218"/>
            <a:ext cx="11609407" cy="6331352"/>
          </a:xfrm>
          <a:prstGeom prst="roundRect">
            <a:avLst>
              <a:gd name="adj" fmla="val 3321"/>
            </a:avLst>
          </a:prstGeom>
          <a:noFill/>
          <a:ln w="12700" cap="sq">
            <a:gradFill>
              <a:gsLst>
                <a:gs pos="54000">
                  <a:schemeClr val="accent2">
                    <a:lumMod val="10000"/>
                    <a:lumOff val="90000"/>
                  </a:schemeClr>
                </a:gs>
                <a:gs pos="100000">
                  <a:schemeClr val="accent2">
                    <a:lumMod val="20000"/>
                    <a:lumOff val="80000"/>
                    <a:alpha val="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5949364" y="1524001"/>
            <a:ext cx="5530793" cy="3863172"/>
          </a:xfrm>
          <a:prstGeom prst="rect">
            <a:avLst/>
          </a:prstGeom>
          <a:solidFill>
            <a:schemeClr val="accent1"/>
          </a:solidFill>
          <a:ln w="76200" cap="sq">
            <a:gradFill>
              <a:gsLst>
                <a:gs pos="0">
                  <a:schemeClr val="accent2">
                    <a:lumMod val="10000"/>
                    <a:lumOff val="90000"/>
                  </a:schemeClr>
                </a:gs>
                <a:gs pos="25000">
                  <a:schemeClr val="accent2">
                    <a:lumMod val="40000"/>
                    <a:lumOff val="60000"/>
                  </a:schemeClr>
                </a:gs>
                <a:gs pos="50000">
                  <a:schemeClr val="accent2">
                    <a:lumMod val="10000"/>
                    <a:lumOff val="90000"/>
                  </a:schemeClr>
                </a:gs>
                <a:gs pos="75000">
                  <a:schemeClr val="accent2">
                    <a:lumMod val="40000"/>
                    <a:lumOff val="60000"/>
                  </a:schemeClr>
                </a:gs>
                <a:gs pos="99301">
                  <a:schemeClr val="accent2">
                    <a:lumMod val="10000"/>
                    <a:lumOff val="90000"/>
                  </a:schemeClr>
                </a:gs>
              </a:gsLst>
              <a:lin ang="2700000" scaled="0"/>
            </a:gradFill>
            <a:miter/>
          </a:ln>
          <a:effectLst>
            <a:outerShdw dist="38100" blurRad="139700" dir="5400000" sx="100000" sy="100000" kx="0" ky="0" algn="t" rotWithShape="0">
              <a:schemeClr val="accent1">
                <a:lumMod val="75000"/>
                <a:alpha val="5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238968" y="879036"/>
            <a:ext cx="546457" cy="546457"/>
          </a:xfrm>
          <a:prstGeom prst="ellipse">
            <a:avLst/>
          </a:prstGeom>
          <a:gradFill>
            <a:gsLst>
              <a:gs pos="0">
                <a:schemeClr val="accent1">
                  <a:lumMod val="70000"/>
                  <a:lumOff val="30000"/>
                </a:schemeClr>
              </a:gs>
              <a:gs pos="90000">
                <a:schemeClr val="accent1">
                  <a:lumMod val="80000"/>
                  <a:lumOff val="20000"/>
                  <a:alpha val="0"/>
                </a:schemeClr>
              </a:gs>
            </a:gsLst>
            <a:lin ang="2700000" scaled="0"/>
          </a:gradFill>
          <a:ln w="9525" cap="sq">
            <a:noFill/>
            <a:miter/>
          </a:ln>
          <a:effectLst>
            <a:outerShdw dist="38100" blurRad="1397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8" name=""/>
          <p:cNvPicPr>
            <a:picLocks noChangeAspect="1"/>
          </p:cNvPicPr>
          <p:nvPr/>
        </p:nvPicPr>
        <p:blipFill>
          <a:blip r:embed="rId4">
            <a:alphaModFix amt="100000"/>
          </a:blip>
          <a:srcRect l="8506" t="1262" r="8192" b="15431"/>
          <a:stretch>
            <a:fillRect/>
          </a:stretch>
        </p:blipFill>
        <p:spPr>
          <a:xfrm rot="0" flipH="0" flipV="0">
            <a:off x="5949364" y="1524001"/>
            <a:ext cx="5530793" cy="3863172"/>
          </a:xfrm>
          <a:custGeom>
            <a:avLst/>
            <a:gdLst/>
            <a:rect l="l" t="t" r="r" b="b"/>
            <a:pathLst>
              <a:path w="5524500" h="3860800">
                <a:moveTo>
                  <a:pt x="0" y="0"/>
                </a:moveTo>
                <a:lnTo>
                  <a:pt x="5530793" y="0"/>
                </a:lnTo>
                <a:lnTo>
                  <a:pt x="5530793" y="3863172"/>
                </a:lnTo>
                <a:lnTo>
                  <a:pt x="0" y="3863172"/>
                </a:lnTo>
                <a:close/>
              </a:path>
            </a:pathLst>
          </a:custGeom>
          <a:noFill/>
          <a:ln>
            <a:noFill/>
          </a:ln>
        </p:spPr>
      </p:pic>
      <p:sp>
        <p:nvSpPr>
          <p:cNvPr id="9" name="标题 1"/>
          <p:cNvSpPr txBox="1"/>
          <p:nvPr/>
        </p:nvSpPr>
        <p:spPr>
          <a:xfrm rot="0" flipH="0" flipV="0">
            <a:off x="15240" y="4642925"/>
            <a:ext cx="12176760" cy="2184596"/>
          </a:xfrm>
          <a:custGeom>
            <a:avLst/>
            <a:gdLst>
              <a:gd name="connsiteX0" fmla="*/ 12176760 w 12176760"/>
              <a:gd name="connsiteY0" fmla="*/ 0 h 2184596"/>
              <a:gd name="connsiteX1" fmla="*/ 12176760 w 12176760"/>
              <a:gd name="connsiteY1" fmla="*/ 2184596 h 2184596"/>
              <a:gd name="connsiteX2" fmla="*/ 0 w 12176760"/>
              <a:gd name="connsiteY2" fmla="*/ 2184596 h 2184596"/>
              <a:gd name="connsiteX3" fmla="*/ 0 w 12176760"/>
              <a:gd name="connsiteY3" fmla="*/ 999818 h 2184596"/>
              <a:gd name="connsiteX4" fmla="*/ 12113167 w 12176760"/>
              <a:gd name="connsiteY4" fmla="*/ 39929 h 2184596"/>
            </a:gdLst>
            <a:rect l="l" t="t" r="r" b="b"/>
            <a:pathLst>
              <a:path w="12176760" h="2184596">
                <a:moveTo>
                  <a:pt x="12176760" y="0"/>
                </a:moveTo>
                <a:lnTo>
                  <a:pt x="12176760" y="2184596"/>
                </a:lnTo>
                <a:lnTo>
                  <a:pt x="0" y="2184596"/>
                </a:lnTo>
                <a:lnTo>
                  <a:pt x="0" y="999818"/>
                </a:lnTo>
                <a:cubicBezTo>
                  <a:pt x="5014754" y="2121863"/>
                  <a:pt x="10244043" y="1141458"/>
                  <a:pt x="12113167" y="39929"/>
                </a:cubicBezTo>
                <a:close/>
              </a:path>
            </a:pathLst>
          </a:custGeom>
          <a:gradFill>
            <a:gsLst>
              <a:gs pos="0">
                <a:schemeClr val="accent2">
                  <a:lumMod val="10000"/>
                  <a:lumOff val="90000"/>
                </a:schemeClr>
              </a:gs>
              <a:gs pos="100000">
                <a:schemeClr val="accent2">
                  <a:lumMod val="40000"/>
                  <a:lumOff val="60000"/>
                </a:schemeClr>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0" y="5216024"/>
            <a:ext cx="12192000" cy="1641977"/>
          </a:xfrm>
          <a:custGeom>
            <a:avLst/>
            <a:gdLst>
              <a:gd name="connsiteX0" fmla="*/ 12192000 w 12192000"/>
              <a:gd name="connsiteY0" fmla="*/ 0 h 1641977"/>
              <a:gd name="connsiteX1" fmla="*/ 12192000 w 12192000"/>
              <a:gd name="connsiteY1" fmla="*/ 1641977 h 1641977"/>
              <a:gd name="connsiteX2" fmla="*/ 0 w 12192000"/>
              <a:gd name="connsiteY2" fmla="*/ 1641977 h 1641977"/>
              <a:gd name="connsiteX3" fmla="*/ 0 w 12192000"/>
              <a:gd name="connsiteY3" fmla="*/ 457200 h 1641977"/>
              <a:gd name="connsiteX4" fmla="*/ 12192000 w 12192000"/>
              <a:gd name="connsiteY4" fmla="*/ 0 h 1641977"/>
            </a:gdLst>
            <a:rect l="l" t="t" r="r" b="b"/>
            <a:pathLst>
              <a:path w="12192000" h="1641977">
                <a:moveTo>
                  <a:pt x="12192000" y="0"/>
                </a:moveTo>
                <a:lnTo>
                  <a:pt x="12192000" y="1641977"/>
                </a:lnTo>
                <a:lnTo>
                  <a:pt x="0" y="1641977"/>
                </a:lnTo>
                <a:lnTo>
                  <a:pt x="0" y="457200"/>
                </a:lnTo>
                <a:cubicBezTo>
                  <a:pt x="5176520" y="1615440"/>
                  <a:pt x="10139680" y="762000"/>
                  <a:pt x="12192000" y="0"/>
                </a:cubicBezTo>
                <a:close/>
              </a:path>
            </a:pathLst>
          </a:custGeom>
          <a:gradFill>
            <a:gsLst>
              <a:gs pos="0">
                <a:schemeClr val="accent1">
                  <a:lumMod val="60000"/>
                  <a:lumOff val="40000"/>
                </a:schemeClr>
              </a:gs>
              <a:gs pos="92000">
                <a:schemeClr val="accent1"/>
              </a:gs>
            </a:gsLst>
            <a:lin ang="2700000" scaled="0"/>
          </a:gra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711168" y="839425"/>
            <a:ext cx="2958007" cy="638761"/>
          </a:xfrm>
          <a:custGeom>
            <a:avLst/>
            <a:gdLst>
              <a:gd name="connsiteX0" fmla="*/ 0 w 2484531"/>
              <a:gd name="connsiteY0" fmla="*/ 0 h 638761"/>
              <a:gd name="connsiteX1" fmla="*/ 2484531 w 2484531"/>
              <a:gd name="connsiteY1" fmla="*/ 0 h 638761"/>
              <a:gd name="connsiteX2" fmla="*/ 2224185 w 2484531"/>
              <a:gd name="connsiteY2" fmla="*/ 319381 h 638761"/>
              <a:gd name="connsiteX3" fmla="*/ 2484531 w 2484531"/>
              <a:gd name="connsiteY3" fmla="*/ 638761 h 638761"/>
              <a:gd name="connsiteX4" fmla="*/ 0 w 2484531"/>
              <a:gd name="connsiteY4" fmla="*/ 638761 h 638761"/>
              <a:gd name="connsiteX5" fmla="*/ 260347 w 2484531"/>
              <a:gd name="connsiteY5" fmla="*/ 319381 h 638761"/>
            </a:gdLst>
            <a:rect l="l" t="t" r="r" b="b"/>
            <a:pathLst>
              <a:path w="2484531" h="638761">
                <a:moveTo>
                  <a:pt x="0" y="0"/>
                </a:moveTo>
                <a:lnTo>
                  <a:pt x="2484531" y="0"/>
                </a:lnTo>
                <a:lnTo>
                  <a:pt x="2224185" y="319381"/>
                </a:lnTo>
                <a:lnTo>
                  <a:pt x="2484531" y="638761"/>
                </a:lnTo>
                <a:lnTo>
                  <a:pt x="0" y="638761"/>
                </a:lnTo>
                <a:lnTo>
                  <a:pt x="260347" y="319381"/>
                </a:lnTo>
                <a:close/>
              </a:path>
            </a:pathLst>
          </a:custGeom>
          <a:gradFill>
            <a:gsLst>
              <a:gs pos="699">
                <a:schemeClr val="accent2">
                  <a:lumMod val="40000"/>
                  <a:lumOff val="60000"/>
                </a:schemeClr>
              </a:gs>
              <a:gs pos="50000">
                <a:schemeClr val="accent2">
                  <a:lumMod val="10000"/>
                  <a:lumOff val="90000"/>
                </a:schemeClr>
              </a:gs>
              <a:gs pos="100000">
                <a:schemeClr val="accent2">
                  <a:lumMod val="40000"/>
                  <a:lumOff val="60000"/>
                </a:schemeClr>
              </a:gs>
            </a:gsLst>
            <a:lin ang="0" scaled="0"/>
          </a:gradFill>
          <a:ln w="12700" cap="sq">
            <a:noFill/>
            <a:miter/>
          </a:ln>
          <a:effectLst>
            <a:outerShdw dist="38100" blurRad="139700" dir="5400000" sx="100000" sy="100000" kx="0" ky="0" algn="t" rotWithShape="0">
              <a:schemeClr val="accent1">
                <a:lumMod val="75000"/>
                <a:alpha val="4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2" name=""/>
          <p:cNvPicPr>
            <a:picLocks noChangeAspect="1"/>
          </p:cNvPicPr>
          <p:nvPr/>
        </p:nvPicPr>
        <p:blipFill>
          <a:blip r:embed="rId5">
            <a:alphaModFix amt="100000"/>
          </a:blip>
          <a:srcRect l="0" t="0" r="0" b="0"/>
          <a:stretch>
            <a:fillRect/>
          </a:stretch>
        </p:blipFill>
        <p:spPr>
          <a:xfrm rot="0" flipH="0" flipV="0">
            <a:off x="7304805" y="4425829"/>
            <a:ext cx="2819910" cy="1580389"/>
          </a:xfrm>
          <a:prstGeom prst="rect">
            <a:avLst/>
          </a:prstGeom>
          <a:noFill/>
          <a:ln>
            <a:noFill/>
          </a:ln>
        </p:spPr>
      </p:pic>
      <p:sp>
        <p:nvSpPr>
          <p:cNvPr id="13" name="标题 1"/>
          <p:cNvSpPr txBox="1"/>
          <p:nvPr/>
        </p:nvSpPr>
        <p:spPr>
          <a:xfrm rot="0" flipH="0" flipV="0">
            <a:off x="9639199" y="839359"/>
            <a:ext cx="1879192" cy="25908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gradFill>
            <a:gsLst>
              <a:gs pos="9000">
                <a:schemeClr val="accent2">
                  <a:lumMod val="10000"/>
                  <a:lumOff val="90000"/>
                </a:schemeClr>
              </a:gs>
              <a:gs pos="42000">
                <a:schemeClr val="accent2">
                  <a:lumMod val="40000"/>
                  <a:lumOff val="60000"/>
                </a:schemeClr>
              </a:gs>
              <a:gs pos="75000">
                <a:schemeClr val="accent2">
                  <a:lumMod val="10000"/>
                  <a:lumOff val="90000"/>
                </a:schemeClr>
              </a:gs>
              <a:gs pos="98601">
                <a:schemeClr val="accent2">
                  <a:lumMod val="40000"/>
                  <a:lumOff val="60000"/>
                </a:schemeClr>
              </a:gs>
            </a:gsLst>
            <a:lin ang="2700000" scaled="0"/>
          </a:gra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649127" y="2967277"/>
            <a:ext cx="4709952" cy="2089624"/>
          </a:xfrm>
          <a:prstGeom prst="rect">
            <a:avLst/>
          </a:prstGeom>
          <a:noFill/>
          <a:ln>
            <a:noFill/>
          </a:ln>
        </p:spPr>
        <p:txBody>
          <a:bodyPr vert="horz" wrap="square" lIns="0" tIns="0" rIns="0" bIns="0" rtlCol="0" anchor="t"/>
          <a:lstStyle/>
          <a:p>
            <a:pPr algn="l">
              <a:lnSpc>
                <a:spcPct val="130000"/>
              </a:lnSpc>
            </a:pPr>
            <a:r>
              <a:rPr kumimoji="1" lang="en-US" altLang="zh-CN" sz="3600">
                <a:ln w="25400">
                  <a:noFill/>
                </a:ln>
                <a:solidFill>
                  <a:srgbClr val="FFFFFF">
                    <a:alpha val="100000"/>
                  </a:srgbClr>
                </a:solidFill>
                <a:latin typeface="OPPOSans H"/>
                <a:ea typeface="OPPOSans H"/>
                <a:cs typeface="OPPOSans H"/>
              </a:rPr>
              <a:t>安全管理与风险控制</a:t>
            </a:r>
            <a:endParaRPr kumimoji="1" lang="zh-CN" altLang="en-US"/>
          </a:p>
        </p:txBody>
      </p:sp>
      <p:sp>
        <p:nvSpPr>
          <p:cNvPr id="15" name="标题 1"/>
          <p:cNvSpPr txBox="1"/>
          <p:nvPr/>
        </p:nvSpPr>
        <p:spPr>
          <a:xfrm rot="0" flipH="0" flipV="0">
            <a:off x="5211140" y="1226090"/>
            <a:ext cx="462168" cy="666071"/>
          </a:xfrm>
          <a:custGeom>
            <a:avLst/>
            <a:gdLst>
              <a:gd name="connsiteX0" fmla="*/ 468160 w 502177"/>
              <a:gd name="connsiteY0" fmla="*/ 655698 h 723732"/>
              <a:gd name="connsiteX1" fmla="*/ 502177 w 502177"/>
              <a:gd name="connsiteY1" fmla="*/ 689715 h 723732"/>
              <a:gd name="connsiteX2" fmla="*/ 468160 w 502177"/>
              <a:gd name="connsiteY2" fmla="*/ 723732 h 723732"/>
              <a:gd name="connsiteX3" fmla="*/ 434143 w 502177"/>
              <a:gd name="connsiteY3" fmla="*/ 689715 h 723732"/>
              <a:gd name="connsiteX4" fmla="*/ 468160 w 502177"/>
              <a:gd name="connsiteY4" fmla="*/ 655698 h 723732"/>
              <a:gd name="connsiteX5" fmla="*/ 323445 w 502177"/>
              <a:gd name="connsiteY5" fmla="*/ 655698 h 723732"/>
              <a:gd name="connsiteX6" fmla="*/ 357462 w 502177"/>
              <a:gd name="connsiteY6" fmla="*/ 689715 h 723732"/>
              <a:gd name="connsiteX7" fmla="*/ 323445 w 502177"/>
              <a:gd name="connsiteY7" fmla="*/ 723732 h 723732"/>
              <a:gd name="connsiteX8" fmla="*/ 289428 w 502177"/>
              <a:gd name="connsiteY8" fmla="*/ 689715 h 723732"/>
              <a:gd name="connsiteX9" fmla="*/ 323445 w 502177"/>
              <a:gd name="connsiteY9" fmla="*/ 655698 h 723732"/>
              <a:gd name="connsiteX10" fmla="*/ 178732 w 502177"/>
              <a:gd name="connsiteY10" fmla="*/ 655698 h 723732"/>
              <a:gd name="connsiteX11" fmla="*/ 212749 w 502177"/>
              <a:gd name="connsiteY11" fmla="*/ 689715 h 723732"/>
              <a:gd name="connsiteX12" fmla="*/ 178732 w 502177"/>
              <a:gd name="connsiteY12" fmla="*/ 723732 h 723732"/>
              <a:gd name="connsiteX13" fmla="*/ 144715 w 502177"/>
              <a:gd name="connsiteY13" fmla="*/ 689715 h 723732"/>
              <a:gd name="connsiteX14" fmla="*/ 178732 w 502177"/>
              <a:gd name="connsiteY14" fmla="*/ 655698 h 723732"/>
              <a:gd name="connsiteX15" fmla="*/ 34017 w 502177"/>
              <a:gd name="connsiteY15" fmla="*/ 655698 h 723732"/>
              <a:gd name="connsiteX16" fmla="*/ 68034 w 502177"/>
              <a:gd name="connsiteY16" fmla="*/ 689715 h 723732"/>
              <a:gd name="connsiteX17" fmla="*/ 34017 w 502177"/>
              <a:gd name="connsiteY17" fmla="*/ 723732 h 723732"/>
              <a:gd name="connsiteX18" fmla="*/ 0 w 502177"/>
              <a:gd name="connsiteY18" fmla="*/ 689715 h 723732"/>
              <a:gd name="connsiteX19" fmla="*/ 34017 w 502177"/>
              <a:gd name="connsiteY19" fmla="*/ 655698 h 723732"/>
              <a:gd name="connsiteX20" fmla="*/ 468160 w 502177"/>
              <a:gd name="connsiteY20" fmla="*/ 524558 h 723732"/>
              <a:gd name="connsiteX21" fmla="*/ 502177 w 502177"/>
              <a:gd name="connsiteY21" fmla="*/ 558575 h 723732"/>
              <a:gd name="connsiteX22" fmla="*/ 468160 w 502177"/>
              <a:gd name="connsiteY22" fmla="*/ 592592 h 723732"/>
              <a:gd name="connsiteX23" fmla="*/ 434143 w 502177"/>
              <a:gd name="connsiteY23" fmla="*/ 558575 h 723732"/>
              <a:gd name="connsiteX24" fmla="*/ 468160 w 502177"/>
              <a:gd name="connsiteY24" fmla="*/ 524558 h 723732"/>
              <a:gd name="connsiteX25" fmla="*/ 323445 w 502177"/>
              <a:gd name="connsiteY25" fmla="*/ 524558 h 723732"/>
              <a:gd name="connsiteX26" fmla="*/ 357462 w 502177"/>
              <a:gd name="connsiteY26" fmla="*/ 558575 h 723732"/>
              <a:gd name="connsiteX27" fmla="*/ 323445 w 502177"/>
              <a:gd name="connsiteY27" fmla="*/ 592592 h 723732"/>
              <a:gd name="connsiteX28" fmla="*/ 289428 w 502177"/>
              <a:gd name="connsiteY28" fmla="*/ 558575 h 723732"/>
              <a:gd name="connsiteX29" fmla="*/ 323445 w 502177"/>
              <a:gd name="connsiteY29" fmla="*/ 524558 h 723732"/>
              <a:gd name="connsiteX30" fmla="*/ 178732 w 502177"/>
              <a:gd name="connsiteY30" fmla="*/ 524558 h 723732"/>
              <a:gd name="connsiteX31" fmla="*/ 212749 w 502177"/>
              <a:gd name="connsiteY31" fmla="*/ 558575 h 723732"/>
              <a:gd name="connsiteX32" fmla="*/ 178732 w 502177"/>
              <a:gd name="connsiteY32" fmla="*/ 592592 h 723732"/>
              <a:gd name="connsiteX33" fmla="*/ 144715 w 502177"/>
              <a:gd name="connsiteY33" fmla="*/ 558575 h 723732"/>
              <a:gd name="connsiteX34" fmla="*/ 178732 w 502177"/>
              <a:gd name="connsiteY34" fmla="*/ 524558 h 723732"/>
              <a:gd name="connsiteX35" fmla="*/ 34017 w 502177"/>
              <a:gd name="connsiteY35" fmla="*/ 524558 h 723732"/>
              <a:gd name="connsiteX36" fmla="*/ 68034 w 502177"/>
              <a:gd name="connsiteY36" fmla="*/ 558575 h 723732"/>
              <a:gd name="connsiteX37" fmla="*/ 34017 w 502177"/>
              <a:gd name="connsiteY37" fmla="*/ 592592 h 723732"/>
              <a:gd name="connsiteX38" fmla="*/ 0 w 502177"/>
              <a:gd name="connsiteY38" fmla="*/ 558575 h 723732"/>
              <a:gd name="connsiteX39" fmla="*/ 34017 w 502177"/>
              <a:gd name="connsiteY39" fmla="*/ 524558 h 723732"/>
              <a:gd name="connsiteX40" fmla="*/ 468160 w 502177"/>
              <a:gd name="connsiteY40" fmla="*/ 393419 h 723732"/>
              <a:gd name="connsiteX41" fmla="*/ 502177 w 502177"/>
              <a:gd name="connsiteY41" fmla="*/ 427436 h 723732"/>
              <a:gd name="connsiteX42" fmla="*/ 468160 w 502177"/>
              <a:gd name="connsiteY42" fmla="*/ 461453 h 723732"/>
              <a:gd name="connsiteX43" fmla="*/ 434143 w 502177"/>
              <a:gd name="connsiteY43" fmla="*/ 427436 h 723732"/>
              <a:gd name="connsiteX44" fmla="*/ 468160 w 502177"/>
              <a:gd name="connsiteY44" fmla="*/ 393419 h 723732"/>
              <a:gd name="connsiteX45" fmla="*/ 323445 w 502177"/>
              <a:gd name="connsiteY45" fmla="*/ 393419 h 723732"/>
              <a:gd name="connsiteX46" fmla="*/ 357462 w 502177"/>
              <a:gd name="connsiteY46" fmla="*/ 427436 h 723732"/>
              <a:gd name="connsiteX47" fmla="*/ 323445 w 502177"/>
              <a:gd name="connsiteY47" fmla="*/ 461453 h 723732"/>
              <a:gd name="connsiteX48" fmla="*/ 289428 w 502177"/>
              <a:gd name="connsiteY48" fmla="*/ 427436 h 723732"/>
              <a:gd name="connsiteX49" fmla="*/ 323445 w 502177"/>
              <a:gd name="connsiteY49" fmla="*/ 393419 h 723732"/>
              <a:gd name="connsiteX50" fmla="*/ 178732 w 502177"/>
              <a:gd name="connsiteY50" fmla="*/ 393419 h 723732"/>
              <a:gd name="connsiteX51" fmla="*/ 212749 w 502177"/>
              <a:gd name="connsiteY51" fmla="*/ 427436 h 723732"/>
              <a:gd name="connsiteX52" fmla="*/ 178732 w 502177"/>
              <a:gd name="connsiteY52" fmla="*/ 461453 h 723732"/>
              <a:gd name="connsiteX53" fmla="*/ 144715 w 502177"/>
              <a:gd name="connsiteY53" fmla="*/ 427436 h 723732"/>
              <a:gd name="connsiteX54" fmla="*/ 178732 w 502177"/>
              <a:gd name="connsiteY54" fmla="*/ 393419 h 723732"/>
              <a:gd name="connsiteX55" fmla="*/ 34017 w 502177"/>
              <a:gd name="connsiteY55" fmla="*/ 393419 h 723732"/>
              <a:gd name="connsiteX56" fmla="*/ 68034 w 502177"/>
              <a:gd name="connsiteY56" fmla="*/ 427436 h 723732"/>
              <a:gd name="connsiteX57" fmla="*/ 34017 w 502177"/>
              <a:gd name="connsiteY57" fmla="*/ 461453 h 723732"/>
              <a:gd name="connsiteX58" fmla="*/ 0 w 502177"/>
              <a:gd name="connsiteY58" fmla="*/ 427436 h 723732"/>
              <a:gd name="connsiteX59" fmla="*/ 34017 w 502177"/>
              <a:gd name="connsiteY59" fmla="*/ 393419 h 723732"/>
              <a:gd name="connsiteX60" fmla="*/ 468160 w 502177"/>
              <a:gd name="connsiteY60" fmla="*/ 262279 h 723732"/>
              <a:gd name="connsiteX61" fmla="*/ 502177 w 502177"/>
              <a:gd name="connsiteY61" fmla="*/ 296296 h 723732"/>
              <a:gd name="connsiteX62" fmla="*/ 468160 w 502177"/>
              <a:gd name="connsiteY62" fmla="*/ 330313 h 723732"/>
              <a:gd name="connsiteX63" fmla="*/ 434143 w 502177"/>
              <a:gd name="connsiteY63" fmla="*/ 296296 h 723732"/>
              <a:gd name="connsiteX64" fmla="*/ 468160 w 502177"/>
              <a:gd name="connsiteY64" fmla="*/ 262279 h 723732"/>
              <a:gd name="connsiteX65" fmla="*/ 323445 w 502177"/>
              <a:gd name="connsiteY65" fmla="*/ 262279 h 723732"/>
              <a:gd name="connsiteX66" fmla="*/ 357462 w 502177"/>
              <a:gd name="connsiteY66" fmla="*/ 296296 h 723732"/>
              <a:gd name="connsiteX67" fmla="*/ 323445 w 502177"/>
              <a:gd name="connsiteY67" fmla="*/ 330313 h 723732"/>
              <a:gd name="connsiteX68" fmla="*/ 289428 w 502177"/>
              <a:gd name="connsiteY68" fmla="*/ 296296 h 723732"/>
              <a:gd name="connsiteX69" fmla="*/ 323445 w 502177"/>
              <a:gd name="connsiteY69" fmla="*/ 262279 h 723732"/>
              <a:gd name="connsiteX70" fmla="*/ 178732 w 502177"/>
              <a:gd name="connsiteY70" fmla="*/ 262279 h 723732"/>
              <a:gd name="connsiteX71" fmla="*/ 212749 w 502177"/>
              <a:gd name="connsiteY71" fmla="*/ 296296 h 723732"/>
              <a:gd name="connsiteX72" fmla="*/ 178732 w 502177"/>
              <a:gd name="connsiteY72" fmla="*/ 330313 h 723732"/>
              <a:gd name="connsiteX73" fmla="*/ 144715 w 502177"/>
              <a:gd name="connsiteY73" fmla="*/ 296296 h 723732"/>
              <a:gd name="connsiteX74" fmla="*/ 178732 w 502177"/>
              <a:gd name="connsiteY74" fmla="*/ 262279 h 723732"/>
              <a:gd name="connsiteX75" fmla="*/ 34017 w 502177"/>
              <a:gd name="connsiteY75" fmla="*/ 262279 h 723732"/>
              <a:gd name="connsiteX76" fmla="*/ 68034 w 502177"/>
              <a:gd name="connsiteY76" fmla="*/ 296296 h 723732"/>
              <a:gd name="connsiteX77" fmla="*/ 34017 w 502177"/>
              <a:gd name="connsiteY77" fmla="*/ 330313 h 723732"/>
              <a:gd name="connsiteX78" fmla="*/ 0 w 502177"/>
              <a:gd name="connsiteY78" fmla="*/ 296296 h 723732"/>
              <a:gd name="connsiteX79" fmla="*/ 34017 w 502177"/>
              <a:gd name="connsiteY79" fmla="*/ 262279 h 723732"/>
              <a:gd name="connsiteX80" fmla="*/ 468160 w 502177"/>
              <a:gd name="connsiteY80" fmla="*/ 131140 h 723732"/>
              <a:gd name="connsiteX81" fmla="*/ 502177 w 502177"/>
              <a:gd name="connsiteY81" fmla="*/ 165157 h 723732"/>
              <a:gd name="connsiteX82" fmla="*/ 468160 w 502177"/>
              <a:gd name="connsiteY82" fmla="*/ 199174 h 723732"/>
              <a:gd name="connsiteX83" fmla="*/ 434143 w 502177"/>
              <a:gd name="connsiteY83" fmla="*/ 165157 h 723732"/>
              <a:gd name="connsiteX84" fmla="*/ 468160 w 502177"/>
              <a:gd name="connsiteY84" fmla="*/ 131140 h 723732"/>
              <a:gd name="connsiteX85" fmla="*/ 323445 w 502177"/>
              <a:gd name="connsiteY85" fmla="*/ 131140 h 723732"/>
              <a:gd name="connsiteX86" fmla="*/ 357462 w 502177"/>
              <a:gd name="connsiteY86" fmla="*/ 165157 h 723732"/>
              <a:gd name="connsiteX87" fmla="*/ 323445 w 502177"/>
              <a:gd name="connsiteY87" fmla="*/ 199174 h 723732"/>
              <a:gd name="connsiteX88" fmla="*/ 289428 w 502177"/>
              <a:gd name="connsiteY88" fmla="*/ 165157 h 723732"/>
              <a:gd name="connsiteX89" fmla="*/ 323445 w 502177"/>
              <a:gd name="connsiteY89" fmla="*/ 131140 h 723732"/>
              <a:gd name="connsiteX90" fmla="*/ 178732 w 502177"/>
              <a:gd name="connsiteY90" fmla="*/ 131140 h 723732"/>
              <a:gd name="connsiteX91" fmla="*/ 212749 w 502177"/>
              <a:gd name="connsiteY91" fmla="*/ 165157 h 723732"/>
              <a:gd name="connsiteX92" fmla="*/ 178732 w 502177"/>
              <a:gd name="connsiteY92" fmla="*/ 199174 h 723732"/>
              <a:gd name="connsiteX93" fmla="*/ 144715 w 502177"/>
              <a:gd name="connsiteY93" fmla="*/ 165157 h 723732"/>
              <a:gd name="connsiteX94" fmla="*/ 178732 w 502177"/>
              <a:gd name="connsiteY94" fmla="*/ 131140 h 723732"/>
              <a:gd name="connsiteX95" fmla="*/ 34017 w 502177"/>
              <a:gd name="connsiteY95" fmla="*/ 131140 h 723732"/>
              <a:gd name="connsiteX96" fmla="*/ 68034 w 502177"/>
              <a:gd name="connsiteY96" fmla="*/ 165157 h 723732"/>
              <a:gd name="connsiteX97" fmla="*/ 34017 w 502177"/>
              <a:gd name="connsiteY97" fmla="*/ 199174 h 723732"/>
              <a:gd name="connsiteX98" fmla="*/ 0 w 502177"/>
              <a:gd name="connsiteY98" fmla="*/ 165157 h 723732"/>
              <a:gd name="connsiteX99" fmla="*/ 34017 w 502177"/>
              <a:gd name="connsiteY99" fmla="*/ 131140 h 723732"/>
              <a:gd name="connsiteX100" fmla="*/ 468160 w 502177"/>
              <a:gd name="connsiteY100" fmla="*/ 0 h 723732"/>
              <a:gd name="connsiteX101" fmla="*/ 502177 w 502177"/>
              <a:gd name="connsiteY101" fmla="*/ 34017 h 723732"/>
              <a:gd name="connsiteX102" fmla="*/ 468160 w 502177"/>
              <a:gd name="connsiteY102" fmla="*/ 68034 h 723732"/>
              <a:gd name="connsiteX103" fmla="*/ 434143 w 502177"/>
              <a:gd name="connsiteY103" fmla="*/ 34017 h 723732"/>
              <a:gd name="connsiteX104" fmla="*/ 468160 w 502177"/>
              <a:gd name="connsiteY104" fmla="*/ 0 h 723732"/>
              <a:gd name="connsiteX105" fmla="*/ 323445 w 502177"/>
              <a:gd name="connsiteY105" fmla="*/ 0 h 723732"/>
              <a:gd name="connsiteX106" fmla="*/ 357462 w 502177"/>
              <a:gd name="connsiteY106" fmla="*/ 34017 h 723732"/>
              <a:gd name="connsiteX107" fmla="*/ 323445 w 502177"/>
              <a:gd name="connsiteY107" fmla="*/ 68034 h 723732"/>
              <a:gd name="connsiteX108" fmla="*/ 289428 w 502177"/>
              <a:gd name="connsiteY108" fmla="*/ 34017 h 723732"/>
              <a:gd name="connsiteX109" fmla="*/ 323445 w 502177"/>
              <a:gd name="connsiteY109" fmla="*/ 0 h 723732"/>
              <a:gd name="connsiteX110" fmla="*/ 178732 w 502177"/>
              <a:gd name="connsiteY110" fmla="*/ 0 h 723732"/>
              <a:gd name="connsiteX111" fmla="*/ 212749 w 502177"/>
              <a:gd name="connsiteY111" fmla="*/ 34017 h 723732"/>
              <a:gd name="connsiteX112" fmla="*/ 178732 w 502177"/>
              <a:gd name="connsiteY112" fmla="*/ 68034 h 723732"/>
              <a:gd name="connsiteX113" fmla="*/ 144715 w 502177"/>
              <a:gd name="connsiteY113" fmla="*/ 34017 h 723732"/>
              <a:gd name="connsiteX114" fmla="*/ 178732 w 502177"/>
              <a:gd name="connsiteY114" fmla="*/ 0 h 723732"/>
              <a:gd name="connsiteX115" fmla="*/ 34017 w 502177"/>
              <a:gd name="connsiteY115" fmla="*/ 0 h 723732"/>
              <a:gd name="connsiteX116" fmla="*/ 68034 w 502177"/>
              <a:gd name="connsiteY116" fmla="*/ 34017 h 723732"/>
              <a:gd name="connsiteX117" fmla="*/ 34017 w 502177"/>
              <a:gd name="connsiteY117" fmla="*/ 68034 h 723732"/>
              <a:gd name="connsiteX118" fmla="*/ 0 w 502177"/>
              <a:gd name="connsiteY118" fmla="*/ 34017 h 723732"/>
              <a:gd name="connsiteX119" fmla="*/ 34017 w 502177"/>
              <a:gd name="connsiteY119" fmla="*/ 0 h 723732"/>
            </a:gdLst>
            <a:rect l="l" t="t" r="r" b="b"/>
            <a:pathLst>
              <a:path w="502177" h="723732">
                <a:moveTo>
                  <a:pt x="468160" y="655698"/>
                </a:moveTo>
                <a:cubicBezTo>
                  <a:pt x="486947" y="655698"/>
                  <a:pt x="502177" y="670928"/>
                  <a:pt x="502177" y="689715"/>
                </a:cubicBezTo>
                <a:cubicBezTo>
                  <a:pt x="502177" y="708502"/>
                  <a:pt x="486947" y="723732"/>
                  <a:pt x="468160" y="723732"/>
                </a:cubicBezTo>
                <a:cubicBezTo>
                  <a:pt x="449373" y="723732"/>
                  <a:pt x="434143" y="708502"/>
                  <a:pt x="434143" y="689715"/>
                </a:cubicBezTo>
                <a:cubicBezTo>
                  <a:pt x="434143" y="670928"/>
                  <a:pt x="449373" y="655698"/>
                  <a:pt x="468160" y="655698"/>
                </a:cubicBezTo>
                <a:close/>
                <a:moveTo>
                  <a:pt x="323445" y="655698"/>
                </a:moveTo>
                <a:cubicBezTo>
                  <a:pt x="342232" y="655698"/>
                  <a:pt x="357462" y="670928"/>
                  <a:pt x="357462" y="689715"/>
                </a:cubicBezTo>
                <a:cubicBezTo>
                  <a:pt x="357462" y="708502"/>
                  <a:pt x="342232" y="723732"/>
                  <a:pt x="323445" y="723732"/>
                </a:cubicBezTo>
                <a:cubicBezTo>
                  <a:pt x="304658" y="723732"/>
                  <a:pt x="289428" y="708502"/>
                  <a:pt x="289428" y="689715"/>
                </a:cubicBezTo>
                <a:cubicBezTo>
                  <a:pt x="289428" y="670928"/>
                  <a:pt x="304658" y="655698"/>
                  <a:pt x="323445" y="655698"/>
                </a:cubicBezTo>
                <a:close/>
                <a:moveTo>
                  <a:pt x="178732" y="655698"/>
                </a:moveTo>
                <a:cubicBezTo>
                  <a:pt x="197519" y="655698"/>
                  <a:pt x="212749" y="670928"/>
                  <a:pt x="212749" y="689715"/>
                </a:cubicBezTo>
                <a:cubicBezTo>
                  <a:pt x="212749" y="708502"/>
                  <a:pt x="197519" y="723732"/>
                  <a:pt x="178732" y="723732"/>
                </a:cubicBezTo>
                <a:cubicBezTo>
                  <a:pt x="159945" y="723732"/>
                  <a:pt x="144715" y="708502"/>
                  <a:pt x="144715" y="689715"/>
                </a:cubicBezTo>
                <a:cubicBezTo>
                  <a:pt x="144715" y="670928"/>
                  <a:pt x="159945" y="655698"/>
                  <a:pt x="178732" y="655698"/>
                </a:cubicBezTo>
                <a:close/>
                <a:moveTo>
                  <a:pt x="34017" y="655698"/>
                </a:moveTo>
                <a:cubicBezTo>
                  <a:pt x="52804" y="655698"/>
                  <a:pt x="68034" y="670928"/>
                  <a:pt x="68034" y="689715"/>
                </a:cubicBezTo>
                <a:cubicBezTo>
                  <a:pt x="68034" y="708502"/>
                  <a:pt x="52804" y="723732"/>
                  <a:pt x="34017" y="723732"/>
                </a:cubicBezTo>
                <a:cubicBezTo>
                  <a:pt x="15230" y="723732"/>
                  <a:pt x="0" y="708502"/>
                  <a:pt x="0" y="689715"/>
                </a:cubicBezTo>
                <a:cubicBezTo>
                  <a:pt x="0" y="670928"/>
                  <a:pt x="15230" y="655698"/>
                  <a:pt x="34017" y="655698"/>
                </a:cubicBezTo>
                <a:close/>
                <a:moveTo>
                  <a:pt x="468160" y="524558"/>
                </a:moveTo>
                <a:cubicBezTo>
                  <a:pt x="486947" y="524558"/>
                  <a:pt x="502177" y="539788"/>
                  <a:pt x="502177" y="558575"/>
                </a:cubicBezTo>
                <a:cubicBezTo>
                  <a:pt x="502177" y="577362"/>
                  <a:pt x="486947" y="592592"/>
                  <a:pt x="468160" y="592592"/>
                </a:cubicBezTo>
                <a:cubicBezTo>
                  <a:pt x="449373" y="592592"/>
                  <a:pt x="434143" y="577362"/>
                  <a:pt x="434143" y="558575"/>
                </a:cubicBezTo>
                <a:cubicBezTo>
                  <a:pt x="434143" y="539788"/>
                  <a:pt x="449373" y="524558"/>
                  <a:pt x="468160" y="524558"/>
                </a:cubicBezTo>
                <a:close/>
                <a:moveTo>
                  <a:pt x="323445" y="524558"/>
                </a:moveTo>
                <a:cubicBezTo>
                  <a:pt x="342232" y="524558"/>
                  <a:pt x="357462" y="539788"/>
                  <a:pt x="357462" y="558575"/>
                </a:cubicBezTo>
                <a:cubicBezTo>
                  <a:pt x="357462" y="577362"/>
                  <a:pt x="342232" y="592592"/>
                  <a:pt x="323445" y="592592"/>
                </a:cubicBezTo>
                <a:cubicBezTo>
                  <a:pt x="304658" y="592592"/>
                  <a:pt x="289428" y="577362"/>
                  <a:pt x="289428" y="558575"/>
                </a:cubicBezTo>
                <a:cubicBezTo>
                  <a:pt x="289428" y="539788"/>
                  <a:pt x="304658" y="524558"/>
                  <a:pt x="323445" y="524558"/>
                </a:cubicBezTo>
                <a:close/>
                <a:moveTo>
                  <a:pt x="178732" y="524558"/>
                </a:moveTo>
                <a:cubicBezTo>
                  <a:pt x="197519" y="524558"/>
                  <a:pt x="212749" y="539788"/>
                  <a:pt x="212749" y="558575"/>
                </a:cubicBezTo>
                <a:cubicBezTo>
                  <a:pt x="212749" y="577362"/>
                  <a:pt x="197519" y="592592"/>
                  <a:pt x="178732" y="592592"/>
                </a:cubicBezTo>
                <a:cubicBezTo>
                  <a:pt x="159945" y="592592"/>
                  <a:pt x="144715" y="577362"/>
                  <a:pt x="144715" y="558575"/>
                </a:cubicBezTo>
                <a:cubicBezTo>
                  <a:pt x="144715" y="539788"/>
                  <a:pt x="159945" y="524558"/>
                  <a:pt x="178732" y="524558"/>
                </a:cubicBezTo>
                <a:close/>
                <a:moveTo>
                  <a:pt x="34017" y="524558"/>
                </a:moveTo>
                <a:cubicBezTo>
                  <a:pt x="52804" y="524558"/>
                  <a:pt x="68034" y="539788"/>
                  <a:pt x="68034" y="558575"/>
                </a:cubicBezTo>
                <a:cubicBezTo>
                  <a:pt x="68034" y="577362"/>
                  <a:pt x="52804" y="592592"/>
                  <a:pt x="34017" y="592592"/>
                </a:cubicBezTo>
                <a:cubicBezTo>
                  <a:pt x="15230" y="592592"/>
                  <a:pt x="0" y="577362"/>
                  <a:pt x="0" y="558575"/>
                </a:cubicBezTo>
                <a:cubicBezTo>
                  <a:pt x="0" y="539788"/>
                  <a:pt x="15230" y="524558"/>
                  <a:pt x="34017" y="524558"/>
                </a:cubicBezTo>
                <a:close/>
                <a:moveTo>
                  <a:pt x="468160" y="393419"/>
                </a:moveTo>
                <a:cubicBezTo>
                  <a:pt x="486947" y="393419"/>
                  <a:pt x="502177" y="408649"/>
                  <a:pt x="502177" y="427436"/>
                </a:cubicBezTo>
                <a:cubicBezTo>
                  <a:pt x="502177" y="446223"/>
                  <a:pt x="486947" y="461453"/>
                  <a:pt x="468160" y="461453"/>
                </a:cubicBezTo>
                <a:cubicBezTo>
                  <a:pt x="449373" y="461453"/>
                  <a:pt x="434143" y="446223"/>
                  <a:pt x="434143" y="427436"/>
                </a:cubicBezTo>
                <a:cubicBezTo>
                  <a:pt x="434143" y="408649"/>
                  <a:pt x="449373" y="393419"/>
                  <a:pt x="468160" y="393419"/>
                </a:cubicBezTo>
                <a:close/>
                <a:moveTo>
                  <a:pt x="323445" y="393419"/>
                </a:moveTo>
                <a:cubicBezTo>
                  <a:pt x="342232" y="393419"/>
                  <a:pt x="357462" y="408649"/>
                  <a:pt x="357462" y="427436"/>
                </a:cubicBezTo>
                <a:cubicBezTo>
                  <a:pt x="357462" y="446223"/>
                  <a:pt x="342232" y="461453"/>
                  <a:pt x="323445" y="461453"/>
                </a:cubicBezTo>
                <a:cubicBezTo>
                  <a:pt x="304658" y="461453"/>
                  <a:pt x="289428" y="446223"/>
                  <a:pt x="289428" y="427436"/>
                </a:cubicBezTo>
                <a:cubicBezTo>
                  <a:pt x="289428" y="408649"/>
                  <a:pt x="304658" y="393419"/>
                  <a:pt x="323445" y="393419"/>
                </a:cubicBezTo>
                <a:close/>
                <a:moveTo>
                  <a:pt x="178732" y="393419"/>
                </a:moveTo>
                <a:cubicBezTo>
                  <a:pt x="197519" y="393419"/>
                  <a:pt x="212749" y="408649"/>
                  <a:pt x="212749" y="427436"/>
                </a:cubicBezTo>
                <a:cubicBezTo>
                  <a:pt x="212749" y="446223"/>
                  <a:pt x="197519" y="461453"/>
                  <a:pt x="178732" y="461453"/>
                </a:cubicBezTo>
                <a:cubicBezTo>
                  <a:pt x="159945" y="461453"/>
                  <a:pt x="144715" y="446223"/>
                  <a:pt x="144715" y="427436"/>
                </a:cubicBezTo>
                <a:cubicBezTo>
                  <a:pt x="144715" y="408649"/>
                  <a:pt x="159945" y="393419"/>
                  <a:pt x="178732" y="393419"/>
                </a:cubicBezTo>
                <a:close/>
                <a:moveTo>
                  <a:pt x="34017" y="393419"/>
                </a:moveTo>
                <a:cubicBezTo>
                  <a:pt x="52804" y="393419"/>
                  <a:pt x="68034" y="408649"/>
                  <a:pt x="68034" y="427436"/>
                </a:cubicBezTo>
                <a:cubicBezTo>
                  <a:pt x="68034" y="446223"/>
                  <a:pt x="52804" y="461453"/>
                  <a:pt x="34017" y="461453"/>
                </a:cubicBezTo>
                <a:cubicBezTo>
                  <a:pt x="15230" y="461453"/>
                  <a:pt x="0" y="446223"/>
                  <a:pt x="0" y="427436"/>
                </a:cubicBezTo>
                <a:cubicBezTo>
                  <a:pt x="0" y="408649"/>
                  <a:pt x="15230" y="393419"/>
                  <a:pt x="34017" y="393419"/>
                </a:cubicBezTo>
                <a:close/>
                <a:moveTo>
                  <a:pt x="468160" y="262279"/>
                </a:moveTo>
                <a:cubicBezTo>
                  <a:pt x="486947" y="262279"/>
                  <a:pt x="502177" y="277509"/>
                  <a:pt x="502177" y="296296"/>
                </a:cubicBezTo>
                <a:cubicBezTo>
                  <a:pt x="502177" y="315083"/>
                  <a:pt x="486947" y="330313"/>
                  <a:pt x="468160" y="330313"/>
                </a:cubicBezTo>
                <a:cubicBezTo>
                  <a:pt x="449373" y="330313"/>
                  <a:pt x="434143" y="315083"/>
                  <a:pt x="434143" y="296296"/>
                </a:cubicBezTo>
                <a:cubicBezTo>
                  <a:pt x="434143" y="277509"/>
                  <a:pt x="449373" y="262279"/>
                  <a:pt x="468160" y="262279"/>
                </a:cubicBezTo>
                <a:close/>
                <a:moveTo>
                  <a:pt x="323445" y="262279"/>
                </a:moveTo>
                <a:cubicBezTo>
                  <a:pt x="342232" y="262279"/>
                  <a:pt x="357462" y="277509"/>
                  <a:pt x="357462" y="296296"/>
                </a:cubicBezTo>
                <a:cubicBezTo>
                  <a:pt x="357462" y="315083"/>
                  <a:pt x="342232" y="330313"/>
                  <a:pt x="323445" y="330313"/>
                </a:cubicBezTo>
                <a:cubicBezTo>
                  <a:pt x="304658" y="330313"/>
                  <a:pt x="289428" y="315083"/>
                  <a:pt x="289428" y="296296"/>
                </a:cubicBezTo>
                <a:cubicBezTo>
                  <a:pt x="289428" y="277509"/>
                  <a:pt x="304658" y="262279"/>
                  <a:pt x="323445" y="262279"/>
                </a:cubicBezTo>
                <a:close/>
                <a:moveTo>
                  <a:pt x="178732" y="262279"/>
                </a:moveTo>
                <a:cubicBezTo>
                  <a:pt x="197519" y="262279"/>
                  <a:pt x="212749" y="277509"/>
                  <a:pt x="212749" y="296296"/>
                </a:cubicBezTo>
                <a:cubicBezTo>
                  <a:pt x="212749" y="315083"/>
                  <a:pt x="197519" y="330313"/>
                  <a:pt x="178732" y="330313"/>
                </a:cubicBezTo>
                <a:cubicBezTo>
                  <a:pt x="159945" y="330313"/>
                  <a:pt x="144715" y="315083"/>
                  <a:pt x="144715" y="296296"/>
                </a:cubicBezTo>
                <a:cubicBezTo>
                  <a:pt x="144715" y="277509"/>
                  <a:pt x="159945" y="262279"/>
                  <a:pt x="178732" y="262279"/>
                </a:cubicBezTo>
                <a:close/>
                <a:moveTo>
                  <a:pt x="34017" y="262279"/>
                </a:moveTo>
                <a:cubicBezTo>
                  <a:pt x="52804" y="262279"/>
                  <a:pt x="68034" y="277509"/>
                  <a:pt x="68034" y="296296"/>
                </a:cubicBezTo>
                <a:cubicBezTo>
                  <a:pt x="68034" y="315083"/>
                  <a:pt x="52804" y="330313"/>
                  <a:pt x="34017" y="330313"/>
                </a:cubicBezTo>
                <a:cubicBezTo>
                  <a:pt x="15230" y="330313"/>
                  <a:pt x="0" y="315083"/>
                  <a:pt x="0" y="296296"/>
                </a:cubicBezTo>
                <a:cubicBezTo>
                  <a:pt x="0" y="277509"/>
                  <a:pt x="15230" y="262279"/>
                  <a:pt x="34017" y="262279"/>
                </a:cubicBezTo>
                <a:close/>
                <a:moveTo>
                  <a:pt x="468160" y="131140"/>
                </a:moveTo>
                <a:cubicBezTo>
                  <a:pt x="486947" y="131140"/>
                  <a:pt x="502177" y="146370"/>
                  <a:pt x="502177" y="165157"/>
                </a:cubicBezTo>
                <a:cubicBezTo>
                  <a:pt x="502177" y="183944"/>
                  <a:pt x="486947" y="199174"/>
                  <a:pt x="468160" y="199174"/>
                </a:cubicBezTo>
                <a:cubicBezTo>
                  <a:pt x="449373" y="199174"/>
                  <a:pt x="434143" y="183944"/>
                  <a:pt x="434143" y="165157"/>
                </a:cubicBezTo>
                <a:cubicBezTo>
                  <a:pt x="434143" y="146370"/>
                  <a:pt x="449373" y="131140"/>
                  <a:pt x="468160" y="131140"/>
                </a:cubicBezTo>
                <a:close/>
                <a:moveTo>
                  <a:pt x="323445" y="131140"/>
                </a:moveTo>
                <a:cubicBezTo>
                  <a:pt x="342232" y="131140"/>
                  <a:pt x="357462" y="146370"/>
                  <a:pt x="357462" y="165157"/>
                </a:cubicBezTo>
                <a:cubicBezTo>
                  <a:pt x="357462" y="183944"/>
                  <a:pt x="342232" y="199174"/>
                  <a:pt x="323445" y="199174"/>
                </a:cubicBezTo>
                <a:cubicBezTo>
                  <a:pt x="304658" y="199174"/>
                  <a:pt x="289428" y="183944"/>
                  <a:pt x="289428" y="165157"/>
                </a:cubicBezTo>
                <a:cubicBezTo>
                  <a:pt x="289428" y="146370"/>
                  <a:pt x="304658" y="131140"/>
                  <a:pt x="323445" y="131140"/>
                </a:cubicBezTo>
                <a:close/>
                <a:moveTo>
                  <a:pt x="178732" y="131140"/>
                </a:moveTo>
                <a:cubicBezTo>
                  <a:pt x="197519" y="131140"/>
                  <a:pt x="212749" y="146370"/>
                  <a:pt x="212749" y="165157"/>
                </a:cubicBezTo>
                <a:cubicBezTo>
                  <a:pt x="212749" y="183944"/>
                  <a:pt x="197519" y="199174"/>
                  <a:pt x="178732" y="199174"/>
                </a:cubicBezTo>
                <a:cubicBezTo>
                  <a:pt x="159945" y="199174"/>
                  <a:pt x="144715" y="183944"/>
                  <a:pt x="144715" y="165157"/>
                </a:cubicBezTo>
                <a:cubicBezTo>
                  <a:pt x="144715" y="146370"/>
                  <a:pt x="159945" y="131140"/>
                  <a:pt x="178732" y="131140"/>
                </a:cubicBezTo>
                <a:close/>
                <a:moveTo>
                  <a:pt x="34017" y="131140"/>
                </a:moveTo>
                <a:cubicBezTo>
                  <a:pt x="52804" y="131140"/>
                  <a:pt x="68034" y="146370"/>
                  <a:pt x="68034" y="165157"/>
                </a:cubicBezTo>
                <a:cubicBezTo>
                  <a:pt x="68034" y="183944"/>
                  <a:pt x="52804" y="199174"/>
                  <a:pt x="34017" y="199174"/>
                </a:cubicBezTo>
                <a:cubicBezTo>
                  <a:pt x="15230" y="199174"/>
                  <a:pt x="0" y="183944"/>
                  <a:pt x="0" y="165157"/>
                </a:cubicBezTo>
                <a:cubicBezTo>
                  <a:pt x="0" y="146370"/>
                  <a:pt x="15230" y="131140"/>
                  <a:pt x="34017" y="131140"/>
                </a:cubicBezTo>
                <a:close/>
                <a:moveTo>
                  <a:pt x="468160" y="0"/>
                </a:moveTo>
                <a:cubicBezTo>
                  <a:pt x="486947" y="0"/>
                  <a:pt x="502177" y="15230"/>
                  <a:pt x="502177" y="34017"/>
                </a:cubicBezTo>
                <a:cubicBezTo>
                  <a:pt x="502177" y="52804"/>
                  <a:pt x="486947" y="68034"/>
                  <a:pt x="468160" y="68034"/>
                </a:cubicBezTo>
                <a:cubicBezTo>
                  <a:pt x="449373" y="68034"/>
                  <a:pt x="434143" y="52804"/>
                  <a:pt x="434143" y="34017"/>
                </a:cubicBezTo>
                <a:cubicBezTo>
                  <a:pt x="434143" y="15230"/>
                  <a:pt x="449373" y="0"/>
                  <a:pt x="468160" y="0"/>
                </a:cubicBezTo>
                <a:close/>
                <a:moveTo>
                  <a:pt x="323445" y="0"/>
                </a:moveTo>
                <a:cubicBezTo>
                  <a:pt x="342232" y="0"/>
                  <a:pt x="357462" y="15230"/>
                  <a:pt x="357462" y="34017"/>
                </a:cubicBezTo>
                <a:cubicBezTo>
                  <a:pt x="357462" y="52804"/>
                  <a:pt x="342232" y="68034"/>
                  <a:pt x="323445" y="68034"/>
                </a:cubicBezTo>
                <a:cubicBezTo>
                  <a:pt x="304658" y="68034"/>
                  <a:pt x="289428" y="52804"/>
                  <a:pt x="289428" y="34017"/>
                </a:cubicBezTo>
                <a:cubicBezTo>
                  <a:pt x="289428" y="15230"/>
                  <a:pt x="304658" y="0"/>
                  <a:pt x="323445" y="0"/>
                </a:cubicBezTo>
                <a:close/>
                <a:moveTo>
                  <a:pt x="178732" y="0"/>
                </a:moveTo>
                <a:cubicBezTo>
                  <a:pt x="197519" y="0"/>
                  <a:pt x="212749" y="15230"/>
                  <a:pt x="212749" y="34017"/>
                </a:cubicBezTo>
                <a:cubicBezTo>
                  <a:pt x="212749" y="52804"/>
                  <a:pt x="197519" y="68034"/>
                  <a:pt x="178732" y="68034"/>
                </a:cubicBezTo>
                <a:cubicBezTo>
                  <a:pt x="159945" y="68034"/>
                  <a:pt x="144715" y="52804"/>
                  <a:pt x="144715" y="34017"/>
                </a:cubicBezTo>
                <a:cubicBezTo>
                  <a:pt x="144715" y="15230"/>
                  <a:pt x="159945" y="0"/>
                  <a:pt x="178732" y="0"/>
                </a:cubicBezTo>
                <a:close/>
                <a:moveTo>
                  <a:pt x="34017" y="0"/>
                </a:moveTo>
                <a:cubicBezTo>
                  <a:pt x="52804" y="0"/>
                  <a:pt x="68034" y="15230"/>
                  <a:pt x="68034" y="34017"/>
                </a:cubicBezTo>
                <a:cubicBezTo>
                  <a:pt x="68034" y="52804"/>
                  <a:pt x="52804" y="68034"/>
                  <a:pt x="34017" y="68034"/>
                </a:cubicBezTo>
                <a:cubicBezTo>
                  <a:pt x="15230" y="68034"/>
                  <a:pt x="0" y="52804"/>
                  <a:pt x="0" y="34017"/>
                </a:cubicBezTo>
                <a:cubicBezTo>
                  <a:pt x="0" y="15230"/>
                  <a:pt x="15230" y="0"/>
                  <a:pt x="34017" y="0"/>
                </a:cubicBezTo>
                <a:close/>
              </a:path>
            </a:pathLst>
          </a:custGeom>
          <a:gradFill>
            <a:gsLst>
              <a:gs pos="0">
                <a:schemeClr val="accent2">
                  <a:lumMod val="20000"/>
                  <a:lumOff val="80000"/>
                </a:schemeClr>
              </a:gs>
              <a:gs pos="100000">
                <a:schemeClr val="accent2">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4638585" y="1136252"/>
            <a:ext cx="224060" cy="224060"/>
          </a:xfrm>
          <a:prstGeom prst="ellipse">
            <a:avLst/>
          </a:prstGeom>
          <a:gradFill>
            <a:gsLst>
              <a:gs pos="0">
                <a:schemeClr val="accent1">
                  <a:lumMod val="70000"/>
                  <a:lumOff val="30000"/>
                </a:schemeClr>
              </a:gs>
              <a:gs pos="90000">
                <a:schemeClr val="accent1">
                  <a:lumMod val="80000"/>
                  <a:lumOff val="20000"/>
                  <a:alpha val="0"/>
                </a:schemeClr>
              </a:gs>
            </a:gsLst>
            <a:lin ang="2700000" scaled="0"/>
          </a:gradFill>
          <a:ln w="9525" cap="sq">
            <a:noFill/>
            <a:miter/>
          </a:ln>
          <a:effectLst>
            <a:outerShdw dist="38100" blurRad="1397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646586" y="2274690"/>
            <a:ext cx="1704200" cy="570569"/>
          </a:xfrm>
          <a:prstGeom prst="rect">
            <a:avLst/>
          </a:prstGeom>
          <a:noFill/>
          <a:ln>
            <a:noFill/>
          </a:ln>
        </p:spPr>
        <p:txBody>
          <a:bodyPr vert="horz" wrap="square" lIns="0" tIns="0" rIns="0" bIns="0" rtlCol="0" anchor="b"/>
          <a:lstStyle/>
          <a:p>
            <a:pPr algn="l">
              <a:lnSpc>
                <a:spcPct val="110000"/>
              </a:lnSpc>
            </a:pPr>
            <a:r>
              <a:rPr kumimoji="1" lang="en-US" altLang="zh-CN" sz="4000">
                <a:ln w="25400">
                  <a:noFill/>
                </a:ln>
                <a:solidFill>
                  <a:srgbClr val="FFFFFF">
                    <a:alpha val="100000"/>
                  </a:srgbClr>
                </a:solidFill>
                <a:latin typeface="OPPOSans H"/>
                <a:ea typeface="OPPOSans H"/>
                <a:cs typeface="OPPOSans H"/>
              </a:rPr>
              <a:t>PART</a:t>
            </a:r>
            <a:endParaRPr kumimoji="1" lang="zh-CN" altLang="en-US"/>
          </a:p>
        </p:txBody>
      </p:sp>
      <p:sp>
        <p:nvSpPr>
          <p:cNvPr id="18" name="标题 1"/>
          <p:cNvSpPr txBox="1"/>
          <p:nvPr/>
        </p:nvSpPr>
        <p:spPr>
          <a:xfrm rot="0" flipH="0" flipV="0">
            <a:off x="2350786" y="1447802"/>
            <a:ext cx="1238491" cy="1397458"/>
          </a:xfrm>
          <a:prstGeom prst="rect">
            <a:avLst/>
          </a:prstGeom>
          <a:noFill/>
          <a:ln>
            <a:noFill/>
          </a:ln>
        </p:spPr>
        <p:txBody>
          <a:bodyPr vert="horz" wrap="square" lIns="0" tIns="0" rIns="0" bIns="0" rtlCol="0" anchor="b"/>
          <a:lstStyle/>
          <a:p>
            <a:pPr algn="l">
              <a:lnSpc>
                <a:spcPct val="110000"/>
              </a:lnSpc>
            </a:pPr>
            <a:r>
              <a:rPr kumimoji="1" lang="en-US" altLang="zh-CN" sz="4000">
                <a:ln w="25400">
                  <a:noFill/>
                </a:ln>
                <a:solidFill>
                  <a:srgbClr val="FFFFFF">
                    <a:alpha val="100000"/>
                  </a:srgbClr>
                </a:solidFill>
                <a:latin typeface="OPPOSans H"/>
                <a:ea typeface="OPPOSans H"/>
                <a:cs typeface="OPPOSans H"/>
              </a:rPr>
              <a:t>03</a:t>
            </a:r>
            <a:endParaRPr kumimoji="1" lang="zh-CN" altLang="en-US"/>
          </a:p>
        </p:txBody>
      </p:sp>
      <p:sp>
        <p:nvSpPr>
          <p:cNvPr id="19" name="标题 1"/>
          <p:cNvSpPr txBox="1"/>
          <p:nvPr/>
        </p:nvSpPr>
        <p:spPr>
          <a:xfrm rot="0" flipH="0" flipV="0">
            <a:off x="1027325" y="873521"/>
            <a:ext cx="2325692" cy="570569"/>
          </a:xfrm>
          <a:prstGeom prst="rect">
            <a:avLst/>
          </a:prstGeom>
          <a:noFill/>
          <a:ln>
            <a:noFill/>
          </a:ln>
        </p:spPr>
        <p:txBody>
          <a:bodyPr vert="horz" wrap="square" lIns="0" tIns="0" rIns="0" bIns="0" rtlCol="0" anchor="t"/>
          <a:lstStyle/>
          <a:p>
            <a:pPr algn="ctr">
              <a:lnSpc>
                <a:spcPct val="110000"/>
              </a:lnSpc>
            </a:pPr>
            <a:r>
              <a:rPr kumimoji="1" lang="en-US" altLang="zh-CN" sz="4000">
                <a:ln w="25400">
                  <a:noFill/>
                </a:ln>
                <a:gradFill>
                  <a:gsLst>
                    <a:gs pos="0">
                      <a:srgbClr val="0C3466">
                        <a:alpha val="100000"/>
                      </a:srgbClr>
                    </a:gs>
                    <a:gs pos="100000">
                      <a:srgbClr val="09274D">
                        <a:alpha val="100000"/>
                      </a:srgbClr>
                    </a:gs>
                  </a:gsLst>
                  <a:lin ang="2700000" scaled="0"/>
                </a:gradFill>
                <a:latin typeface="OPPOSans H"/>
                <a:ea typeface="OPPOSans H"/>
                <a:cs typeface="OPPOSans H"/>
              </a:rPr>
              <a:t>202X</a:t>
            </a:r>
            <a:endParaRPr kumimoji="1" lang="zh-CN" altLang="en-US"/>
          </a:p>
        </p:txBody>
      </p:sp>
    </p:spTree>
  </p:cSld>
</p:sld>
</file>

<file path=ppt/theme/_rels/theme1.xml.rels><?xml version="1.0" encoding="UTF-8" standalone="yes"?>
<Relationships xmlns="http://schemas.openxmlformats.org/package/2006/relationships">

</Relationships>
</file>

<file path=ppt/theme/theme1.xml><?xml version="1.0" encoding="utf-8"?>
<a:theme xmlns:a="http://schemas.openxmlformats.org/drawingml/2006/main" xmlns:r="http://schemas.openxmlformats.org/officeDocument/2006/relationships" xmlns:p="http://schemas.openxmlformats.org/presentationml/2006/main" name="Office 主题​​">
  <a:themeElements>
    <a:clrScheme name="Office">
      <a:dk1>
        <a:srgbClr val="000000"/>
      </a:dk1>
      <a:lt1>
        <a:srgbClr val="FFFFFF"/>
      </a:lt1>
      <a:dk2>
        <a:srgbClr val="0E2841"/>
      </a:dk2>
      <a:lt2>
        <a:srgbClr val="E8E8E8"/>
      </a:lt2>
      <a:accent1>
        <a:srgbClr val="0C3466"/>
      </a:accent1>
      <a:accent2>
        <a:srgbClr val="DF9437"/>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